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257" r:id="rId3"/>
    <p:sldId id="258" r:id="rId5"/>
    <p:sldId id="260" r:id="rId6"/>
    <p:sldId id="271" r:id="rId7"/>
    <p:sldId id="272" r:id="rId8"/>
    <p:sldId id="283" r:id="rId9"/>
    <p:sldId id="268" r:id="rId10"/>
    <p:sldId id="259" r:id="rId11"/>
    <p:sldId id="261" r:id="rId12"/>
    <p:sldId id="262" r:id="rId13"/>
    <p:sldId id="263" r:id="rId14"/>
    <p:sldId id="265" r:id="rId15"/>
    <p:sldId id="266" r:id="rId16"/>
    <p:sldId id="267" r:id="rId17"/>
    <p:sldId id="269" r:id="rId18"/>
    <p:sldId id="270" r:id="rId19"/>
    <p:sldId id="285" r:id="rId20"/>
    <p:sldId id="286" r:id="rId21"/>
    <p:sldId id="287" r:id="rId22"/>
    <p:sldId id="288" r:id="rId23"/>
    <p:sldId id="289" r:id="rId24"/>
    <p:sldId id="299" r:id="rId25"/>
    <p:sldId id="300" r:id="rId26"/>
    <p:sldId id="301" r:id="rId27"/>
    <p:sldId id="302" r:id="rId28"/>
    <p:sldId id="303" r:id="rId29"/>
    <p:sldId id="304" r:id="rId30"/>
    <p:sldId id="305" r:id="rId31"/>
    <p:sldId id="306" r:id="rId32"/>
    <p:sldId id="307" r:id="rId33"/>
    <p:sldId id="310" r:id="rId34"/>
    <p:sldId id="311" r:id="rId35"/>
    <p:sldId id="365" r:id="rId36"/>
    <p:sldId id="366" r:id="rId37"/>
    <p:sldId id="368" r:id="rId38"/>
    <p:sldId id="371" r:id="rId39"/>
    <p:sldId id="372" r:id="rId40"/>
    <p:sldId id="375" r:id="rId41"/>
    <p:sldId id="376" r:id="rId42"/>
    <p:sldId id="379" r:id="rId43"/>
    <p:sldId id="312" r:id="rId44"/>
    <p:sldId id="313"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6C3075-5FC6-4713-9D9C-EE6B9852164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6C3075-5FC6-4713-9D9C-EE6B9852164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6C3075-5FC6-4713-9D9C-EE6B985216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6C3075-5FC6-4713-9D9C-EE6B9852164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2.png"/><Relationship Id="rId5" Type="http://schemas.openxmlformats.org/officeDocument/2006/relationships/tags" Target="../tags/tag2.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6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65.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2.png"/><Relationship Id="rId5" Type="http://schemas.openxmlformats.org/officeDocument/2006/relationships/tags" Target="../tags/tag72.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1.png"/><Relationship Id="rId2" Type="http://schemas.openxmlformats.org/officeDocument/2006/relationships/tags" Target="../tags/tag71.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7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78.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86.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3.png"/><Relationship Id="rId3" Type="http://schemas.openxmlformats.org/officeDocument/2006/relationships/tags" Target="../tags/tag85.xml"/><Relationship Id="rId2" Type="http://schemas.openxmlformats.org/officeDocument/2006/relationships/tags" Target="../tags/tag84.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image" Target="file:///C:\Users\1V994W2\PycharmProjects\PPT_Background_Generation/pic_temp/1_pic_quater_right_up.png" TargetMode="External"/><Relationship Id="rId4" Type="http://schemas.openxmlformats.org/officeDocument/2006/relationships/image" Target="../media/image4.png"/><Relationship Id="rId3" Type="http://schemas.openxmlformats.org/officeDocument/2006/relationships/tags" Target="../tags/tag93.xml"/><Relationship Id="rId2" Type="http://schemas.openxmlformats.org/officeDocument/2006/relationships/tags" Target="../tags/tag92.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0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3.png"/><Relationship Id="rId3" Type="http://schemas.openxmlformats.org/officeDocument/2006/relationships/tags" Target="../tags/tag101.xml"/><Relationship Id="rId2" Type="http://schemas.openxmlformats.org/officeDocument/2006/relationships/tags" Target="../tags/tag100.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4.png"/><Relationship Id="rId6" Type="http://schemas.openxmlformats.org/officeDocument/2006/relationships/tags" Target="../tags/tag11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3.png"/><Relationship Id="rId3" Type="http://schemas.openxmlformats.org/officeDocument/2006/relationships/tags" Target="../tags/tag110.xml"/><Relationship Id="rId2" Type="http://schemas.openxmlformats.org/officeDocument/2006/relationships/tags" Target="../tags/tag109.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7.png"/><Relationship Id="rId6" Type="http://schemas.openxmlformats.org/officeDocument/2006/relationships/tags" Target="../tags/tag12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6.png"/><Relationship Id="rId3" Type="http://schemas.openxmlformats.org/officeDocument/2006/relationships/tags" Target="../tags/tag119.xml"/><Relationship Id="rId2" Type="http://schemas.openxmlformats.org/officeDocument/2006/relationships/tags" Target="../tags/tag118.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9.png"/><Relationship Id="rId6" Type="http://schemas.openxmlformats.org/officeDocument/2006/relationships/tags" Target="../tags/tag13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8.png"/><Relationship Id="rId3" Type="http://schemas.openxmlformats.org/officeDocument/2006/relationships/tags" Target="../tags/tag130.xml"/><Relationship Id="rId2" Type="http://schemas.openxmlformats.org/officeDocument/2006/relationships/tags" Target="../tags/tag129.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8.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file:///C:\Users\1V994W2\PycharmProjects\PPT_Background_Generation/pic_temp/pic_half_right.png" TargetMode="External"/><Relationship Id="rId3" Type="http://schemas.openxmlformats.org/officeDocument/2006/relationships/image" Target="../media/image2.png"/><Relationship Id="rId2" Type="http://schemas.openxmlformats.org/officeDocument/2006/relationships/tags" Target="../tags/tag15.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2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22.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31.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3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file:///C:\Users\1V994W2\PycharmProjects\PPT_Background_Generation/pic_temp/0_pic_quater_right_down.png" TargetMode="External"/><Relationship Id="rId7" Type="http://schemas.openxmlformats.org/officeDocument/2006/relationships/image" Target="../media/image6.png"/><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image" Target="file:///C:\Users\1V994W2\Documents\Tencent%20Files\574576071\FileRecv\&#25340;&#35013;&#32032;&#26448;\&#21830;&#21153;&#31185;&#25216;-16\\09\subject_holdleft_77,209,255_0_staid_full_0.png" TargetMode="External"/><Relationship Id="rId3" Type="http://schemas.openxmlformats.org/officeDocument/2006/relationships/image" Target="../media/image5.png"/><Relationship Id="rId2" Type="http://schemas.openxmlformats.org/officeDocument/2006/relationships/tags" Target="../tags/tag40.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51.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50.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5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58.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r:link="rId4" cstate="email"/>
          <a:stretch>
            <a:fillRect/>
          </a:stretch>
        </p:blipFill>
        <p:spPr>
          <a:xfrm>
            <a:off x="0" y="1397000"/>
            <a:ext cx="2032000" cy="4064000"/>
          </a:xfrm>
          <a:prstGeom prst="rect">
            <a:avLst/>
          </a:prstGeom>
        </p:spPr>
      </p:pic>
      <p:pic>
        <p:nvPicPr>
          <p:cNvPr id="5" name="图片 4"/>
          <p:cNvPicPr/>
          <p:nvPr>
            <p:custDataLst>
              <p:tags r:id="rId5"/>
            </p:custDataLst>
          </p:nvPr>
        </p:nvPicPr>
        <p:blipFill>
          <a:blip r:embed="rId6" r:link="rId7" cstate="email"/>
          <a:stretch>
            <a:fillRect/>
          </a:stretch>
        </p:blipFill>
        <p:spPr>
          <a:xfrm>
            <a:off x="10160000" y="1397000"/>
            <a:ext cx="2032000" cy="4064000"/>
          </a:xfrm>
          <a:prstGeom prst="rect">
            <a:avLst/>
          </a:prstGeom>
        </p:spPr>
      </p:pic>
      <p:sp>
        <p:nvSpPr>
          <p:cNvPr id="16" name="日期占位符 15"/>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11"/>
            </p:custDataLst>
          </p:nvPr>
        </p:nvSpPr>
        <p:spPr>
          <a:xfrm>
            <a:off x="2921000" y="4427539"/>
            <a:ext cx="6350000" cy="361315"/>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bg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12"/>
            </p:custDataLst>
          </p:nvPr>
        </p:nvSpPr>
        <p:spPr>
          <a:xfrm>
            <a:off x="2921000" y="2825433"/>
            <a:ext cx="6350000" cy="1398905"/>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7200"/>
              <a:buNone/>
              <a:defRPr sz="7200" b="0" spc="0">
                <a:solidFill>
                  <a:schemeClr val="bg1"/>
                </a:solidFill>
                <a:latin typeface="Arial" panose="020B0604020202020204" pitchFamily="34" charset="0"/>
                <a:ea typeface="汉仪旗黑-75S" panose="00020600040101010101" charset="-122"/>
              </a:defRPr>
            </a:lvl1pPr>
          </a:lstStyle>
          <a:p>
            <a:r>
              <a:rPr lang="zh-CN" altLang="en-US" dirty="0"/>
              <a:t>编辑标题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6" name="图片 5"/>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bg1"/>
                </a:solidFill>
                <a:latin typeface="Arial" panose="020B0604020202020204" pitchFamily="34" charset="0"/>
                <a:ea typeface="微软雅黑" panose="020B0503020204020204" pitchFamily="34" charset="-122"/>
              </a:defRPr>
            </a:lvl1pPr>
            <a:lvl2pPr>
              <a:defRPr>
                <a:solidFill>
                  <a:schemeClr val="bg1"/>
                </a:solidFill>
                <a:latin typeface="Arial" panose="020B0604020202020204" pitchFamily="34" charset="0"/>
                <a:ea typeface="微软雅黑" panose="020B0503020204020204" pitchFamily="34" charset="-122"/>
              </a:defRPr>
            </a:lvl2pPr>
            <a:lvl3pPr>
              <a:defRPr>
                <a:solidFill>
                  <a:schemeClr val="bg1"/>
                </a:solidFill>
                <a:latin typeface="Arial" panose="020B0604020202020204" pitchFamily="34" charset="0"/>
                <a:ea typeface="微软雅黑" panose="020B0503020204020204" pitchFamily="34" charset="-122"/>
              </a:defRPr>
            </a:lvl3pPr>
            <a:lvl4pPr>
              <a:defRPr>
                <a:solidFill>
                  <a:schemeClr val="bg1"/>
                </a:solidFill>
                <a:latin typeface="Arial" panose="020B0604020202020204" pitchFamily="34" charset="0"/>
                <a:ea typeface="微软雅黑" panose="020B0503020204020204" pitchFamily="34" charset="-122"/>
              </a:defRPr>
            </a:lvl4pPr>
            <a:lvl5pPr>
              <a:defRPr>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email"/>
          <a:stretch>
            <a:fillRect/>
          </a:stretch>
        </p:blipFill>
        <p:spPr>
          <a:xfrm>
            <a:off x="0" y="1397000"/>
            <a:ext cx="2032000" cy="4064000"/>
          </a:xfrm>
          <a:prstGeom prst="rect">
            <a:avLst/>
          </a:prstGeom>
        </p:spPr>
      </p:pic>
      <p:pic>
        <p:nvPicPr>
          <p:cNvPr id="6" name="图片 5"/>
          <p:cNvPicPr/>
          <p:nvPr>
            <p:custDataLst>
              <p:tags r:id="rId5"/>
            </p:custDataLst>
          </p:nvPr>
        </p:nvPicPr>
        <p:blipFill>
          <a:blip r:embed="rId6" r:link="rId7" cstate="email"/>
          <a:stretch>
            <a:fillRect/>
          </a:stretch>
        </p:blipFill>
        <p:spPr>
          <a:xfrm>
            <a:off x="10160000" y="1397000"/>
            <a:ext cx="2032000" cy="4064000"/>
          </a:xfrm>
          <a:prstGeom prst="rect">
            <a:avLst/>
          </a:prstGeom>
        </p:spPr>
      </p:pic>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8" name="文本占位符 7"/>
          <p:cNvSpPr>
            <a:spLocks noGrp="1"/>
          </p:cNvSpPr>
          <p:nvPr>
            <p:ph type="body" idx="14" hasCustomPrompt="1"/>
            <p:custDataLst>
              <p:tags r:id="rId11"/>
            </p:custDataLst>
          </p:nvPr>
        </p:nvSpPr>
        <p:spPr>
          <a:xfrm>
            <a:off x="3413125" y="4452938"/>
            <a:ext cx="5365750" cy="361315"/>
          </a:xfrm>
        </p:spPr>
        <p:txBody>
          <a:bodyPr vert="horz" wrap="square" lIns="0" tIns="0" rIns="0" bIns="0" anchor="t" anchorCtr="0">
            <a:normAutofit/>
          </a:bodyPr>
          <a:lstStyle>
            <a:lvl1pPr marL="457200" marR="0" indent="-457200" algn="ctr" rtl="0" eaLnBrk="1" fontAlgn="auto">
              <a:lnSpc>
                <a:spcPct val="100000"/>
              </a:lnSpc>
              <a:spcBef>
                <a:spcPts val="0"/>
              </a:spcBef>
              <a:spcAft>
                <a:spcPts val="0"/>
              </a:spcAft>
              <a:buClrTx/>
              <a:buSzPts val="2000"/>
              <a:buFont typeface="Arial" panose="020B0604020202020204" pitchFamily="34" charset="0"/>
              <a:buNone/>
              <a:defRPr sz="2000" b="0" spc="200">
                <a:solidFill>
                  <a:schemeClr val="bg1"/>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12"/>
            </p:custDataLst>
          </p:nvPr>
        </p:nvSpPr>
        <p:spPr>
          <a:xfrm>
            <a:off x="3413125" y="2850832"/>
            <a:ext cx="5365750" cy="1398905"/>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8000"/>
              <a:buNone/>
              <a:defRPr sz="8000" b="0" spc="1000">
                <a:solidFill>
                  <a:schemeClr val="bg1"/>
                </a:solidFill>
                <a:latin typeface="Arial" panose="020B0604020202020204" pitchFamily="34" charset="0"/>
                <a:ea typeface="汉仪旗黑-75S" panose="00020600040101010101" charset="-122"/>
              </a:defRPr>
            </a:lvl1pPr>
          </a:lstStyle>
          <a:p>
            <a:r>
              <a:rPr lang="zh-CN" altLang="en-US" dirty="0"/>
              <a:t>编辑标题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email"/>
          <a:stretch>
            <a:fillRect/>
          </a:stretch>
        </p:blipFill>
        <p:spPr>
          <a:xfrm>
            <a:off x="0" y="0"/>
            <a:ext cx="720090" cy="766445"/>
          </a:xfrm>
          <a:prstGeom prst="rect">
            <a:avLst/>
          </a:prstGeom>
        </p:spPr>
      </p:pic>
      <p:pic>
        <p:nvPicPr>
          <p:cNvPr id="6" name="图片 5"/>
          <p:cNvPicPr/>
          <p:nvPr>
            <p:custDataLst>
              <p:tags r:id="rId5"/>
            </p:custDataLst>
          </p:nvPr>
        </p:nvPicPr>
        <p:blipFill>
          <a:blip r:embed="rId6" r:link="rId7" cstate="email"/>
          <a:stretch>
            <a:fillRect/>
          </a:stretch>
        </p:blipFill>
        <p:spPr>
          <a:xfrm>
            <a:off x="11471910" y="0"/>
            <a:ext cx="720090" cy="766445"/>
          </a:xfrm>
          <a:prstGeom prst="rect">
            <a:avLst/>
          </a:prstGeom>
        </p:spPr>
      </p:pic>
      <p:sp>
        <p:nvSpPr>
          <p:cNvPr id="2" name="标题 1"/>
          <p:cNvSpPr>
            <a:spLocks noGrp="1"/>
          </p:cNvSpPr>
          <p:nvPr>
            <p:ph type="title"/>
            <p:custDataLst>
              <p:tags r:id="rId8"/>
            </p:custDataLst>
          </p:nvPr>
        </p:nvSpPr>
        <p:spPr>
          <a:xfrm>
            <a:off x="669882" y="443230"/>
            <a:ext cx="10852237" cy="441964"/>
          </a:xfrm>
        </p:spPr>
        <p:txBody>
          <a:bodyPr wrap="square">
            <a:normAutofit/>
          </a:bodyPr>
          <a:lstStyle>
            <a:lvl1pPr>
              <a:defRPr baseline="0">
                <a:solidFill>
                  <a:schemeClr val="bg1"/>
                </a:solidFill>
                <a:latin typeface="汉仪旗黑-75S" panose="00020600040101010101" charset="-122"/>
                <a:ea typeface="汉仪旗黑-75S"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92075" y="303809"/>
            <a:ext cx="11607851" cy="6250382"/>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p:custDataLst>
              <p:tags r:id="rId3"/>
            </p:custDataLst>
          </p:nvPr>
        </p:nvPicPr>
        <p:blipFill>
          <a:blip r:embed="rId4" r:link="rId5" cstate="email"/>
          <a:stretch>
            <a:fillRect/>
          </a:stretch>
        </p:blipFill>
        <p:spPr>
          <a:xfrm>
            <a:off x="0" y="0"/>
            <a:ext cx="720090" cy="766445"/>
          </a:xfrm>
          <a:prstGeom prst="rect">
            <a:avLst/>
          </a:prstGeom>
        </p:spPr>
      </p:pic>
      <p:pic>
        <p:nvPicPr>
          <p:cNvPr id="8" name="图片 7"/>
          <p:cNvPicPr/>
          <p:nvPr>
            <p:custDataLst>
              <p:tags r:id="rId6"/>
            </p:custDataLst>
          </p:nvPr>
        </p:nvPicPr>
        <p:blipFill>
          <a:blip r:embed="rId7" r:link="rId8" cstate="email"/>
          <a:stretch>
            <a:fillRect/>
          </a:stretch>
        </p:blipFill>
        <p:spPr>
          <a:xfrm>
            <a:off x="11471910" y="0"/>
            <a:ext cx="720090" cy="766445"/>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bg1"/>
                </a:solidFill>
                <a:latin typeface="汉仪旗黑-75S" panose="00020600040101010101" charset="-122"/>
                <a:ea typeface="汉仪旗黑-75S" panose="0002060004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4824603" cy="6858000"/>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p:custDataLst>
              <p:tags r:id="rId3"/>
            </p:custDataLst>
          </p:nvPr>
        </p:nvPicPr>
        <p:blipFill>
          <a:blip r:embed="rId4" r:link="rId5" cstate="email"/>
          <a:stretch>
            <a:fillRect/>
          </a:stretch>
        </p:blipFill>
        <p:spPr>
          <a:xfrm>
            <a:off x="11471910" y="0"/>
            <a:ext cx="720090" cy="766547"/>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bg1"/>
                </a:solidFill>
                <a:latin typeface="汉仪旗黑-75S" panose="00020600040101010101" charset="-122"/>
                <a:ea typeface="汉仪旗黑-75S" panose="0002060004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tx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12192000" cy="2664333"/>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p:custDataLst>
              <p:tags r:id="rId3"/>
            </p:custDataLst>
          </p:nvPr>
        </p:nvPicPr>
        <p:blipFill>
          <a:blip r:embed="rId4" r:link="rId5" cstate="email"/>
          <a:stretch>
            <a:fillRect/>
          </a:stretch>
        </p:blipFill>
        <p:spPr>
          <a:xfrm>
            <a:off x="0" y="0"/>
            <a:ext cx="720090" cy="766445"/>
          </a:xfrm>
          <a:prstGeom prst="rect">
            <a:avLst/>
          </a:prstGeom>
        </p:spPr>
      </p:pic>
      <p:pic>
        <p:nvPicPr>
          <p:cNvPr id="8" name="图片 7"/>
          <p:cNvPicPr/>
          <p:nvPr>
            <p:custDataLst>
              <p:tags r:id="rId6"/>
            </p:custDataLst>
          </p:nvPr>
        </p:nvPicPr>
        <p:blipFill>
          <a:blip r:embed="rId7" r:link="rId8" cstate="email"/>
          <a:stretch>
            <a:fillRect/>
          </a:stretch>
        </p:blipFill>
        <p:spPr>
          <a:xfrm>
            <a:off x="11471910" y="0"/>
            <a:ext cx="720090" cy="76644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bg1"/>
                </a:solidFill>
                <a:latin typeface="汉仪旗黑-75S" panose="00020600040101010101" charset="-122"/>
                <a:ea typeface="汉仪旗黑-75S" panose="0002060004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tx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5028971"/>
            <a:ext cx="12192000" cy="1829029"/>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p:custDataLst>
              <p:tags r:id="rId3"/>
            </p:custDataLst>
          </p:nvPr>
        </p:nvPicPr>
        <p:blipFill>
          <a:blip r:embed="rId4" r:link="rId5" cstate="email"/>
          <a:stretch>
            <a:fillRect/>
          </a:stretch>
        </p:blipFill>
        <p:spPr>
          <a:xfrm>
            <a:off x="0" y="0"/>
            <a:ext cx="720090" cy="766445"/>
          </a:xfrm>
          <a:prstGeom prst="rect">
            <a:avLst/>
          </a:prstGeom>
        </p:spPr>
      </p:pic>
      <p:pic>
        <p:nvPicPr>
          <p:cNvPr id="8" name="图片 7"/>
          <p:cNvPicPr/>
          <p:nvPr>
            <p:custDataLst>
              <p:tags r:id="rId6"/>
            </p:custDataLst>
          </p:nvPr>
        </p:nvPicPr>
        <p:blipFill>
          <a:blip r:embed="rId7" r:link="rId8" cstate="email"/>
          <a:stretch>
            <a:fillRect/>
          </a:stretch>
        </p:blipFill>
        <p:spPr>
          <a:xfrm>
            <a:off x="11471910" y="0"/>
            <a:ext cx="720090" cy="76644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bg1"/>
                </a:solidFill>
                <a:latin typeface="汉仪旗黑-75S" panose="00020600040101010101" charset="-122"/>
                <a:ea typeface="汉仪旗黑-75S"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tx2"/>
        </a:solidFill>
        <a:effectLst/>
      </p:bgPr>
    </p:bg>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12192000" cy="914400"/>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p:custDataLst>
              <p:tags r:id="rId3"/>
            </p:custDataLst>
          </p:nvPr>
        </p:nvPicPr>
        <p:blipFill>
          <a:blip r:embed="rId4" r:link="rId5" cstate="email"/>
          <a:stretch>
            <a:fillRect/>
          </a:stretch>
        </p:blipFill>
        <p:spPr>
          <a:xfrm>
            <a:off x="11471910" y="6091555"/>
            <a:ext cx="720090" cy="766445"/>
          </a:xfrm>
          <a:prstGeom prst="rect">
            <a:avLst/>
          </a:prstGeom>
        </p:spPr>
      </p:pic>
      <p:pic>
        <p:nvPicPr>
          <p:cNvPr id="10" name="图片 9"/>
          <p:cNvPicPr/>
          <p:nvPr>
            <p:custDataLst>
              <p:tags r:id="rId6"/>
            </p:custDataLst>
          </p:nvPr>
        </p:nvPicPr>
        <p:blipFill>
          <a:blip r:embed="rId7" r:link="rId8" cstate="email"/>
          <a:stretch>
            <a:fillRect/>
          </a:stretch>
        </p:blipFill>
        <p:spPr>
          <a:xfrm>
            <a:off x="0" y="6091555"/>
            <a:ext cx="720090" cy="76644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bg1"/>
                </a:solidFill>
                <a:latin typeface="汉仪旗黑-75S" panose="00020600040101010101" charset="-122"/>
                <a:ea typeface="汉仪旗黑-75S"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3691"/>
            <a:ext cx="12192000" cy="4950618"/>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p:custDataLst>
              <p:tags r:id="rId3"/>
            </p:custDataLst>
          </p:nvPr>
        </p:nvPicPr>
        <p:blipFill>
          <a:blip r:embed="rId4" r:link="rId5" cstate="email"/>
          <a:stretch>
            <a:fillRect/>
          </a:stretch>
        </p:blipFill>
        <p:spPr>
          <a:xfrm>
            <a:off x="10571480" y="5133340"/>
            <a:ext cx="1619885" cy="1724660"/>
          </a:xfrm>
          <a:prstGeom prst="rect">
            <a:avLst/>
          </a:prstGeom>
        </p:spPr>
      </p:pic>
      <p:pic>
        <p:nvPicPr>
          <p:cNvPr id="8" name="图片 7"/>
          <p:cNvPicPr/>
          <p:nvPr>
            <p:custDataLst>
              <p:tags r:id="rId6"/>
            </p:custDataLst>
          </p:nvPr>
        </p:nvPicPr>
        <p:blipFill>
          <a:blip r:embed="rId7" r:link="rId8" cstate="email"/>
          <a:stretch>
            <a:fillRect/>
          </a:stretch>
        </p:blipFill>
        <p:spPr>
          <a:xfrm>
            <a:off x="0" y="5133340"/>
            <a:ext cx="1619885" cy="1724660"/>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bg1"/>
                </a:solidFill>
                <a:latin typeface="汉仪旗黑-75S" panose="00020600040101010101" charset="-122"/>
                <a:ea typeface="汉仪旗黑-75S" panose="0002060004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7" name="图片 6"/>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email"/>
          <a:stretch>
            <a:fillRect/>
          </a:stretch>
        </p:blipFill>
        <p:spPr>
          <a:xfrm>
            <a:off x="10160000" y="1397000"/>
            <a:ext cx="2032000" cy="4064000"/>
          </a:xfrm>
          <a:prstGeom prst="rect">
            <a:avLst/>
          </a:prstGeom>
        </p:spPr>
      </p:pic>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1163956" y="2644458"/>
            <a:ext cx="5767705" cy="83566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bg1"/>
                </a:solidFill>
                <a:latin typeface="Arial" panose="020B0604020202020204" pitchFamily="34" charset="0"/>
                <a:ea typeface="汉仪旗黑-75S" panose="00020600040101010101"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9"/>
            </p:custDataLst>
          </p:nvPr>
        </p:nvSpPr>
        <p:spPr>
          <a:xfrm>
            <a:off x="1163956" y="3891599"/>
            <a:ext cx="5767705" cy="321945"/>
          </a:xfrm>
        </p:spPr>
        <p:txBody>
          <a:bodyPr vert="horz" wrap="square" lIns="0" tIns="0" rIns="0" bIns="0" anchor="t" anchorCtr="0">
            <a:normAutofit/>
          </a:bodyPr>
          <a:lstStyle>
            <a:lvl1pPr marL="0" marR="0" indent="0" algn="dist"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bg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cxnSp>
        <p:nvCxnSpPr>
          <p:cNvPr id="8" name="直接连接符 7"/>
          <p:cNvCxnSpPr/>
          <p:nvPr>
            <p:custDataLst>
              <p:tags r:id="rId10"/>
            </p:custDataLst>
          </p:nvPr>
        </p:nvCxnSpPr>
        <p:spPr>
          <a:xfrm>
            <a:off x="1163955" y="3696653"/>
            <a:ext cx="643509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8" name="图片 7"/>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bg1"/>
                </a:solidFill>
                <a:latin typeface="Arial" panose="020B0604020202020204" pitchFamily="34" charset="0"/>
                <a:ea typeface="微软雅黑" panose="020B0503020204020204" pitchFamily="34" charset="-122"/>
              </a:defRPr>
            </a:lvl1pPr>
            <a:lvl2pPr eaLnBrk="1" fontAlgn="auto" latinLnBrk="0" hangingPunct="1">
              <a:defRPr sz="1600">
                <a:solidFill>
                  <a:schemeClr val="bg1"/>
                </a:solidFill>
                <a:latin typeface="Arial" panose="020B0604020202020204" pitchFamily="34" charset="0"/>
                <a:ea typeface="微软雅黑" panose="020B0503020204020204" pitchFamily="34" charset="-122"/>
              </a:defRPr>
            </a:lvl2pPr>
            <a:lvl3pPr eaLnBrk="1" fontAlgn="auto" latinLnBrk="0" hangingPunct="1">
              <a:defRPr sz="1600">
                <a:solidFill>
                  <a:schemeClr val="bg1"/>
                </a:solidFill>
                <a:latin typeface="Arial" panose="020B0604020202020204" pitchFamily="34" charset="0"/>
                <a:ea typeface="微软雅黑" panose="020B0503020204020204" pitchFamily="34" charset="-122"/>
              </a:defRPr>
            </a:lvl3pPr>
            <a:lvl4pPr eaLnBrk="1" fontAlgn="auto" latinLnBrk="0" hangingPunct="1">
              <a:defRPr sz="1600">
                <a:solidFill>
                  <a:schemeClr val="bg1"/>
                </a:solidFill>
                <a:latin typeface="Arial" panose="020B0604020202020204" pitchFamily="34" charset="0"/>
                <a:ea typeface="微软雅黑" panose="020B0503020204020204" pitchFamily="34" charset="-122"/>
              </a:defRPr>
            </a:lvl4pPr>
            <a:lvl5pPr eaLnBrk="1" fontAlgn="auto" latinLnBrk="0" hangingPunct="1">
              <a:defRPr sz="160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10" name="图片 9"/>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stretch>
            <a:fillRect/>
          </a:stretch>
        </p:blipFill>
        <p:spPr>
          <a:xfrm>
            <a:off x="304800" y="1234440"/>
            <a:ext cx="4389120" cy="4389120"/>
          </a:xfrm>
          <a:prstGeom prst="rect">
            <a:avLst/>
          </a:prstGeom>
        </p:spPr>
      </p:pic>
      <p:sp>
        <p:nvSpPr>
          <p:cNvPr id="7" name="任意多边形 6"/>
          <p:cNvSpPr/>
          <p:nvPr>
            <p:custDataLst>
              <p:tags r:id="rId5"/>
            </p:custDataLst>
          </p:nvPr>
        </p:nvSpPr>
        <p:spPr>
          <a:xfrm>
            <a:off x="4878000" y="0"/>
            <a:ext cx="7314000"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p:custDataLst>
              <p:tags r:id="rId6"/>
            </p:custDataLst>
          </p:nvPr>
        </p:nvPicPr>
        <p:blipFill>
          <a:blip r:embed="rId7" r:link="rId8" cstate="email"/>
          <a:stretch>
            <a:fillRect/>
          </a:stretch>
        </p:blipFill>
        <p:spPr>
          <a:xfrm>
            <a:off x="11471910" y="6091453"/>
            <a:ext cx="720090" cy="766547"/>
          </a:xfrm>
          <a:prstGeom prst="rect">
            <a:avLst/>
          </a:prstGeom>
        </p:spPr>
      </p:pic>
      <p:sp>
        <p:nvSpPr>
          <p:cNvPr id="2" name="标题 1"/>
          <p:cNvSpPr>
            <a:spLocks noGrp="1"/>
          </p:cNvSpPr>
          <p:nvPr>
            <p:ph type="title"/>
            <p:custDataLst>
              <p:tags r:id="rId9"/>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8" name="图片 7"/>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stretch>
            <a:fillRect/>
          </a:stretch>
        </p:blipFill>
        <p:spPr>
          <a:xfrm>
            <a:off x="0" y="0"/>
            <a:ext cx="720090" cy="766547"/>
          </a:xfrm>
          <a:prstGeom prst="rect">
            <a:avLst/>
          </a:prstGeom>
        </p:spPr>
      </p:pic>
      <p:pic>
        <p:nvPicPr>
          <p:cNvPr id="7" name="图片 6"/>
          <p:cNvPicPr/>
          <p:nvPr>
            <p:custDataLst>
              <p:tags r:id="rId5"/>
            </p:custDataLst>
          </p:nvPr>
        </p:nvPicPr>
        <p:blipFill>
          <a:blip r:embed="rId6" r:link="rId7" cstate="email"/>
          <a:stretch>
            <a:fillRect/>
          </a:stretch>
        </p:blipFill>
        <p:spPr>
          <a:xfrm>
            <a:off x="11471910" y="0"/>
            <a:ext cx="720090" cy="766547"/>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bg1"/>
                </a:solidFill>
                <a:latin typeface="Arial" panose="020B0604020202020204" pitchFamily="34" charset="0"/>
                <a:ea typeface="微软雅黑" panose="020B0503020204020204" pitchFamily="34" charset="-122"/>
              </a:defRPr>
            </a:lvl1pPr>
            <a:lvl2pPr indent="0" eaLnBrk="1" fontAlgn="auto" latinLnBrk="0" hangingPunct="1">
              <a:defRPr>
                <a:solidFill>
                  <a:schemeClr val="bg1"/>
                </a:solidFill>
                <a:latin typeface="Arial" panose="020B0604020202020204" pitchFamily="34" charset="0"/>
                <a:ea typeface="微软雅黑" panose="020B0503020204020204" pitchFamily="34" charset="-122"/>
              </a:defRPr>
            </a:lvl2pPr>
            <a:lvl3pPr indent="0" eaLnBrk="1" fontAlgn="auto" latinLnBrk="0" hangingPunct="1">
              <a:defRPr>
                <a:solidFill>
                  <a:schemeClr val="bg1"/>
                </a:solidFill>
                <a:latin typeface="Arial" panose="020B0604020202020204" pitchFamily="34" charset="0"/>
                <a:ea typeface="微软雅黑" panose="020B0503020204020204" pitchFamily="34" charset="-122"/>
              </a:defRPr>
            </a:lvl3pPr>
            <a:lvl4pPr indent="0" eaLnBrk="1" fontAlgn="auto" latinLnBrk="0" hangingPunct="1">
              <a:defRPr>
                <a:solidFill>
                  <a:schemeClr val="bg1"/>
                </a:solidFill>
                <a:latin typeface="Arial" panose="020B0604020202020204" pitchFamily="34" charset="0"/>
                <a:ea typeface="微软雅黑" panose="020B0503020204020204" pitchFamily="34" charset="-122"/>
              </a:defRPr>
            </a:lvl4pPr>
            <a:lvl5pPr indent="0" eaLnBrk="1" fontAlgn="auto" latinLnBrk="0" hangingPunct="1">
              <a:defRPr>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42.xml"/><Relationship Id="rId23" Type="http://schemas.openxmlformats.org/officeDocument/2006/relationships/tags" Target="../tags/tag141.xml"/><Relationship Id="rId22" Type="http://schemas.openxmlformats.org/officeDocument/2006/relationships/tags" Target="../tags/tag140.xml"/><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slideLayout" Target="../slideLayouts/slideLayout2.xml"/><Relationship Id="rId19" Type="http://schemas.openxmlformats.org/officeDocument/2006/relationships/tags" Target="../tags/tag137.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bg1"/>
          </a:solidFill>
          <a:uFillTx/>
          <a:latin typeface="汉仪旗黑-75S" panose="00020600040101010101" charset="-122"/>
          <a:ea typeface="汉仪旗黑-75S" panose="0002060004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10.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6" Type="http://schemas.openxmlformats.org/officeDocument/2006/relationships/notesSlide" Target="../notesSlides/notesSlide8.xml"/><Relationship Id="rId25" Type="http://schemas.openxmlformats.org/officeDocument/2006/relationships/slideLayout" Target="../slideLayouts/slideLayout6.xml"/><Relationship Id="rId24" Type="http://schemas.openxmlformats.org/officeDocument/2006/relationships/tags" Target="../tags/tag253.xml"/><Relationship Id="rId23" Type="http://schemas.openxmlformats.org/officeDocument/2006/relationships/tags" Target="../tags/tag252.xml"/><Relationship Id="rId22" Type="http://schemas.openxmlformats.org/officeDocument/2006/relationships/tags" Target="../tags/tag251.xml"/><Relationship Id="rId21" Type="http://schemas.openxmlformats.org/officeDocument/2006/relationships/tags" Target="../tags/tag250.xml"/><Relationship Id="rId20" Type="http://schemas.openxmlformats.org/officeDocument/2006/relationships/tags" Target="../tags/tag249.xml"/><Relationship Id="rId2" Type="http://schemas.openxmlformats.org/officeDocument/2006/relationships/tags" Target="../tags/tag231.xml"/><Relationship Id="rId19" Type="http://schemas.openxmlformats.org/officeDocument/2006/relationships/tags" Target="../tags/tag248.xml"/><Relationship Id="rId18" Type="http://schemas.openxmlformats.org/officeDocument/2006/relationships/tags" Target="../tags/tag247.xml"/><Relationship Id="rId17" Type="http://schemas.openxmlformats.org/officeDocument/2006/relationships/tags" Target="../tags/tag246.xml"/><Relationship Id="rId16" Type="http://schemas.openxmlformats.org/officeDocument/2006/relationships/tags" Target="../tags/tag245.xml"/><Relationship Id="rId15" Type="http://schemas.openxmlformats.org/officeDocument/2006/relationships/tags" Target="../tags/tag244.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0.xml"/></Relationships>
</file>

<file path=ppt/slides/_rels/slide11.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6" Type="http://schemas.openxmlformats.org/officeDocument/2006/relationships/notesSlide" Target="../notesSlides/notesSlide9.xml"/><Relationship Id="rId25" Type="http://schemas.openxmlformats.org/officeDocument/2006/relationships/slideLayout" Target="../slideLayouts/slideLayout6.xml"/><Relationship Id="rId24" Type="http://schemas.openxmlformats.org/officeDocument/2006/relationships/tags" Target="../tags/tag277.xml"/><Relationship Id="rId23" Type="http://schemas.openxmlformats.org/officeDocument/2006/relationships/tags" Target="../tags/tag276.xml"/><Relationship Id="rId22" Type="http://schemas.openxmlformats.org/officeDocument/2006/relationships/tags" Target="../tags/tag275.xml"/><Relationship Id="rId21" Type="http://schemas.openxmlformats.org/officeDocument/2006/relationships/tags" Target="../tags/tag274.xml"/><Relationship Id="rId20" Type="http://schemas.openxmlformats.org/officeDocument/2006/relationships/tags" Target="../tags/tag273.xml"/><Relationship Id="rId2" Type="http://schemas.openxmlformats.org/officeDocument/2006/relationships/tags" Target="../tags/tag255.xml"/><Relationship Id="rId19" Type="http://schemas.openxmlformats.org/officeDocument/2006/relationships/tags" Target="../tags/tag272.xml"/><Relationship Id="rId18" Type="http://schemas.openxmlformats.org/officeDocument/2006/relationships/tags" Target="../tags/tag271.xml"/><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4.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image" Target="../media/image18.png"/><Relationship Id="rId1" Type="http://schemas.openxmlformats.org/officeDocument/2006/relationships/tags" Target="../tags/tag278.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82.xml"/><Relationship Id="rId5" Type="http://schemas.openxmlformats.org/officeDocument/2006/relationships/image" Target="../media/image22.png"/><Relationship Id="rId4" Type="http://schemas.openxmlformats.org/officeDocument/2006/relationships/tags" Target="../tags/tag28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86.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tags" Target="../tags/tag285.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0.xml"/><Relationship Id="rId3" Type="http://schemas.openxmlformats.org/officeDocument/2006/relationships/image" Target="../media/image34.jpeg"/><Relationship Id="rId2" Type="http://schemas.openxmlformats.org/officeDocument/2006/relationships/tags" Target="../tags/tag289.xml"/><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2.xml"/><Relationship Id="rId3" Type="http://schemas.openxmlformats.org/officeDocument/2006/relationships/image" Target="../media/image36.jpeg"/><Relationship Id="rId2" Type="http://schemas.openxmlformats.org/officeDocument/2006/relationships/tags" Target="../tags/tag291.xml"/><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94.xml"/><Relationship Id="rId4" Type="http://schemas.openxmlformats.org/officeDocument/2006/relationships/image" Target="../media/image39.jpeg"/><Relationship Id="rId3" Type="http://schemas.openxmlformats.org/officeDocument/2006/relationships/tags" Target="../tags/tag293.xml"/><Relationship Id="rId2" Type="http://schemas.openxmlformats.org/officeDocument/2006/relationships/image" Target="../media/image38.jpeg"/><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image" Target="../media/image41.GIF"/></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image" Target="../media/image56.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image" Target="../media/image61.png"/><Relationship Id="rId1" Type="http://schemas.openxmlformats.org/officeDocument/2006/relationships/image" Target="../media/image60.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image" Target="../media/image63.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image" Target="../media/image65.png"/><Relationship Id="rId1" Type="http://schemas.openxmlformats.org/officeDocument/2006/relationships/image" Target="../media/image64.png"/></Relationships>
</file>

<file path=ppt/slides/_rels/slide3.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7.png"/><Relationship Id="rId5" Type="http://schemas.openxmlformats.org/officeDocument/2006/relationships/tags" Target="../tags/tag154.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6.png"/><Relationship Id="rId2" Type="http://schemas.openxmlformats.org/officeDocument/2006/relationships/tags" Target="../tags/tag153.xml"/><Relationship Id="rId15" Type="http://schemas.openxmlformats.org/officeDocument/2006/relationships/notesSlide" Target="../notesSlides/notesSlide3.xml"/><Relationship Id="rId14" Type="http://schemas.openxmlformats.org/officeDocument/2006/relationships/slideLayout" Target="../slideLayouts/slideLayout7.xml"/><Relationship Id="rId13" Type="http://schemas.openxmlformats.org/officeDocument/2006/relationships/tags" Target="../tags/tag159.xml"/><Relationship Id="rId12" Type="http://schemas.openxmlformats.org/officeDocument/2006/relationships/image" Target="../media/image10.png"/><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5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20.xml"/><Relationship Id="rId1" Type="http://schemas.openxmlformats.org/officeDocument/2006/relationships/tags" Target="../tags/tag31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image" Target="../media/image67.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7.xml"/><Relationship Id="rId1" Type="http://schemas.openxmlformats.org/officeDocument/2006/relationships/image" Target="../media/image68.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29.xml"/><Relationship Id="rId7" Type="http://schemas.openxmlformats.org/officeDocument/2006/relationships/image" Target="../media/image74.jpeg"/><Relationship Id="rId6" Type="http://schemas.openxmlformats.org/officeDocument/2006/relationships/tags" Target="../tags/tag328.xml"/><Relationship Id="rId5" Type="http://schemas.openxmlformats.org/officeDocument/2006/relationships/image" Target="../media/image73.pn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0.xml"/><Relationship Id="rId1"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1.xml"/><Relationship Id="rId1"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2.xml"/><Relationship Id="rId1"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3.xml"/><Relationship Id="rId1" Type="http://schemas.openxmlformats.org/officeDocument/2006/relationships/image" Target="../media/image78.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34.xml"/><Relationship Id="rId2" Type="http://schemas.openxmlformats.org/officeDocument/2006/relationships/image" Target="../media/image72.jpeg"/><Relationship Id="rId1" Type="http://schemas.openxmlformats.org/officeDocument/2006/relationships/image" Target="../media/image79.png"/></Relationships>
</file>

<file path=ppt/slides/_rels/slide41.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4.png"/><Relationship Id="rId5" Type="http://schemas.openxmlformats.org/officeDocument/2006/relationships/tags" Target="../tags/tag33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3.png"/><Relationship Id="rId2" Type="http://schemas.openxmlformats.org/officeDocument/2006/relationships/tags" Target="../tags/tag336.xml"/><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tags" Target="../tags/tag340.xml"/><Relationship Id="rId10" Type="http://schemas.openxmlformats.org/officeDocument/2006/relationships/image" Target="../media/image80.png"/><Relationship Id="rId1" Type="http://schemas.openxmlformats.org/officeDocument/2006/relationships/tags" Target="../tags/tag335.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1.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64.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15.jpeg"/><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14.jpeg"/><Relationship Id="rId18" Type="http://schemas.openxmlformats.org/officeDocument/2006/relationships/slideLayout" Target="../slideLayouts/slideLayout1.xml"/><Relationship Id="rId17" Type="http://schemas.openxmlformats.org/officeDocument/2006/relationships/tags" Target="../tags/tag177.xml"/><Relationship Id="rId16" Type="http://schemas.openxmlformats.org/officeDocument/2006/relationships/image" Target="../media/image17.jpeg"/><Relationship Id="rId15" Type="http://schemas.openxmlformats.org/officeDocument/2006/relationships/tags" Target="../tags/tag176.xml"/><Relationship Id="rId14" Type="http://schemas.openxmlformats.org/officeDocument/2006/relationships/image" Target="../media/image16.jpeg"/><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5.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8.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6" Type="http://schemas.openxmlformats.org/officeDocument/2006/relationships/notesSlide" Target="../notesSlides/notesSlide6.xml"/><Relationship Id="rId25" Type="http://schemas.openxmlformats.org/officeDocument/2006/relationships/slideLayout" Target="../slideLayouts/slideLayout6.xml"/><Relationship Id="rId24" Type="http://schemas.openxmlformats.org/officeDocument/2006/relationships/tags" Target="../tags/tag205.xml"/><Relationship Id="rId23" Type="http://schemas.openxmlformats.org/officeDocument/2006/relationships/tags" Target="../tags/tag204.xml"/><Relationship Id="rId22" Type="http://schemas.openxmlformats.org/officeDocument/2006/relationships/tags" Target="../tags/tag203.xml"/><Relationship Id="rId21" Type="http://schemas.openxmlformats.org/officeDocument/2006/relationships/tags" Target="../tags/tag202.xml"/><Relationship Id="rId20" Type="http://schemas.openxmlformats.org/officeDocument/2006/relationships/tags" Target="../tags/tag201.xml"/><Relationship Id="rId2" Type="http://schemas.openxmlformats.org/officeDocument/2006/relationships/tags" Target="../tags/tag183.xml"/><Relationship Id="rId19" Type="http://schemas.openxmlformats.org/officeDocument/2006/relationships/tags" Target="../tags/tag200.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2.xml"/></Relationships>
</file>

<file path=ppt/slides/_rels/slide9.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6" Type="http://schemas.openxmlformats.org/officeDocument/2006/relationships/notesSlide" Target="../notesSlides/notesSlide7.xml"/><Relationship Id="rId25" Type="http://schemas.openxmlformats.org/officeDocument/2006/relationships/slideLayout" Target="../slideLayouts/slideLayout6.xml"/><Relationship Id="rId24" Type="http://schemas.openxmlformats.org/officeDocument/2006/relationships/tags" Target="../tags/tag229.xml"/><Relationship Id="rId23" Type="http://schemas.openxmlformats.org/officeDocument/2006/relationships/tags" Target="../tags/tag228.xml"/><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tags" Target="../tags/tag225.xml"/><Relationship Id="rId2" Type="http://schemas.openxmlformats.org/officeDocument/2006/relationships/tags" Target="../tags/tag207.xml"/><Relationship Id="rId19" Type="http://schemas.openxmlformats.org/officeDocument/2006/relationships/tags" Target="../tags/tag224.xml"/><Relationship Id="rId18" Type="http://schemas.openxmlformats.org/officeDocument/2006/relationships/tags" Target="../tags/tag223.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tags" Target="../tags/tag2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5143500" y="2069147"/>
            <a:ext cx="1905000" cy="635000"/>
          </a:xfrm>
          <a:prstGeom prst="rect">
            <a:avLst/>
          </a:prstGeom>
          <a:solidFill>
            <a:schemeClr val="accent1"/>
          </a:solidFill>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endParaRPr lang="en-US" altLang="zh-CN" sz="3200" b="1" dirty="0">
              <a:solidFill>
                <a:schemeClr val="bg1"/>
              </a:solidFill>
              <a:latin typeface="Arial" panose="020B0604020202020204" pitchFamily="34" charset="0"/>
              <a:ea typeface="微软雅黑" panose="020B0503020204020204" pitchFamily="34" charset="-122"/>
              <a:cs typeface="+mn-ea"/>
              <a:sym typeface="+mn-lt"/>
            </a:endParaRPr>
          </a:p>
        </p:txBody>
      </p:sp>
      <p:sp>
        <p:nvSpPr>
          <p:cNvPr id="4" name="文本框 5"/>
          <p:cNvSpPr txBox="1"/>
          <p:nvPr>
            <p:custDataLst>
              <p:tags r:id="rId2"/>
            </p:custDataLst>
          </p:nvPr>
        </p:nvSpPr>
        <p:spPr>
          <a:xfrm>
            <a:off x="5295900" y="2069782"/>
            <a:ext cx="1599565" cy="634365"/>
          </a:xfrm>
          <a:prstGeom prst="rect">
            <a:avLst/>
          </a:prstGeom>
          <a:noFill/>
        </p:spPr>
        <p:txBody>
          <a:bodyPr wrap="square" lIns="0" tIns="0" rIns="0" bIns="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en-US" altLang="zh-CN" sz="3600" b="1">
                <a:solidFill>
                  <a:schemeClr val="bg1"/>
                </a:solidFill>
                <a:uFillTx/>
                <a:latin typeface="Arial" panose="020B0604020202020204" pitchFamily="34" charset="0"/>
                <a:ea typeface="微软雅黑" panose="020B0503020204020204" pitchFamily="34" charset="-122"/>
                <a:cs typeface="Arial" panose="020B0604020202020204" pitchFamily="34" charset="0"/>
              </a:rPr>
              <a:t>2020</a:t>
            </a:r>
            <a:endParaRPr lang="en-US" altLang="zh-CN" sz="3600" b="1" dirty="0">
              <a:solidFill>
                <a:schemeClr val="bg1"/>
              </a:solidFill>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副标题 5"/>
          <p:cNvSpPr>
            <a:spLocks noGrp="1"/>
          </p:cNvSpPr>
          <p:nvPr>
            <p:ph type="subTitle" idx="14"/>
            <p:custDataLst>
              <p:tags r:id="rId3"/>
            </p:custDataLst>
          </p:nvPr>
        </p:nvSpPr>
        <p:spPr/>
        <p:txBody>
          <a:bodyPr/>
          <a:lstStyle/>
          <a:p>
            <a:r>
              <a:rPr lang="zh-CN" altLang="en-US"/>
              <a:t>Silicon carbide material</a:t>
            </a:r>
            <a:endParaRPr lang="zh-CN" altLang="en-US"/>
          </a:p>
        </p:txBody>
      </p:sp>
      <p:sp>
        <p:nvSpPr>
          <p:cNvPr id="2" name="标题 1"/>
          <p:cNvSpPr>
            <a:spLocks noGrp="1"/>
          </p:cNvSpPr>
          <p:nvPr>
            <p:ph type="ctrTitle" idx="13"/>
            <p:custDataLst>
              <p:tags r:id="rId4"/>
            </p:custDataLst>
          </p:nvPr>
        </p:nvSpPr>
        <p:spPr/>
        <p:txBody>
          <a:bodyPr>
            <a:normAutofit/>
          </a:bodyPr>
          <a:lstStyle/>
          <a:p>
            <a:r>
              <a:rPr lang="en-US" altLang="zh-CN" dirty="0"/>
              <a:t>ANTELI</a:t>
            </a:r>
            <a:endParaRPr lang="en-US" altLang="zh-CN" dirty="0"/>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圆角矩形 86"/>
          <p:cNvSpPr/>
          <p:nvPr>
            <p:custDataLst>
              <p:tags r:id="rId1"/>
            </p:custDataLst>
          </p:nvPr>
        </p:nvSpPr>
        <p:spPr bwMode="auto">
          <a:xfrm>
            <a:off x="6938645" y="249142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88" name="梯形 87"/>
          <p:cNvSpPr/>
          <p:nvPr>
            <p:custDataLst>
              <p:tags r:id="rId2"/>
            </p:custDataLst>
          </p:nvPr>
        </p:nvSpPr>
        <p:spPr bwMode="auto">
          <a:xfrm flipV="1">
            <a:off x="7158990" y="29606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89" name="梯形 88"/>
          <p:cNvSpPr/>
          <p:nvPr>
            <p:custDataLst>
              <p:tags r:id="rId3"/>
            </p:custDataLst>
          </p:nvPr>
        </p:nvSpPr>
        <p:spPr bwMode="auto">
          <a:xfrm>
            <a:off x="7159625" y="24450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0" name="矩形 89"/>
          <p:cNvSpPr/>
          <p:nvPr>
            <p:custDataLst>
              <p:tags r:id="rId4"/>
            </p:custDataLst>
          </p:nvPr>
        </p:nvSpPr>
        <p:spPr bwMode="auto">
          <a:xfrm>
            <a:off x="7284720" y="244252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09</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1" name="文本框 90"/>
          <p:cNvSpPr txBox="1"/>
          <p:nvPr>
            <p:custDataLst>
              <p:tags r:id="rId5"/>
            </p:custDataLst>
          </p:nvPr>
        </p:nvSpPr>
        <p:spPr>
          <a:xfrm>
            <a:off x="8050530" y="248443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latin typeface="Arial" panose="020B0604020202020204" pitchFamily="34" charset="0"/>
                <a:ea typeface="微软雅黑" panose="020B0503020204020204" pitchFamily="34" charset="-122"/>
                <a:sym typeface="+mn-ea"/>
              </a:rPr>
              <a:t>Wear sleeves, Tube</a:t>
            </a:r>
            <a:endParaRPr lang="en-US" altLang="zh-CN" sz="2000" b="1" spc="300">
              <a:solidFill>
                <a:schemeClr val="bg1"/>
              </a:solidFill>
              <a:latin typeface="Arial" panose="020B0604020202020204" pitchFamily="34" charset="0"/>
              <a:ea typeface="微软雅黑" panose="020B0503020204020204" pitchFamily="34" charset="-122"/>
              <a:sym typeface="+mn-ea"/>
            </a:endParaRPr>
          </a:p>
        </p:txBody>
      </p:sp>
      <p:sp>
        <p:nvSpPr>
          <p:cNvPr id="93" name="圆角矩形 92"/>
          <p:cNvSpPr/>
          <p:nvPr>
            <p:custDataLst>
              <p:tags r:id="rId6"/>
            </p:custDataLst>
          </p:nvPr>
        </p:nvSpPr>
        <p:spPr bwMode="auto">
          <a:xfrm>
            <a:off x="6938645" y="347948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94" name="梯形 93"/>
          <p:cNvSpPr/>
          <p:nvPr>
            <p:custDataLst>
              <p:tags r:id="rId7"/>
            </p:custDataLst>
          </p:nvPr>
        </p:nvSpPr>
        <p:spPr bwMode="auto">
          <a:xfrm flipV="1">
            <a:off x="7158990" y="39487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5" name="梯形 94"/>
          <p:cNvSpPr/>
          <p:nvPr>
            <p:custDataLst>
              <p:tags r:id="rId8"/>
            </p:custDataLst>
          </p:nvPr>
        </p:nvSpPr>
        <p:spPr bwMode="auto">
          <a:xfrm>
            <a:off x="7159625" y="343312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6" name="矩形 95"/>
          <p:cNvSpPr/>
          <p:nvPr>
            <p:custDataLst>
              <p:tags r:id="rId9"/>
            </p:custDataLst>
          </p:nvPr>
        </p:nvSpPr>
        <p:spPr bwMode="auto">
          <a:xfrm>
            <a:off x="7284720" y="34305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10</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7" name="文本框 96"/>
          <p:cNvSpPr txBox="1"/>
          <p:nvPr>
            <p:custDataLst>
              <p:tags r:id="rId10"/>
            </p:custDataLst>
          </p:nvPr>
        </p:nvSpPr>
        <p:spPr>
          <a:xfrm>
            <a:off x="8050530" y="3472498"/>
            <a:ext cx="3215640" cy="483235"/>
          </a:xfrm>
          <a:prstGeom prst="rect">
            <a:avLst/>
          </a:prstGeom>
          <a:noFill/>
        </p:spPr>
        <p:txBody>
          <a:bodyPr wrap="square" rtlCol="0" anchor="ctr" anchorCtr="0">
            <a:normAutofit fontScale="90000"/>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Canti levers paddles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sp>
        <p:nvSpPr>
          <p:cNvPr id="99" name="圆角矩形 98"/>
          <p:cNvSpPr/>
          <p:nvPr>
            <p:custDataLst>
              <p:tags r:id="rId11"/>
            </p:custDataLst>
          </p:nvPr>
        </p:nvSpPr>
        <p:spPr bwMode="auto">
          <a:xfrm>
            <a:off x="6938645" y="446754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0" name="梯形 99"/>
          <p:cNvSpPr/>
          <p:nvPr>
            <p:custDataLst>
              <p:tags r:id="rId12"/>
            </p:custDataLst>
          </p:nvPr>
        </p:nvSpPr>
        <p:spPr bwMode="auto">
          <a:xfrm flipV="1">
            <a:off x="7158990" y="493680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1" name="梯形 100"/>
          <p:cNvSpPr/>
          <p:nvPr>
            <p:custDataLst>
              <p:tags r:id="rId13"/>
            </p:custDataLst>
          </p:nvPr>
        </p:nvSpPr>
        <p:spPr bwMode="auto">
          <a:xfrm>
            <a:off x="7159625" y="44211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2" name="矩形 101"/>
          <p:cNvSpPr/>
          <p:nvPr>
            <p:custDataLst>
              <p:tags r:id="rId14"/>
            </p:custDataLst>
          </p:nvPr>
        </p:nvSpPr>
        <p:spPr bwMode="auto">
          <a:xfrm>
            <a:off x="7284720" y="44186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3" name="文本框 102"/>
          <p:cNvSpPr txBox="1"/>
          <p:nvPr>
            <p:custDataLst>
              <p:tags r:id="rId15"/>
            </p:custDataLst>
          </p:nvPr>
        </p:nvSpPr>
        <p:spPr>
          <a:xfrm>
            <a:off x="8050530" y="446055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Solid beam pole</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sp>
        <p:nvSpPr>
          <p:cNvPr id="105" name="圆角矩形 104"/>
          <p:cNvSpPr/>
          <p:nvPr>
            <p:custDataLst>
              <p:tags r:id="rId16"/>
            </p:custDataLst>
          </p:nvPr>
        </p:nvSpPr>
        <p:spPr bwMode="auto">
          <a:xfrm>
            <a:off x="6938645" y="545560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6" name="梯形 105"/>
          <p:cNvSpPr/>
          <p:nvPr>
            <p:custDataLst>
              <p:tags r:id="rId17"/>
            </p:custDataLst>
          </p:nvPr>
        </p:nvSpPr>
        <p:spPr bwMode="auto">
          <a:xfrm flipV="1">
            <a:off x="7158990" y="59248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7" name="梯形 106"/>
          <p:cNvSpPr/>
          <p:nvPr>
            <p:custDataLst>
              <p:tags r:id="rId18"/>
            </p:custDataLst>
          </p:nvPr>
        </p:nvSpPr>
        <p:spPr bwMode="auto">
          <a:xfrm>
            <a:off x="7159625" y="54092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8" name="矩形 107"/>
          <p:cNvSpPr/>
          <p:nvPr>
            <p:custDataLst>
              <p:tags r:id="rId19"/>
            </p:custDataLst>
          </p:nvPr>
        </p:nvSpPr>
        <p:spPr bwMode="auto">
          <a:xfrm>
            <a:off x="7284720" y="540670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12</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9" name="文本框 108"/>
          <p:cNvSpPr txBox="1"/>
          <p:nvPr>
            <p:custDataLst>
              <p:tags r:id="rId20"/>
            </p:custDataLst>
          </p:nvPr>
        </p:nvSpPr>
        <p:spPr>
          <a:xfrm>
            <a:off x="8050530" y="5448618"/>
            <a:ext cx="3215640" cy="483235"/>
          </a:xfrm>
          <a:prstGeom prst="rect">
            <a:avLst/>
          </a:prstGeom>
          <a:noFill/>
        </p:spPr>
        <p:txBody>
          <a:bodyPr wrap="square" rtlCol="0" anchor="ctr" anchorCtr="0">
            <a:normAutofit fontScale="60000"/>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Radiant tube and Heat Exchangers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grpSp>
        <p:nvGrpSpPr>
          <p:cNvPr id="3" name="组合 2"/>
          <p:cNvGrpSpPr/>
          <p:nvPr>
            <p:custDataLst>
              <p:tags r:id="rId21"/>
            </p:custDataLst>
          </p:nvPr>
        </p:nvGrpSpPr>
        <p:grpSpPr>
          <a:xfrm>
            <a:off x="6939280" y="885508"/>
            <a:ext cx="3378200" cy="1043940"/>
            <a:chOff x="2263140" y="541020"/>
            <a:chExt cx="3378200" cy="1043940"/>
          </a:xfrm>
        </p:grpSpPr>
        <p:sp>
          <p:nvSpPr>
            <p:cNvPr id="4" name="文本框 3"/>
            <p:cNvSpPr txBox="1"/>
            <p:nvPr>
              <p:custDataLst>
                <p:tags r:id="rId22"/>
              </p:custDataLst>
            </p:nvPr>
          </p:nvSpPr>
          <p:spPr>
            <a:xfrm>
              <a:off x="2263140" y="1247775"/>
              <a:ext cx="3292475" cy="337185"/>
            </a:xfrm>
            <a:prstGeom prst="rect">
              <a:avLst/>
            </a:prstGeom>
            <a:noFill/>
          </p:spPr>
          <p:txBody>
            <a:bodyPr wrap="square" lIns="91440" tIns="45720" rIns="91440" bIns="45720" rtlCol="0">
              <a:normAutofit/>
            </a:bodyPr>
            <a:lstStyle/>
            <a:p>
              <a:r>
                <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rPr>
                <a:t>CONTENTS</a:t>
              </a:r>
              <a:endPar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endParaRPr>
            </a:p>
          </p:txBody>
        </p:sp>
        <p:sp>
          <p:nvSpPr>
            <p:cNvPr id="5" name="文本框 4"/>
            <p:cNvSpPr txBox="1"/>
            <p:nvPr>
              <p:custDataLst>
                <p:tags r:id="rId23"/>
              </p:custDataLst>
            </p:nvPr>
          </p:nvSpPr>
          <p:spPr>
            <a:xfrm>
              <a:off x="2348865" y="541020"/>
              <a:ext cx="3292475" cy="706755"/>
            </a:xfrm>
            <a:prstGeom prst="rect">
              <a:avLst/>
            </a:prstGeom>
            <a:noFill/>
          </p:spPr>
          <p:txBody>
            <a:bodyPr wrap="square" lIns="91440" tIns="45720" rIns="91440" bIns="45720" rtlCol="0">
              <a:normAutofit fontScale="50000"/>
            </a:bodyPr>
            <a:lstStyle/>
            <a:p>
              <a:r>
                <a:rPr lang="en-US" altLang="zh-CN" sz="4000" spc="600" dirty="0">
                  <a:solidFill>
                    <a:schemeClr val="bg1"/>
                  </a:solidFill>
                  <a:uFillTx/>
                  <a:latin typeface="+mj-lt"/>
                  <a:ea typeface="汉仪旗黑-75S" panose="00020600040101010101" charset="-122"/>
                  <a:cs typeface="+mj-lt"/>
                  <a:sym typeface="+mn-ea"/>
                </a:rPr>
                <a:t>Products series</a:t>
              </a:r>
              <a:endParaRPr lang="zh-CN" altLang="en-US" sz="4000" spc="600" dirty="0">
                <a:solidFill>
                  <a:schemeClr val="bg1"/>
                </a:solidFill>
                <a:uFillTx/>
                <a:latin typeface="汉仪旗黑-75S" panose="00020600040101010101" charset="-122"/>
                <a:ea typeface="汉仪旗黑-75S" panose="00020600040101010101" charset="-122"/>
              </a:endParaRPr>
            </a:p>
          </p:txBody>
        </p:sp>
      </p:grpSp>
    </p:spTree>
    <p:custDataLst>
      <p:tags r:id="rId2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圆角矩形 86"/>
          <p:cNvSpPr/>
          <p:nvPr>
            <p:custDataLst>
              <p:tags r:id="rId1"/>
            </p:custDataLst>
          </p:nvPr>
        </p:nvSpPr>
        <p:spPr bwMode="auto">
          <a:xfrm>
            <a:off x="6938645" y="249142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88" name="梯形 87"/>
          <p:cNvSpPr/>
          <p:nvPr>
            <p:custDataLst>
              <p:tags r:id="rId2"/>
            </p:custDataLst>
          </p:nvPr>
        </p:nvSpPr>
        <p:spPr bwMode="auto">
          <a:xfrm flipV="1">
            <a:off x="7158990" y="29606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89" name="梯形 88"/>
          <p:cNvSpPr/>
          <p:nvPr>
            <p:custDataLst>
              <p:tags r:id="rId3"/>
            </p:custDataLst>
          </p:nvPr>
        </p:nvSpPr>
        <p:spPr bwMode="auto">
          <a:xfrm>
            <a:off x="7159625" y="24450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0" name="矩形 89"/>
          <p:cNvSpPr/>
          <p:nvPr>
            <p:custDataLst>
              <p:tags r:id="rId4"/>
            </p:custDataLst>
          </p:nvPr>
        </p:nvSpPr>
        <p:spPr bwMode="auto">
          <a:xfrm>
            <a:off x="7284720" y="244252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1" name="文本框 90"/>
          <p:cNvSpPr txBox="1"/>
          <p:nvPr>
            <p:custDataLst>
              <p:tags r:id="rId5"/>
            </p:custDataLst>
          </p:nvPr>
        </p:nvSpPr>
        <p:spPr>
          <a:xfrm>
            <a:off x="8050530" y="2484438"/>
            <a:ext cx="3215640" cy="483235"/>
          </a:xfrm>
          <a:prstGeom prst="rect">
            <a:avLst/>
          </a:prstGeom>
          <a:noFill/>
        </p:spPr>
        <p:txBody>
          <a:bodyPr wrap="square" rtlCol="0" anchor="ctr" anchorCtr="0">
            <a:normAutofit fontScale="60000"/>
          </a:bodyPr>
          <a:lstStyle/>
          <a:p>
            <a:pPr lvl="0">
              <a:lnSpc>
                <a:spcPct val="100000"/>
              </a:lnSpc>
            </a:pPr>
            <a:r>
              <a:rPr lang="en-US" altLang="zh-CN" sz="2000" b="1" spc="300">
                <a:solidFill>
                  <a:schemeClr val="bg1"/>
                </a:solidFill>
                <a:latin typeface="Arial" panose="020B0604020202020204" pitchFamily="34" charset="0"/>
                <a:ea typeface="微软雅黑" panose="020B0503020204020204" pitchFamily="34" charset="-122"/>
                <a:sym typeface="+mn-ea"/>
              </a:rPr>
              <a:t>Desulphurization nozzles</a:t>
            </a:r>
            <a:endParaRPr lang="en-US" altLang="zh-CN" sz="2000" b="1" spc="300">
              <a:solidFill>
                <a:schemeClr val="bg1"/>
              </a:solidFill>
              <a:latin typeface="Arial" panose="020B0604020202020204" pitchFamily="34" charset="0"/>
              <a:ea typeface="微软雅黑" panose="020B0503020204020204" pitchFamily="34" charset="-122"/>
              <a:sym typeface="+mn-ea"/>
            </a:endParaRPr>
          </a:p>
        </p:txBody>
      </p:sp>
      <p:sp>
        <p:nvSpPr>
          <p:cNvPr id="93" name="圆角矩形 92"/>
          <p:cNvSpPr/>
          <p:nvPr>
            <p:custDataLst>
              <p:tags r:id="rId6"/>
            </p:custDataLst>
          </p:nvPr>
        </p:nvSpPr>
        <p:spPr bwMode="auto">
          <a:xfrm>
            <a:off x="6938645" y="347948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94" name="梯形 93"/>
          <p:cNvSpPr/>
          <p:nvPr>
            <p:custDataLst>
              <p:tags r:id="rId7"/>
            </p:custDataLst>
          </p:nvPr>
        </p:nvSpPr>
        <p:spPr bwMode="auto">
          <a:xfrm flipV="1">
            <a:off x="7158990" y="39487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5" name="梯形 94"/>
          <p:cNvSpPr/>
          <p:nvPr>
            <p:custDataLst>
              <p:tags r:id="rId8"/>
            </p:custDataLst>
          </p:nvPr>
        </p:nvSpPr>
        <p:spPr bwMode="auto">
          <a:xfrm>
            <a:off x="7159625" y="343312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6" name="矩形 95"/>
          <p:cNvSpPr/>
          <p:nvPr>
            <p:custDataLst>
              <p:tags r:id="rId9"/>
            </p:custDataLst>
          </p:nvPr>
        </p:nvSpPr>
        <p:spPr bwMode="auto">
          <a:xfrm>
            <a:off x="7284720" y="34305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14</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7" name="文本框 96"/>
          <p:cNvSpPr txBox="1"/>
          <p:nvPr>
            <p:custDataLst>
              <p:tags r:id="rId10"/>
            </p:custDataLst>
          </p:nvPr>
        </p:nvSpPr>
        <p:spPr>
          <a:xfrm>
            <a:off x="8050530" y="343312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Special Parts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sp>
        <p:nvSpPr>
          <p:cNvPr id="99" name="圆角矩形 98"/>
          <p:cNvSpPr/>
          <p:nvPr>
            <p:custDataLst>
              <p:tags r:id="rId11"/>
            </p:custDataLst>
          </p:nvPr>
        </p:nvSpPr>
        <p:spPr bwMode="auto">
          <a:xfrm>
            <a:off x="6938645" y="446754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0" name="梯形 99"/>
          <p:cNvSpPr/>
          <p:nvPr>
            <p:custDataLst>
              <p:tags r:id="rId12"/>
            </p:custDataLst>
          </p:nvPr>
        </p:nvSpPr>
        <p:spPr bwMode="auto">
          <a:xfrm flipV="1">
            <a:off x="7158990" y="493680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1" name="梯形 100"/>
          <p:cNvSpPr/>
          <p:nvPr>
            <p:custDataLst>
              <p:tags r:id="rId13"/>
            </p:custDataLst>
          </p:nvPr>
        </p:nvSpPr>
        <p:spPr bwMode="auto">
          <a:xfrm>
            <a:off x="7159625" y="44211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2" name="矩形 101"/>
          <p:cNvSpPr/>
          <p:nvPr>
            <p:custDataLst>
              <p:tags r:id="rId14"/>
            </p:custDataLst>
          </p:nvPr>
        </p:nvSpPr>
        <p:spPr bwMode="auto">
          <a:xfrm>
            <a:off x="7284720" y="44186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15</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3" name="文本框 102"/>
          <p:cNvSpPr txBox="1"/>
          <p:nvPr>
            <p:custDataLst>
              <p:tags r:id="rId15"/>
            </p:custDataLst>
          </p:nvPr>
        </p:nvSpPr>
        <p:spPr>
          <a:xfrm>
            <a:off x="8050530" y="446055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SSiC Properties</a:t>
            </a:r>
            <a:endParaRPr lang="en-US" altLang="zh-CN" sz="3600" b="1" spc="300">
              <a:solidFill>
                <a:schemeClr val="bg1"/>
              </a:solidFill>
              <a:uFillTx/>
              <a:latin typeface="Arial" panose="020B0604020202020204" pitchFamily="34" charset="0"/>
              <a:ea typeface="微软雅黑" panose="020B0503020204020204" pitchFamily="34" charset="-122"/>
              <a:sym typeface="+mn-ea"/>
            </a:endParaRPr>
          </a:p>
        </p:txBody>
      </p:sp>
      <p:sp>
        <p:nvSpPr>
          <p:cNvPr id="105" name="圆角矩形 104"/>
          <p:cNvSpPr/>
          <p:nvPr>
            <p:custDataLst>
              <p:tags r:id="rId16"/>
            </p:custDataLst>
          </p:nvPr>
        </p:nvSpPr>
        <p:spPr bwMode="auto">
          <a:xfrm>
            <a:off x="6938645" y="545560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6" name="梯形 105"/>
          <p:cNvSpPr/>
          <p:nvPr>
            <p:custDataLst>
              <p:tags r:id="rId17"/>
            </p:custDataLst>
          </p:nvPr>
        </p:nvSpPr>
        <p:spPr bwMode="auto">
          <a:xfrm flipV="1">
            <a:off x="7158990" y="59248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7" name="梯形 106"/>
          <p:cNvSpPr/>
          <p:nvPr>
            <p:custDataLst>
              <p:tags r:id="rId18"/>
            </p:custDataLst>
          </p:nvPr>
        </p:nvSpPr>
        <p:spPr bwMode="auto">
          <a:xfrm>
            <a:off x="7159625" y="54092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8" name="矩形 107"/>
          <p:cNvSpPr/>
          <p:nvPr>
            <p:custDataLst>
              <p:tags r:id="rId19"/>
            </p:custDataLst>
          </p:nvPr>
        </p:nvSpPr>
        <p:spPr bwMode="auto">
          <a:xfrm>
            <a:off x="7284720" y="540670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16</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9" name="文本框 108"/>
          <p:cNvSpPr txBox="1"/>
          <p:nvPr>
            <p:custDataLst>
              <p:tags r:id="rId20"/>
            </p:custDataLst>
          </p:nvPr>
        </p:nvSpPr>
        <p:spPr>
          <a:xfrm>
            <a:off x="7913370" y="5487988"/>
            <a:ext cx="3215640" cy="483235"/>
          </a:xfrm>
          <a:prstGeom prst="rect">
            <a:avLst/>
          </a:prstGeom>
          <a:noFill/>
        </p:spPr>
        <p:txBody>
          <a:bodyPr wrap="square" rtlCol="0" anchor="ctr" anchorCtr="0">
            <a:normAutofit fontScale="60000"/>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Bulletproof product profile</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grpSp>
        <p:nvGrpSpPr>
          <p:cNvPr id="3" name="组合 2"/>
          <p:cNvGrpSpPr/>
          <p:nvPr>
            <p:custDataLst>
              <p:tags r:id="rId21"/>
            </p:custDataLst>
          </p:nvPr>
        </p:nvGrpSpPr>
        <p:grpSpPr>
          <a:xfrm>
            <a:off x="6938645" y="885508"/>
            <a:ext cx="3293110" cy="1043940"/>
            <a:chOff x="2262505" y="541020"/>
            <a:chExt cx="3293110" cy="1043940"/>
          </a:xfrm>
        </p:grpSpPr>
        <p:sp>
          <p:nvSpPr>
            <p:cNvPr id="4" name="文本框 3"/>
            <p:cNvSpPr txBox="1"/>
            <p:nvPr>
              <p:custDataLst>
                <p:tags r:id="rId22"/>
              </p:custDataLst>
            </p:nvPr>
          </p:nvSpPr>
          <p:spPr>
            <a:xfrm>
              <a:off x="2263140" y="1247775"/>
              <a:ext cx="3292475" cy="337185"/>
            </a:xfrm>
            <a:prstGeom prst="rect">
              <a:avLst/>
            </a:prstGeom>
            <a:noFill/>
          </p:spPr>
          <p:txBody>
            <a:bodyPr wrap="square" lIns="91440" tIns="45720" rIns="91440" bIns="45720" rtlCol="0">
              <a:normAutofit/>
            </a:bodyPr>
            <a:lstStyle/>
            <a:p>
              <a:r>
                <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rPr>
                <a:t>CONTENTS</a:t>
              </a:r>
              <a:endPar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endParaRPr>
            </a:p>
          </p:txBody>
        </p:sp>
        <p:sp>
          <p:nvSpPr>
            <p:cNvPr id="5" name="文本框 4"/>
            <p:cNvSpPr txBox="1"/>
            <p:nvPr>
              <p:custDataLst>
                <p:tags r:id="rId23"/>
              </p:custDataLst>
            </p:nvPr>
          </p:nvSpPr>
          <p:spPr>
            <a:xfrm>
              <a:off x="2262505" y="541020"/>
              <a:ext cx="3292475" cy="706755"/>
            </a:xfrm>
            <a:prstGeom prst="rect">
              <a:avLst/>
            </a:prstGeom>
            <a:noFill/>
          </p:spPr>
          <p:txBody>
            <a:bodyPr wrap="square" lIns="91440" tIns="45720" rIns="91440" bIns="45720" rtlCol="0">
              <a:normAutofit fontScale="50000"/>
            </a:bodyPr>
            <a:lstStyle/>
            <a:p>
              <a:r>
                <a:rPr lang="en-US" altLang="zh-CN" sz="4000" spc="600" dirty="0">
                  <a:solidFill>
                    <a:schemeClr val="bg1"/>
                  </a:solidFill>
                  <a:uFillTx/>
                  <a:latin typeface="+mj-lt"/>
                  <a:ea typeface="汉仪旗黑-75S" panose="00020600040101010101" charset="-122"/>
                  <a:cs typeface="+mj-lt"/>
                  <a:sym typeface="+mn-ea"/>
                </a:rPr>
                <a:t>Products series</a:t>
              </a:r>
              <a:endParaRPr lang="zh-CN" altLang="en-US" sz="4000" spc="600" dirty="0">
                <a:solidFill>
                  <a:schemeClr val="bg1"/>
                </a:solidFill>
                <a:uFillTx/>
                <a:latin typeface="汉仪旗黑-75S" panose="00020600040101010101" charset="-122"/>
                <a:ea typeface="汉仪旗黑-75S" panose="00020600040101010101" charset="-122"/>
              </a:endParaRPr>
            </a:p>
          </p:txBody>
        </p:sp>
      </p:grpSp>
    </p:spTree>
    <p:custDataLst>
      <p:tags r:id="rId2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01-1"/>
          <p:cNvPicPr>
            <a:picLocks noChangeAspect="1"/>
          </p:cNvPicPr>
          <p:nvPr>
            <p:custDataLst>
              <p:tags r:id="rId1"/>
            </p:custDataLst>
          </p:nvPr>
        </p:nvPicPr>
        <p:blipFill>
          <a:blip r:embed="rId2"/>
          <a:stretch>
            <a:fillRect/>
          </a:stretch>
        </p:blipFill>
        <p:spPr>
          <a:xfrm>
            <a:off x="6185535" y="303530"/>
            <a:ext cx="5694045" cy="3881755"/>
          </a:xfrm>
          <a:prstGeom prst="rect">
            <a:avLst/>
          </a:prstGeom>
        </p:spPr>
      </p:pic>
      <p:sp>
        <p:nvSpPr>
          <p:cNvPr id="3" name="文本框 2"/>
          <p:cNvSpPr txBox="1"/>
          <p:nvPr/>
        </p:nvSpPr>
        <p:spPr>
          <a:xfrm>
            <a:off x="421005" y="1506220"/>
            <a:ext cx="4603750" cy="1476375"/>
          </a:xfrm>
          <a:prstGeom prst="rect">
            <a:avLst/>
          </a:prstGeom>
          <a:noFill/>
        </p:spPr>
        <p:txBody>
          <a:bodyPr wrap="square" rtlCol="0">
            <a:spAutoFit/>
          </a:bodyPr>
          <a:p>
            <a:pPr algn="l"/>
            <a:r>
              <a:rPr lang="zh-CN" altLang="en-US">
                <a:solidFill>
                  <a:schemeClr val="bg1"/>
                </a:solidFill>
                <a:latin typeface="Arial" panose="020B0604020202020204" pitchFamily="34" charset="0"/>
                <a:cs typeface="Arial" panose="020B0604020202020204" pitchFamily="34" charset="0"/>
              </a:rPr>
              <a:t>Previous Page :Solid beam , pole</a:t>
            </a:r>
            <a:endParaRPr lang="zh-CN" altLang="en-US">
              <a:solidFill>
                <a:schemeClr val="bg1"/>
              </a:solidFill>
              <a:latin typeface="Arial" panose="020B0604020202020204" pitchFamily="34" charset="0"/>
              <a:cs typeface="Arial" panose="020B0604020202020204" pitchFamily="34" charset="0"/>
            </a:endParaRPr>
          </a:p>
          <a:p>
            <a:pPr algn="l"/>
            <a:endParaRPr lang="zh-CN" altLang="en-US">
              <a:solidFill>
                <a:schemeClr val="bg1"/>
              </a:solidFill>
              <a:latin typeface="Arial" panose="020B0604020202020204" pitchFamily="34" charset="0"/>
              <a:cs typeface="Arial" panose="020B0604020202020204" pitchFamily="34" charset="0"/>
            </a:endParaRPr>
          </a:p>
          <a:p>
            <a:pPr algn="l"/>
            <a:r>
              <a:rPr lang="zh-CN" altLang="en-US">
                <a:solidFill>
                  <a:schemeClr val="bg1"/>
                </a:solidFill>
                <a:latin typeface="Arial" panose="020B0604020202020204" pitchFamily="34" charset="0"/>
                <a:cs typeface="Arial" panose="020B0604020202020204" pitchFamily="34" charset="0"/>
              </a:rPr>
              <a:t>Next :Ultra-crystalline Fine Powder</a:t>
            </a:r>
            <a:endParaRPr lang="zh-CN" altLang="en-US">
              <a:solidFill>
                <a:schemeClr val="bg1"/>
              </a:solidFill>
              <a:latin typeface="Arial" panose="020B0604020202020204" pitchFamily="34" charset="0"/>
              <a:cs typeface="Arial" panose="020B0604020202020204" pitchFamily="34" charset="0"/>
            </a:endParaRPr>
          </a:p>
          <a:p>
            <a:pPr algn="l"/>
            <a:endParaRPr lang="zh-CN" altLang="en-US">
              <a:solidFill>
                <a:schemeClr val="bg1"/>
              </a:solidFill>
              <a:latin typeface="Arial" panose="020B0604020202020204" pitchFamily="34" charset="0"/>
              <a:cs typeface="Arial" panose="020B0604020202020204" pitchFamily="34" charset="0"/>
            </a:endParaRPr>
          </a:p>
          <a:p>
            <a:pPr algn="l"/>
            <a:r>
              <a:rPr lang="zh-CN" altLang="en-US">
                <a:solidFill>
                  <a:schemeClr val="bg1"/>
                </a:solidFill>
                <a:latin typeface="Arial" panose="020B0604020202020204" pitchFamily="34" charset="0"/>
                <a:cs typeface="Arial" panose="020B0604020202020204" pitchFamily="34" charset="0"/>
              </a:rPr>
              <a:t>Name: Ultra-crystalline Fine Powder</a:t>
            </a:r>
            <a:endParaRPr lang="zh-CN" altLang="en-US">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92710" y="4491355"/>
            <a:ext cx="32215455" cy="2158365"/>
          </a:xfrm>
          <a:prstGeom prst="rect">
            <a:avLst/>
          </a:prstGeom>
          <a:noFill/>
        </p:spPr>
        <p:txBody>
          <a:bodyPr wrap="square" rtlCol="0">
            <a:spAutoFit/>
          </a:bodyPr>
          <a:p>
            <a:pPr algn="l">
              <a:lnSpc>
                <a:spcPct val="140000"/>
              </a:lnSpc>
            </a:pPr>
            <a:r>
              <a:rPr lang="zh-CN" altLang="en-US" sz="1200">
                <a:solidFill>
                  <a:schemeClr val="bg1"/>
                </a:solidFill>
                <a:latin typeface="Arial" panose="020B0604020202020204" pitchFamily="34" charset="0"/>
                <a:cs typeface="Arial" panose="020B0604020202020204" pitchFamily="34" charset="0"/>
              </a:rPr>
              <a:t>These products are used as loading frames in porcelain producing kilns,</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and which can replace normal oxide bonded silicon plate and mullite post as</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 they have good advantages like save spaces ,fuel ,energy and also short the firing time, </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and the life time of this materials is several times of others, it is very ideal kiln furniture.The natural bulk density of silicon carbide abrasive is within 1.2 to 1.6g/mm3,</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and the proportion is between 3.20 and 3.25. The main raw materials of green silicon carbide are petroleum coke and high-quality silica, and green silicon carbide is </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used as an additive by adding salt and is made by smelting in resistance furnace at high temperatures. The hardness is between corundum and diamond, </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and the mechanical strength is higher than that of corundum.  There shall be no large particles in fine powder, and in order to meet the requirements of international </a:t>
            </a:r>
            <a:endParaRPr lang="zh-CN" altLang="en-US" sz="12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200">
                <a:solidFill>
                  <a:schemeClr val="bg1"/>
                </a:solidFill>
                <a:latin typeface="Arial" panose="020B0604020202020204" pitchFamily="34" charset="0"/>
                <a:cs typeface="Arial" panose="020B0604020202020204" pitchFamily="34" charset="0"/>
              </a:rPr>
              <a:t>and domestic products, generally, JZF grading equipment is adopted in production for high-precision classification.</a:t>
            </a:r>
            <a:endParaRPr lang="zh-CN" altLang="en-US" sz="1200">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21005" y="389890"/>
            <a:ext cx="3103880" cy="368300"/>
          </a:xfrm>
          <a:prstGeom prst="rect">
            <a:avLst/>
          </a:prstGeom>
          <a:noFill/>
        </p:spPr>
        <p:txBody>
          <a:bodyPr wrap="none" rtlCol="0">
            <a:spAutoFit/>
          </a:bodyPr>
          <a:p>
            <a:pPr algn="l"/>
            <a:r>
              <a:rPr lang="zh-CN" altLang="en-US">
                <a:solidFill>
                  <a:schemeClr val="bg1"/>
                </a:solidFill>
                <a:latin typeface="Arial" panose="020B0604020202020204" pitchFamily="34" charset="0"/>
                <a:cs typeface="Arial" panose="020B0604020202020204" pitchFamily="34" charset="0"/>
              </a:rPr>
              <a:t>Ultra-crystalline Fine Powder</a:t>
            </a:r>
            <a:endParaRPr lang="zh-CN" altLang="en-US">
              <a:solidFill>
                <a:schemeClr val="bg1"/>
              </a:solidFill>
              <a:latin typeface="Arial" panose="020B0604020202020204" pitchFamily="34" charset="0"/>
              <a:cs typeface="Arial" panose="020B0604020202020204" pitchFamily="34" charset="0"/>
            </a:endParaRPr>
          </a:p>
        </p:txBody>
      </p:sp>
      <p:sp>
        <p:nvSpPr>
          <p:cNvPr id="90" name="矩形 89"/>
          <p:cNvSpPr/>
          <p:nvPr>
            <p:custDataLst>
              <p:tags r:id="rId3"/>
            </p:custDataLst>
          </p:nvPr>
        </p:nvSpPr>
        <p:spPr bwMode="auto">
          <a:xfrm>
            <a:off x="11367770" y="614203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01-02"/>
          <p:cNvPicPr>
            <a:picLocks noChangeAspect="1"/>
          </p:cNvPicPr>
          <p:nvPr/>
        </p:nvPicPr>
        <p:blipFill>
          <a:blip r:embed="rId1"/>
          <a:stretch>
            <a:fillRect/>
          </a:stretch>
        </p:blipFill>
        <p:spPr>
          <a:xfrm>
            <a:off x="206375" y="882015"/>
            <a:ext cx="2498090" cy="1644650"/>
          </a:xfrm>
          <a:prstGeom prst="rect">
            <a:avLst/>
          </a:prstGeom>
        </p:spPr>
      </p:pic>
      <p:sp>
        <p:nvSpPr>
          <p:cNvPr id="3" name="文本框 2"/>
          <p:cNvSpPr txBox="1"/>
          <p:nvPr/>
        </p:nvSpPr>
        <p:spPr>
          <a:xfrm>
            <a:off x="507365" y="332740"/>
            <a:ext cx="2418080" cy="368300"/>
          </a:xfrm>
          <a:prstGeom prst="rect">
            <a:avLst/>
          </a:prstGeom>
          <a:noFill/>
        </p:spPr>
        <p:txBody>
          <a:bodyPr wrap="none" rtlCol="0">
            <a:spAutoFit/>
          </a:bodyPr>
          <a:p>
            <a:pPr algn="l"/>
            <a:r>
              <a:rPr lang="zh-CN" altLang="en-US">
                <a:solidFill>
                  <a:schemeClr val="bg1"/>
                </a:solidFill>
              </a:rPr>
              <a:t>Green Silicon Carbide</a:t>
            </a:r>
            <a:endParaRPr lang="zh-CN" altLang="en-US">
              <a:solidFill>
                <a:schemeClr val="bg1"/>
              </a:solidFill>
            </a:endParaRPr>
          </a:p>
        </p:txBody>
      </p:sp>
      <p:sp>
        <p:nvSpPr>
          <p:cNvPr id="4" name="文本框 3"/>
          <p:cNvSpPr txBox="1"/>
          <p:nvPr/>
        </p:nvSpPr>
        <p:spPr>
          <a:xfrm>
            <a:off x="205740" y="4339590"/>
            <a:ext cx="11898630" cy="2399665"/>
          </a:xfrm>
          <a:prstGeom prst="rect">
            <a:avLst/>
          </a:prstGeom>
          <a:noFill/>
        </p:spPr>
        <p:txBody>
          <a:bodyPr wrap="square" rtlCol="0">
            <a:spAutoFit/>
          </a:bodyPr>
          <a:p>
            <a:pPr algn="l"/>
            <a:r>
              <a:rPr lang="zh-CN" altLang="en-US" sz="1000">
                <a:solidFill>
                  <a:schemeClr val="bg1"/>
                </a:solidFill>
                <a:latin typeface="Arial" panose="020B0604020202020204" pitchFamily="34" charset="0"/>
                <a:cs typeface="Arial" panose="020B0604020202020204" pitchFamily="34" charset="0"/>
              </a:rPr>
              <a:t>Product description </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Green silicon carbide is made of petroleum coke and high-quality silica by high-temperature smelting in resistance furnace with salt as additive. It is green crystal, brittle and sharp, </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and has certain thermal conductivity and conductivity. The microhardness of silicon carbide is 9.3, the microhardness of silicon carbide is 2940-3300kg / mm2, the Knoop hardness is 2670-2815kg / mm2, </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which is higher than that of corundum in abrasives, and next to diamond, CBN and BCC. The density is generally considered as 3.20-3.25g/cm3. The natural packing density of silicon carbide abrasive is</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 between 1.2-1.6g/cm3, and the specific gravity is 3.20-3.25g/cm3.</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Green silicon carbide micro powder is made of high-quality large crystalline silicon carbide block by crushing, vertical ball mill particle shaping, acid pickling water, precise hydraulic classification, </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high-temperature drying after natural settlement, stable quality, good crystallization, high surface cleanliness, no large particles, small content of fine particles, concentrated particle size distribution,</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high grinding efficiency, suitable for all kinds of precision grinding processing, uniform surface of processed workpiece , no scratches.</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Green silicon carbide spherical sand and micro powder are the second shaping products after Raymond grinding. They have the characteristics of small particle edges and corners, good hydrophilicity,</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high grinding efficiency and long working life.</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endParaRPr>
          </a:p>
          <a:p>
            <a:pPr algn="l"/>
            <a:r>
              <a:rPr lang="zh-CN" altLang="en-US" sz="1000">
                <a:solidFill>
                  <a:schemeClr val="bg1"/>
                </a:solidFill>
              </a:rPr>
              <a:t> </a:t>
            </a:r>
            <a:endParaRPr lang="zh-CN" altLang="en-US" sz="1000">
              <a:solidFill>
                <a:schemeClr val="bg1"/>
              </a:solidFill>
            </a:endParaRPr>
          </a:p>
        </p:txBody>
      </p:sp>
      <p:sp>
        <p:nvSpPr>
          <p:cNvPr id="5" name="文本框 4"/>
          <p:cNvSpPr txBox="1"/>
          <p:nvPr/>
        </p:nvSpPr>
        <p:spPr>
          <a:xfrm>
            <a:off x="3057525" y="351155"/>
            <a:ext cx="2874645" cy="368300"/>
          </a:xfrm>
          <a:prstGeom prst="rect">
            <a:avLst/>
          </a:prstGeom>
          <a:noFill/>
        </p:spPr>
        <p:txBody>
          <a:bodyPr wrap="square" rtlCol="0">
            <a:spAutoFit/>
          </a:bodyPr>
          <a:p>
            <a:r>
              <a:rPr lang="zh-CN" altLang="en-US">
                <a:solidFill>
                  <a:schemeClr val="bg1"/>
                </a:solidFill>
              </a:rPr>
              <a:t>Product model and use</a:t>
            </a:r>
            <a:endParaRPr lang="zh-CN" altLang="en-US">
              <a:solidFill>
                <a:schemeClr val="bg1"/>
              </a:solidFill>
            </a:endParaRPr>
          </a:p>
        </p:txBody>
      </p:sp>
      <p:pic>
        <p:nvPicPr>
          <p:cNvPr id="6" name="图片 5" descr="01-02-1"/>
          <p:cNvPicPr>
            <a:picLocks noChangeAspect="1"/>
          </p:cNvPicPr>
          <p:nvPr/>
        </p:nvPicPr>
        <p:blipFill>
          <a:blip r:embed="rId2"/>
          <a:stretch>
            <a:fillRect/>
          </a:stretch>
        </p:blipFill>
        <p:spPr>
          <a:xfrm>
            <a:off x="2704465" y="787400"/>
            <a:ext cx="3380740" cy="1833880"/>
          </a:xfrm>
          <a:prstGeom prst="rect">
            <a:avLst/>
          </a:prstGeom>
        </p:spPr>
      </p:pic>
      <p:sp>
        <p:nvSpPr>
          <p:cNvPr id="7" name="文本框 6"/>
          <p:cNvSpPr txBox="1"/>
          <p:nvPr/>
        </p:nvSpPr>
        <p:spPr>
          <a:xfrm>
            <a:off x="314960" y="2844800"/>
            <a:ext cx="26502360" cy="1260475"/>
          </a:xfrm>
          <a:prstGeom prst="rect">
            <a:avLst/>
          </a:prstGeom>
          <a:noFill/>
        </p:spPr>
        <p:txBody>
          <a:bodyPr wrap="square" rtlCol="0">
            <a:spAutoFit/>
          </a:bodyPr>
          <a:p>
            <a:pPr algn="l"/>
            <a:r>
              <a:rPr lang="zh-CN" altLang="en-US" sz="1000">
                <a:solidFill>
                  <a:schemeClr val="bg1"/>
                </a:solidFill>
                <a:latin typeface="Arial" panose="020B0604020202020204" pitchFamily="34" charset="0"/>
                <a:cs typeface="Arial" panose="020B0604020202020204" pitchFamily="34" charset="0"/>
              </a:rPr>
              <a:t>The green silicon carbide segment sand is produced by Bama restraint sand machine, with rounded particles. As the grinding medium, it can perfectly replace the high price zirconia ball.</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In the ultra-fine powder grinding of green silicon carbide photovoltaic edge material, it has perfect grinding effect and does not affect the product content Green silicon carbide grain size sand is mainly </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used for abrasive manufacturing and sand blasting media for surface treatment. Manufacturing of grinding tools: resin grinding wheel, ultra-thin cutting piece, marble grinding wheel, diamond grinding plate, etc</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Surface treatment: grinding hard alloy, hard brittle metal and non-metallic materials - quartz glass, optical glass, piezoelectric ceramics, etc.</a:t>
            </a:r>
            <a:endParaRPr lang="zh-CN" altLang="en-US" sz="1000">
              <a:solidFill>
                <a:schemeClr val="bg1"/>
              </a:solidFill>
              <a:latin typeface="Arial" panose="020B0604020202020204" pitchFamily="34" charset="0"/>
              <a:cs typeface="Arial" panose="020B0604020202020204" pitchFamily="34" charset="0"/>
            </a:endParaRPr>
          </a:p>
          <a:p>
            <a:pPr algn="l">
              <a:lnSpc>
                <a:spcPct val="160000"/>
              </a:lnSpc>
            </a:pPr>
            <a:r>
              <a:rPr lang="zh-CN" altLang="en-US" sz="1000">
                <a:solidFill>
                  <a:schemeClr val="bg1"/>
                </a:solidFill>
                <a:latin typeface="Arial" panose="020B0604020202020204" pitchFamily="34" charset="0"/>
                <a:cs typeface="Arial" panose="020B0604020202020204" pitchFamily="34" charset="0"/>
              </a:rPr>
              <a:t>Green silicon carbide powder can be used for precision grinding of hard glass, slice of single crystal silicon and polycrystalline silicon bar, precision grinding of single crystal silicon chip,</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 processing of super hard metal, processing of soft metal such as copper and copper alloy, processing of various resin materials, etc.</a:t>
            </a:r>
            <a:endParaRPr lang="zh-CN" altLang="en-US" sz="1000">
              <a:solidFill>
                <a:schemeClr val="bg1"/>
              </a:solidFill>
              <a:latin typeface="Arial" panose="020B0604020202020204" pitchFamily="34" charset="0"/>
              <a:cs typeface="Arial" panose="020B0604020202020204" pitchFamily="34" charset="0"/>
            </a:endParaRPr>
          </a:p>
        </p:txBody>
      </p:sp>
      <p:sp>
        <p:nvSpPr>
          <p:cNvPr id="10" name="文本框 9"/>
          <p:cNvSpPr txBox="1"/>
          <p:nvPr/>
        </p:nvSpPr>
        <p:spPr>
          <a:xfrm>
            <a:off x="6009640" y="412750"/>
            <a:ext cx="2814320" cy="306705"/>
          </a:xfrm>
          <a:prstGeom prst="rect">
            <a:avLst/>
          </a:prstGeom>
          <a:noFill/>
        </p:spPr>
        <p:txBody>
          <a:bodyPr wrap="square" rtlCol="0">
            <a:spAutoFit/>
          </a:bodyPr>
          <a:p>
            <a:pPr algn="l"/>
            <a:r>
              <a:rPr lang="zh-CN" altLang="en-US" sz="1400">
                <a:solidFill>
                  <a:schemeClr val="bg1"/>
                </a:solidFill>
                <a:sym typeface="+mn-ea"/>
              </a:rPr>
              <a:t>Physical and chemical indicators</a:t>
            </a:r>
            <a:endParaRPr lang="zh-CN" altLang="en-US" sz="1400">
              <a:solidFill>
                <a:schemeClr val="bg1"/>
              </a:solidFill>
              <a:sym typeface="+mn-ea"/>
            </a:endParaRPr>
          </a:p>
        </p:txBody>
      </p:sp>
      <p:pic>
        <p:nvPicPr>
          <p:cNvPr id="11" name="图片 10" descr="01-02-3"/>
          <p:cNvPicPr>
            <a:picLocks noChangeAspect="1"/>
          </p:cNvPicPr>
          <p:nvPr/>
        </p:nvPicPr>
        <p:blipFill>
          <a:blip r:embed="rId3"/>
          <a:stretch>
            <a:fillRect/>
          </a:stretch>
        </p:blipFill>
        <p:spPr>
          <a:xfrm>
            <a:off x="8757285" y="786765"/>
            <a:ext cx="3346450" cy="1834515"/>
          </a:xfrm>
          <a:prstGeom prst="rect">
            <a:avLst/>
          </a:prstGeom>
        </p:spPr>
      </p:pic>
      <p:sp>
        <p:nvSpPr>
          <p:cNvPr id="12" name="文本框 11"/>
          <p:cNvSpPr txBox="1"/>
          <p:nvPr/>
        </p:nvSpPr>
        <p:spPr>
          <a:xfrm>
            <a:off x="9123680" y="447040"/>
            <a:ext cx="2298065" cy="306705"/>
          </a:xfrm>
          <a:prstGeom prst="rect">
            <a:avLst/>
          </a:prstGeom>
          <a:noFill/>
        </p:spPr>
        <p:txBody>
          <a:bodyPr wrap="none" rtlCol="0">
            <a:spAutoFit/>
          </a:bodyPr>
          <a:p>
            <a:pPr algn="l"/>
            <a:r>
              <a:rPr lang="zh-CN" altLang="en-US" sz="1400">
                <a:solidFill>
                  <a:schemeClr val="bg1"/>
                </a:solidFill>
              </a:rPr>
              <a:t>Typical chemical indicators</a:t>
            </a:r>
            <a:endParaRPr lang="zh-CN" altLang="en-US" sz="1400">
              <a:solidFill>
                <a:schemeClr val="bg1"/>
              </a:solidFill>
            </a:endParaRPr>
          </a:p>
        </p:txBody>
      </p:sp>
      <p:sp>
        <p:nvSpPr>
          <p:cNvPr id="90" name="矩形 89"/>
          <p:cNvSpPr/>
          <p:nvPr>
            <p:custDataLst>
              <p:tags r:id="rId4"/>
            </p:custDataLst>
          </p:nvPr>
        </p:nvSpPr>
        <p:spPr bwMode="auto">
          <a:xfrm>
            <a:off x="11475085" y="617315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6085205" y="787400"/>
            <a:ext cx="2672715" cy="1834515"/>
          </a:xfrm>
          <a:prstGeom prst="rect">
            <a:avLst/>
          </a:prstGeom>
        </p:spPr>
      </p:pic>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01-03-1"/>
          <p:cNvPicPr>
            <a:picLocks noChangeAspect="1"/>
          </p:cNvPicPr>
          <p:nvPr/>
        </p:nvPicPr>
        <p:blipFill>
          <a:blip r:embed="rId1"/>
          <a:stretch>
            <a:fillRect/>
          </a:stretch>
        </p:blipFill>
        <p:spPr>
          <a:xfrm>
            <a:off x="208915" y="556895"/>
            <a:ext cx="2621280" cy="1800225"/>
          </a:xfrm>
          <a:prstGeom prst="rect">
            <a:avLst/>
          </a:prstGeom>
        </p:spPr>
      </p:pic>
      <p:sp>
        <p:nvSpPr>
          <p:cNvPr id="3" name="文本框 2"/>
          <p:cNvSpPr txBox="1"/>
          <p:nvPr/>
        </p:nvSpPr>
        <p:spPr>
          <a:xfrm>
            <a:off x="208915" y="188595"/>
            <a:ext cx="2341880" cy="368300"/>
          </a:xfrm>
          <a:prstGeom prst="rect">
            <a:avLst/>
          </a:prstGeom>
          <a:noFill/>
        </p:spPr>
        <p:txBody>
          <a:bodyPr wrap="square" rtlCol="0">
            <a:spAutoFit/>
          </a:bodyPr>
          <a:p>
            <a:pPr algn="l"/>
            <a:r>
              <a:rPr lang="zh-CN" altLang="en-US">
                <a:solidFill>
                  <a:schemeClr val="bg1"/>
                </a:solidFill>
              </a:rPr>
              <a:t>Black Silicon Carbide</a:t>
            </a:r>
            <a:endParaRPr lang="zh-CN" altLang="en-US">
              <a:solidFill>
                <a:schemeClr val="bg1"/>
              </a:solidFill>
            </a:endParaRPr>
          </a:p>
        </p:txBody>
      </p:sp>
      <p:sp>
        <p:nvSpPr>
          <p:cNvPr id="4" name="文本框 3"/>
          <p:cNvSpPr txBox="1"/>
          <p:nvPr/>
        </p:nvSpPr>
        <p:spPr>
          <a:xfrm>
            <a:off x="3027680" y="629920"/>
            <a:ext cx="27263725" cy="1123950"/>
          </a:xfrm>
          <a:prstGeom prst="rect">
            <a:avLst/>
          </a:prstGeom>
          <a:noFill/>
        </p:spPr>
        <p:txBody>
          <a:bodyPr wrap="square" rtlCol="0">
            <a:spAutoFit/>
          </a:bodyPr>
          <a:p>
            <a:pPr algn="l"/>
            <a:r>
              <a:rPr lang="zh-CN" altLang="en-US" sz="1200">
                <a:solidFill>
                  <a:schemeClr val="bg1"/>
                </a:solidFill>
                <a:latin typeface="Arial" panose="020B0604020202020204" pitchFamily="34" charset="0"/>
                <a:cs typeface="Arial" panose="020B0604020202020204" pitchFamily="34" charset="0"/>
              </a:rPr>
              <a:t>Product description</a:t>
            </a:r>
            <a:endParaRPr lang="zh-CN" altLang="en-US" sz="1200">
              <a:solidFill>
                <a:schemeClr val="bg1"/>
              </a:solidFill>
              <a:latin typeface="Arial" panose="020B0604020202020204" pitchFamily="34" charset="0"/>
              <a:cs typeface="Arial" panose="020B0604020202020204" pitchFamily="34" charset="0"/>
            </a:endParaRPr>
          </a:p>
          <a:p>
            <a:pPr algn="l">
              <a:lnSpc>
                <a:spcPct val="120000"/>
              </a:lnSpc>
            </a:pPr>
            <a:r>
              <a:rPr lang="zh-CN" altLang="en-US" sz="1200">
                <a:solidFill>
                  <a:schemeClr val="bg1"/>
                </a:solidFill>
                <a:latin typeface="Arial" panose="020B0604020202020204" pitchFamily="34" charset="0"/>
                <a:cs typeface="Arial" panose="020B0604020202020204" pitchFamily="34" charset="0"/>
              </a:rPr>
              <a:t>Performance features: black silicon carbide is made of quartz sand, petroleum coke (or coal coke), sawdust and other </a:t>
            </a:r>
            <a:endParaRPr lang="zh-CN" altLang="en-US" sz="1200">
              <a:solidFill>
                <a:schemeClr val="bg1"/>
              </a:solidFill>
              <a:latin typeface="Arial" panose="020B0604020202020204" pitchFamily="34" charset="0"/>
              <a:cs typeface="Arial" panose="020B0604020202020204" pitchFamily="34" charset="0"/>
            </a:endParaRPr>
          </a:p>
          <a:p>
            <a:pPr algn="l">
              <a:lnSpc>
                <a:spcPct val="120000"/>
              </a:lnSpc>
            </a:pPr>
            <a:r>
              <a:rPr lang="zh-CN" altLang="en-US" sz="1200">
                <a:solidFill>
                  <a:schemeClr val="bg1"/>
                </a:solidFill>
                <a:latin typeface="Arial" panose="020B0604020202020204" pitchFamily="34" charset="0"/>
                <a:cs typeface="Arial" panose="020B0604020202020204" pitchFamily="34" charset="0"/>
              </a:rPr>
              <a:t>raw materials by high-temperature smelting in the resistance furnace, and by high-temperature smelting in the resistance furnace,</a:t>
            </a:r>
            <a:endParaRPr lang="zh-CN" altLang="en-US" sz="1200">
              <a:solidFill>
                <a:schemeClr val="bg1"/>
              </a:solidFill>
              <a:latin typeface="Arial" panose="020B0604020202020204" pitchFamily="34" charset="0"/>
              <a:cs typeface="Arial" panose="020B0604020202020204" pitchFamily="34" charset="0"/>
            </a:endParaRPr>
          </a:p>
          <a:p>
            <a:pPr algn="l">
              <a:lnSpc>
                <a:spcPct val="120000"/>
              </a:lnSpc>
            </a:pPr>
            <a:r>
              <a:rPr lang="zh-CN" altLang="en-US" sz="1200">
                <a:solidFill>
                  <a:schemeClr val="bg1"/>
                </a:solidFill>
                <a:latin typeface="Arial" panose="020B0604020202020204" pitchFamily="34" charset="0"/>
                <a:cs typeface="Arial" panose="020B0604020202020204" pitchFamily="34" charset="0"/>
              </a:rPr>
              <a:t>which is black opaque, hexagonal crystal, Mohs hardness of 9.15. Second only to diamond and boron carbide, it is brittle, sharp </a:t>
            </a:r>
            <a:endParaRPr lang="zh-CN" altLang="en-US" sz="1200">
              <a:solidFill>
                <a:schemeClr val="bg1"/>
              </a:solidFill>
              <a:latin typeface="Arial" panose="020B0604020202020204" pitchFamily="34" charset="0"/>
              <a:cs typeface="Arial" panose="020B0604020202020204" pitchFamily="34" charset="0"/>
            </a:endParaRPr>
          </a:p>
          <a:p>
            <a:pPr algn="l"/>
            <a:r>
              <a:rPr lang="zh-CN" altLang="en-US" sz="1200">
                <a:solidFill>
                  <a:schemeClr val="bg1"/>
                </a:solidFill>
                <a:latin typeface="Arial" panose="020B0604020202020204" pitchFamily="34" charset="0"/>
                <a:cs typeface="Arial" panose="020B0604020202020204" pitchFamily="34" charset="0"/>
              </a:rPr>
              <a:t>and conductive</a:t>
            </a:r>
            <a:endParaRPr lang="zh-CN" altLang="en-US" sz="1200">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2976245" y="2081530"/>
            <a:ext cx="2101850" cy="275590"/>
          </a:xfrm>
          <a:prstGeom prst="rect">
            <a:avLst/>
          </a:prstGeom>
          <a:noFill/>
        </p:spPr>
        <p:txBody>
          <a:bodyPr wrap="square" rtlCol="0">
            <a:spAutoFit/>
          </a:bodyPr>
          <a:p>
            <a:pPr algn="l"/>
            <a:r>
              <a:rPr lang="zh-CN" altLang="en-US" sz="1200">
                <a:solidFill>
                  <a:schemeClr val="bg1"/>
                </a:solidFill>
                <a:effectLst/>
              </a:rPr>
              <a:t>Physicochemical properties</a:t>
            </a:r>
            <a:endParaRPr lang="zh-CN" altLang="en-US" sz="1200">
              <a:solidFill>
                <a:schemeClr val="bg1"/>
              </a:solidFill>
              <a:effectLst/>
            </a:endParaRPr>
          </a:p>
        </p:txBody>
      </p:sp>
      <p:pic>
        <p:nvPicPr>
          <p:cNvPr id="6" name="图片 5" descr="01-03-2"/>
          <p:cNvPicPr>
            <a:picLocks noChangeAspect="1"/>
          </p:cNvPicPr>
          <p:nvPr/>
        </p:nvPicPr>
        <p:blipFill>
          <a:blip r:embed="rId2"/>
          <a:stretch>
            <a:fillRect/>
          </a:stretch>
        </p:blipFill>
        <p:spPr>
          <a:xfrm>
            <a:off x="208915" y="2453005"/>
            <a:ext cx="4677410" cy="1787525"/>
          </a:xfrm>
          <a:prstGeom prst="rect">
            <a:avLst/>
          </a:prstGeom>
        </p:spPr>
      </p:pic>
      <p:sp>
        <p:nvSpPr>
          <p:cNvPr id="7" name="文本框 6"/>
          <p:cNvSpPr txBox="1"/>
          <p:nvPr/>
        </p:nvSpPr>
        <p:spPr>
          <a:xfrm>
            <a:off x="5250815" y="1999615"/>
            <a:ext cx="931545" cy="645160"/>
          </a:xfrm>
          <a:prstGeom prst="rect">
            <a:avLst/>
          </a:prstGeom>
          <a:noFill/>
        </p:spPr>
        <p:txBody>
          <a:bodyPr wrap="square" rtlCol="0">
            <a:spAutoFit/>
          </a:bodyPr>
          <a:p>
            <a:pPr algn="l"/>
            <a:r>
              <a:rPr lang="zh-CN" altLang="en-US"/>
              <a:t> </a:t>
            </a:r>
            <a:r>
              <a:rPr lang="zh-CN" altLang="en-US" sz="1200">
                <a:solidFill>
                  <a:schemeClr val="bg1"/>
                </a:solidFill>
              </a:rPr>
              <a:t>Grain size</a:t>
            </a:r>
            <a:endParaRPr lang="zh-CN" altLang="en-US"/>
          </a:p>
          <a:p>
            <a:endParaRPr lang="zh-CN" altLang="en-US"/>
          </a:p>
        </p:txBody>
      </p:sp>
      <p:pic>
        <p:nvPicPr>
          <p:cNvPr id="8" name="图片 7" descr="01-03-3"/>
          <p:cNvPicPr>
            <a:picLocks noChangeAspect="1"/>
          </p:cNvPicPr>
          <p:nvPr/>
        </p:nvPicPr>
        <p:blipFill>
          <a:blip r:embed="rId3"/>
          <a:stretch>
            <a:fillRect/>
          </a:stretch>
        </p:blipFill>
        <p:spPr>
          <a:xfrm>
            <a:off x="5078095" y="2393950"/>
            <a:ext cx="5570855" cy="1905000"/>
          </a:xfrm>
          <a:prstGeom prst="rect">
            <a:avLst/>
          </a:prstGeom>
        </p:spPr>
      </p:pic>
      <p:sp>
        <p:nvSpPr>
          <p:cNvPr id="9" name="文本框 8"/>
          <p:cNvSpPr txBox="1"/>
          <p:nvPr/>
        </p:nvSpPr>
        <p:spPr>
          <a:xfrm>
            <a:off x="335280" y="4434840"/>
            <a:ext cx="2367915" cy="306705"/>
          </a:xfrm>
          <a:prstGeom prst="rect">
            <a:avLst/>
          </a:prstGeom>
          <a:noFill/>
        </p:spPr>
        <p:txBody>
          <a:bodyPr wrap="none" rtlCol="0">
            <a:spAutoFit/>
          </a:bodyPr>
          <a:p>
            <a:pPr algn="l"/>
            <a:r>
              <a:rPr lang="zh-CN" altLang="en-US" sz="1400">
                <a:solidFill>
                  <a:schemeClr val="bg1"/>
                </a:solidFill>
              </a:rPr>
              <a:t>Micro powder specifications</a:t>
            </a:r>
            <a:endParaRPr lang="zh-CN" altLang="en-US" sz="1400">
              <a:solidFill>
                <a:schemeClr val="bg1"/>
              </a:solidFill>
            </a:endParaRPr>
          </a:p>
        </p:txBody>
      </p:sp>
      <p:pic>
        <p:nvPicPr>
          <p:cNvPr id="10" name="图片 9" descr="01-03-4"/>
          <p:cNvPicPr>
            <a:picLocks noChangeAspect="1"/>
          </p:cNvPicPr>
          <p:nvPr/>
        </p:nvPicPr>
        <p:blipFill>
          <a:blip r:embed="rId4"/>
          <a:stretch>
            <a:fillRect/>
          </a:stretch>
        </p:blipFill>
        <p:spPr>
          <a:xfrm>
            <a:off x="208915" y="4741545"/>
            <a:ext cx="3436620" cy="1774190"/>
          </a:xfrm>
          <a:prstGeom prst="rect">
            <a:avLst/>
          </a:prstGeom>
        </p:spPr>
      </p:pic>
      <p:sp>
        <p:nvSpPr>
          <p:cNvPr id="11" name="文本框 10"/>
          <p:cNvSpPr txBox="1"/>
          <p:nvPr/>
        </p:nvSpPr>
        <p:spPr>
          <a:xfrm>
            <a:off x="3835400" y="4645660"/>
            <a:ext cx="8055610" cy="1938020"/>
          </a:xfrm>
          <a:prstGeom prst="rect">
            <a:avLst/>
          </a:prstGeom>
          <a:noFill/>
        </p:spPr>
        <p:txBody>
          <a:bodyPr wrap="square" rtlCol="0">
            <a:spAutoFit/>
          </a:bodyPr>
          <a:p>
            <a:pPr algn="l"/>
            <a:r>
              <a:rPr lang="zh-CN" altLang="en-US" sz="1000">
                <a:solidFill>
                  <a:schemeClr val="bg1"/>
                </a:solidFill>
                <a:latin typeface="Arial" panose="020B0604020202020204" pitchFamily="34" charset="0"/>
                <a:cs typeface="Arial" panose="020B0604020202020204" pitchFamily="34" charset="0"/>
              </a:rPr>
              <a:t>Product use</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1. Abrasives: mainly used for grinding wheel, sandpaper, oilstone, grinding head, grinding paste, monocrystalline silicon, polycrystalline</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 silicon in photovoltaic products and surface grinding and polishing of various devices.</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 2. High grade refractory: it can be used as metallurgical deoxidizer and high temperature resistant material to make high temperature furnace components, supporting parts, etc.</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3. Functional ceramics: it can not only reduce the capacity of kiln tools, but also improve the quality of kiln products and shorten the cycle.</a:t>
            </a:r>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 It is an ideal indirect material for baking and sintering of ceramic glaze, high temperature non oxide ceramics and reaction sintering ceramics.</a:t>
            </a:r>
            <a:endParaRPr lang="zh-CN" altLang="en-US" sz="1000">
              <a:solidFill>
                <a:schemeClr val="bg1"/>
              </a:solidFill>
              <a:latin typeface="Arial" panose="020B0604020202020204" pitchFamily="34" charset="0"/>
              <a:cs typeface="Arial" panose="020B0604020202020204" pitchFamily="34" charset="0"/>
            </a:endParaRPr>
          </a:p>
          <a:p>
            <a:pPr algn="l"/>
            <a:endParaRPr lang="zh-CN" altLang="en-US" sz="1000">
              <a:solidFill>
                <a:schemeClr val="bg1"/>
              </a:solidFill>
              <a:latin typeface="Arial" panose="020B0604020202020204" pitchFamily="34" charset="0"/>
              <a:cs typeface="Arial" panose="020B0604020202020204" pitchFamily="34" charset="0"/>
            </a:endParaRPr>
          </a:p>
          <a:p>
            <a:pPr algn="l"/>
            <a:r>
              <a:rPr lang="zh-CN" altLang="en-US" sz="1000">
                <a:solidFill>
                  <a:schemeClr val="bg1"/>
                </a:solidFill>
                <a:latin typeface="Arial" panose="020B0604020202020204" pitchFamily="34" charset="0"/>
                <a:cs typeface="Arial" panose="020B0604020202020204" pitchFamily="34" charset="0"/>
              </a:rPr>
              <a:t>4. Non ferrous metals: Iron and steel industry, metallurgy and mineral processing industry, have been applied.</a:t>
            </a:r>
            <a:endParaRPr lang="zh-CN" altLang="en-US" sz="1000">
              <a:solidFill>
                <a:schemeClr val="bg1"/>
              </a:solidFill>
              <a:latin typeface="Arial" panose="020B0604020202020204" pitchFamily="34" charset="0"/>
              <a:cs typeface="Arial" panose="020B0604020202020204" pitchFamily="34" charset="0"/>
            </a:endParaRPr>
          </a:p>
        </p:txBody>
      </p:sp>
      <p:sp>
        <p:nvSpPr>
          <p:cNvPr id="90" name="矩形 89"/>
          <p:cNvSpPr/>
          <p:nvPr>
            <p:custDataLst>
              <p:tags r:id="rId5"/>
            </p:custDataLst>
          </p:nvPr>
        </p:nvSpPr>
        <p:spPr bwMode="auto">
          <a:xfrm>
            <a:off x="11195050" y="60848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 name="矩形 95"/>
          <p:cNvSpPr/>
          <p:nvPr>
            <p:custDataLst>
              <p:tags r:id="rId1"/>
            </p:custDataLst>
          </p:nvPr>
        </p:nvSpPr>
        <p:spPr bwMode="auto">
          <a:xfrm>
            <a:off x="11377295" y="61331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02</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pic>
        <p:nvPicPr>
          <p:cNvPr id="2" name="图片 1" descr="part-00390-2064陶瓷粉"/>
          <p:cNvPicPr>
            <a:picLocks noChangeAspect="1"/>
          </p:cNvPicPr>
          <p:nvPr/>
        </p:nvPicPr>
        <p:blipFill>
          <a:blip r:embed="rId2"/>
          <a:stretch>
            <a:fillRect/>
          </a:stretch>
        </p:blipFill>
        <p:spPr>
          <a:xfrm flipH="1">
            <a:off x="3923665" y="3886200"/>
            <a:ext cx="4410075" cy="2486660"/>
          </a:xfrm>
          <a:prstGeom prst="rect">
            <a:avLst/>
          </a:prstGeom>
        </p:spPr>
      </p:pic>
      <p:pic>
        <p:nvPicPr>
          <p:cNvPr id="3" name="图片 2" descr="陶瓷原粉"/>
          <p:cNvPicPr>
            <a:picLocks noChangeAspect="1"/>
          </p:cNvPicPr>
          <p:nvPr/>
        </p:nvPicPr>
        <p:blipFill>
          <a:blip r:embed="rId3"/>
          <a:stretch>
            <a:fillRect/>
          </a:stretch>
        </p:blipFill>
        <p:spPr>
          <a:xfrm>
            <a:off x="300355" y="4269105"/>
            <a:ext cx="3365500" cy="2072640"/>
          </a:xfrm>
          <a:prstGeom prst="rect">
            <a:avLst/>
          </a:prstGeom>
        </p:spPr>
      </p:pic>
      <p:pic>
        <p:nvPicPr>
          <p:cNvPr id="4" name="图片 3" descr="taocifen"/>
          <p:cNvPicPr>
            <a:picLocks noChangeAspect="1"/>
          </p:cNvPicPr>
          <p:nvPr/>
        </p:nvPicPr>
        <p:blipFill>
          <a:blip r:embed="rId4"/>
          <a:stretch>
            <a:fillRect/>
          </a:stretch>
        </p:blipFill>
        <p:spPr>
          <a:xfrm>
            <a:off x="300355" y="646430"/>
            <a:ext cx="3308350" cy="3308350"/>
          </a:xfrm>
          <a:prstGeom prst="rect">
            <a:avLst/>
          </a:prstGeom>
        </p:spPr>
      </p:pic>
      <p:sp>
        <p:nvSpPr>
          <p:cNvPr id="6" name="文本框 5"/>
          <p:cNvSpPr txBox="1"/>
          <p:nvPr/>
        </p:nvSpPr>
        <p:spPr>
          <a:xfrm>
            <a:off x="300355" y="269875"/>
            <a:ext cx="2494280" cy="645160"/>
          </a:xfrm>
          <a:prstGeom prst="rect">
            <a:avLst/>
          </a:prstGeom>
          <a:noFill/>
        </p:spPr>
        <p:txBody>
          <a:bodyPr wrap="square" rtlCol="0">
            <a:spAutoFit/>
          </a:bodyPr>
          <a:p>
            <a:pPr algn="l"/>
            <a:r>
              <a:rPr lang="zh-CN" altLang="en-US" b="1" spc="300">
                <a:solidFill>
                  <a:schemeClr val="bg1"/>
                </a:solidFill>
                <a:uFillTx/>
                <a:latin typeface="Arial" panose="020B0604020202020204" pitchFamily="34" charset="0"/>
                <a:ea typeface="微软雅黑" panose="020B0503020204020204" pitchFamily="34" charset="-122"/>
                <a:sym typeface="+mn-ea"/>
              </a:rPr>
              <a:t>Ceramic powder</a:t>
            </a:r>
            <a:endParaRPr lang="zh-CN" altLang="en-US"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8" name="文本框 7"/>
          <p:cNvSpPr txBox="1"/>
          <p:nvPr/>
        </p:nvSpPr>
        <p:spPr>
          <a:xfrm>
            <a:off x="3783330" y="759460"/>
            <a:ext cx="60311665" cy="2200910"/>
          </a:xfrm>
          <a:prstGeom prst="rect">
            <a:avLst/>
          </a:prstGeom>
          <a:noFill/>
        </p:spPr>
        <p:txBody>
          <a:bodyPr wrap="square" rtlCol="0">
            <a:spAutoFit/>
          </a:bodyPr>
          <a:p>
            <a:pPr algn="l">
              <a:lnSpc>
                <a:spcPct val="140000"/>
              </a:lnSpc>
            </a:pPr>
            <a:r>
              <a:rPr lang="en-US" altLang="zh-CN" sz="1400">
                <a:solidFill>
                  <a:schemeClr val="bg1"/>
                </a:solidFill>
                <a:latin typeface="Arial" panose="020B0604020202020204" pitchFamily="34" charset="0"/>
                <a:cs typeface="Arial" panose="020B0604020202020204" pitchFamily="34" charset="0"/>
              </a:rPr>
              <a:t>Our </a:t>
            </a:r>
            <a:r>
              <a:rPr lang="zh-CN" altLang="en-US" sz="1400">
                <a:solidFill>
                  <a:schemeClr val="bg1"/>
                </a:solidFill>
                <a:latin typeface="Arial" panose="020B0604020202020204" pitchFamily="34" charset="0"/>
                <a:cs typeface="Arial" panose="020B0604020202020204" pitchFamily="34" charset="0"/>
              </a:rPr>
              <a:t>company of silicon carbide ceramic material with silicon carbide powder, using the obtained </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national patent technology production, the use of special optimum seeking method of interception </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of silicon carbide crystals in most alpha silicon carbide crystals, polycrystalline silicon carbide density </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is highest, 2200 degrees or more long time smelting silicon carbide crystals of raw material </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to produce, the second-stage above 1.6 to 1.8 g/cm3 density, more than 99.9% purity.</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The density of non-pressure sintered silicon carbide ceramics is above 3.16g/cm3 to achieve and </a:t>
            </a:r>
            <a:endParaRPr lang="zh-CN" altLang="en-US" sz="14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400">
                <a:solidFill>
                  <a:schemeClr val="bg1"/>
                </a:solidFill>
                <a:latin typeface="Arial" panose="020B0604020202020204" pitchFamily="34" charset="0"/>
                <a:cs typeface="Arial" panose="020B0604020202020204" pitchFamily="34" charset="0"/>
              </a:rPr>
              <a:t>exceed the quality of international silicon carbide powder.</a:t>
            </a:r>
            <a:endParaRPr lang="zh-CN" altLang="en-US" sz="1400">
              <a:solidFill>
                <a:schemeClr val="bg1"/>
              </a:solidFill>
              <a:latin typeface="Arial" panose="020B0604020202020204" pitchFamily="34" charset="0"/>
              <a:cs typeface="Arial" panose="020B0604020202020204" pitchFamily="34" charset="0"/>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8460" y="332105"/>
            <a:ext cx="1901825" cy="645160"/>
          </a:xfrm>
          <a:prstGeom prst="rect">
            <a:avLst/>
          </a:prstGeom>
          <a:noFill/>
        </p:spPr>
        <p:txBody>
          <a:bodyPr wrap="square" rtlCol="0">
            <a:spAutoFit/>
          </a:bodyPr>
          <a:p>
            <a:pPr algn="l"/>
            <a:r>
              <a:rPr lang="en-US" altLang="zh-CN" b="1" spc="300">
                <a:solidFill>
                  <a:schemeClr val="bg1"/>
                </a:solidFill>
                <a:latin typeface="Arial" panose="020B0604020202020204" pitchFamily="34" charset="0"/>
                <a:ea typeface="微软雅黑" panose="020B0503020204020204" pitchFamily="34" charset="-122"/>
                <a:sym typeface="+mn-ea"/>
              </a:rPr>
              <a:t>Sic powder</a:t>
            </a:r>
            <a:endParaRPr lang="en-US" altLang="zh-CN" b="1" spc="300">
              <a:solidFill>
                <a:schemeClr val="bg1"/>
              </a:solidFill>
              <a:latin typeface="Arial" panose="020B0604020202020204" pitchFamily="34" charset="0"/>
              <a:ea typeface="微软雅黑" panose="020B0503020204020204" pitchFamily="34" charset="-122"/>
              <a:sym typeface="+mn-ea"/>
            </a:endParaRPr>
          </a:p>
          <a:p>
            <a:endParaRPr lang="zh-CN" altLang="en-US"/>
          </a:p>
        </p:txBody>
      </p:sp>
      <p:pic>
        <p:nvPicPr>
          <p:cNvPr id="3" name="图片 2" descr="碳化硅微粉1"/>
          <p:cNvPicPr>
            <a:picLocks noChangeAspect="1"/>
          </p:cNvPicPr>
          <p:nvPr/>
        </p:nvPicPr>
        <p:blipFill>
          <a:blip r:embed="rId1"/>
          <a:stretch>
            <a:fillRect/>
          </a:stretch>
        </p:blipFill>
        <p:spPr>
          <a:xfrm>
            <a:off x="378460" y="776605"/>
            <a:ext cx="3478530" cy="2302510"/>
          </a:xfrm>
          <a:prstGeom prst="rect">
            <a:avLst/>
          </a:prstGeom>
        </p:spPr>
      </p:pic>
      <p:pic>
        <p:nvPicPr>
          <p:cNvPr id="4" name="图片 3" descr="碳化硅微粉"/>
          <p:cNvPicPr>
            <a:picLocks noChangeAspect="1"/>
          </p:cNvPicPr>
          <p:nvPr/>
        </p:nvPicPr>
        <p:blipFill>
          <a:blip r:embed="rId2"/>
          <a:stretch>
            <a:fillRect/>
          </a:stretch>
        </p:blipFill>
        <p:spPr>
          <a:xfrm>
            <a:off x="3965575" y="776605"/>
            <a:ext cx="2682875" cy="2302510"/>
          </a:xfrm>
          <a:prstGeom prst="rect">
            <a:avLst/>
          </a:prstGeom>
        </p:spPr>
      </p:pic>
      <p:pic>
        <p:nvPicPr>
          <p:cNvPr id="5" name="图片 4" descr="碳化硅微粉2"/>
          <p:cNvPicPr>
            <a:picLocks noChangeAspect="1"/>
          </p:cNvPicPr>
          <p:nvPr/>
        </p:nvPicPr>
        <p:blipFill>
          <a:blip r:embed="rId3"/>
          <a:stretch>
            <a:fillRect/>
          </a:stretch>
        </p:blipFill>
        <p:spPr>
          <a:xfrm>
            <a:off x="378460" y="3203575"/>
            <a:ext cx="3478530" cy="2317115"/>
          </a:xfrm>
          <a:prstGeom prst="rect">
            <a:avLst/>
          </a:prstGeom>
        </p:spPr>
      </p:pic>
      <p:sp>
        <p:nvSpPr>
          <p:cNvPr id="6" name="文本框 5"/>
          <p:cNvSpPr txBox="1"/>
          <p:nvPr/>
        </p:nvSpPr>
        <p:spPr>
          <a:xfrm>
            <a:off x="3965575" y="3198495"/>
            <a:ext cx="7802245" cy="2306955"/>
          </a:xfrm>
          <a:prstGeom prst="rect">
            <a:avLst/>
          </a:prstGeom>
          <a:noFill/>
        </p:spPr>
        <p:txBody>
          <a:bodyPr wrap="none" rtlCol="0">
            <a:spAutoFit/>
          </a:bodyPr>
          <a:p>
            <a:pPr algn="l">
              <a:lnSpc>
                <a:spcPct val="150000"/>
              </a:lnSpc>
            </a:pPr>
            <a:r>
              <a:rPr lang="zh-CN" altLang="en-US" sz="1200">
                <a:solidFill>
                  <a:schemeClr val="bg1"/>
                </a:solidFill>
                <a:latin typeface="Arial" panose="020B0604020202020204" pitchFamily="34" charset="0"/>
                <a:cs typeface="Arial" panose="020B0604020202020204" pitchFamily="34" charset="0"/>
              </a:rPr>
              <a:t>Our company USES JZFZ equipment for ultrafine grinding of micron grade sic powder.</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Silicon carbide powder is mainly used in 1200# and 1500#. Since silicon carbide powder is mainly used in </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abrasive industry, there are special requirements for the classification of the powder, and no large particles </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can be found in the powder. Therefore, in order to meet the requirements of international and domestic products, </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JZF classification equipment is used for high precision classification.Silicon carbide powder is mainly black silicon </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carbide powder and green silicon carbide powder.</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The main standards of silicon carbide powder are: national standard, Japanese standard, European standard.</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Our export to gb, Japanese standard - based.</a:t>
            </a:r>
            <a:endParaRPr lang="zh-CN" altLang="en-US" sz="1200">
              <a:solidFill>
                <a:schemeClr val="bg1"/>
              </a:solidFill>
              <a:latin typeface="Arial" panose="020B0604020202020204" pitchFamily="34" charset="0"/>
              <a:cs typeface="Arial" panose="020B0604020202020204" pitchFamily="34" charset="0"/>
            </a:endParaRPr>
          </a:p>
        </p:txBody>
      </p:sp>
      <p:sp>
        <p:nvSpPr>
          <p:cNvPr id="96" name="矩形 95"/>
          <p:cNvSpPr/>
          <p:nvPr>
            <p:custDataLst>
              <p:tags r:id="rId4"/>
            </p:custDataLst>
          </p:nvPr>
        </p:nvSpPr>
        <p:spPr bwMode="auto">
          <a:xfrm>
            <a:off x="11377295" y="61331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02</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16585" y="516255"/>
            <a:ext cx="4005580" cy="645160"/>
          </a:xfrm>
          <a:prstGeom prst="rect">
            <a:avLst/>
          </a:prstGeom>
          <a:noFill/>
        </p:spPr>
        <p:txBody>
          <a:bodyPr wrap="non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Granulated powder - black</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pic>
        <p:nvPicPr>
          <p:cNvPr id="4" name="图片 3" descr="粒状粉"/>
          <p:cNvPicPr>
            <a:picLocks noChangeAspect="1"/>
          </p:cNvPicPr>
          <p:nvPr/>
        </p:nvPicPr>
        <p:blipFill>
          <a:blip r:embed="rId1"/>
          <a:stretch>
            <a:fillRect/>
          </a:stretch>
        </p:blipFill>
        <p:spPr>
          <a:xfrm>
            <a:off x="616585" y="991235"/>
            <a:ext cx="3242310" cy="2457450"/>
          </a:xfrm>
          <a:prstGeom prst="rect">
            <a:avLst/>
          </a:prstGeom>
        </p:spPr>
      </p:pic>
      <p:sp>
        <p:nvSpPr>
          <p:cNvPr id="5" name="文本框 4"/>
          <p:cNvSpPr txBox="1"/>
          <p:nvPr/>
        </p:nvSpPr>
        <p:spPr>
          <a:xfrm>
            <a:off x="4159885" y="991235"/>
            <a:ext cx="7786370" cy="2501265"/>
          </a:xfrm>
          <a:prstGeom prst="rect">
            <a:avLst/>
          </a:prstGeom>
          <a:noFill/>
        </p:spPr>
        <p:txBody>
          <a:bodyPr wrap="square" rtlCol="0">
            <a:spAutoFit/>
          </a:bodyPr>
          <a:p>
            <a:pPr algn="l">
              <a:lnSpc>
                <a:spcPct val="140000"/>
              </a:lnSpc>
            </a:pPr>
            <a:r>
              <a:rPr lang="zh-CN" altLang="en-US" sz="1600">
                <a:solidFill>
                  <a:schemeClr val="bg1"/>
                </a:solidFill>
              </a:rPr>
              <a:t>Black silicon carbide is quartz (SIO2) and anthracite coal or petroleum coke (C) as the basic raw material under the condition of over 1800 degrees centigrade high temperature generated by the non-metallic minerals, it has high hardness, small expansion coefficient, crisp, good thermal conductivity, is widely used in abrasives and grinding of electronic products, refractory materials, special ceramics, ceramic foam, coating modified plastic additives, auto parts, military aviation, steelmaking deoxidizer, etc.</a:t>
            </a:r>
            <a:endParaRPr lang="zh-CN" altLang="en-US" sz="1600">
              <a:solidFill>
                <a:schemeClr val="bg1"/>
              </a:solidFill>
            </a:endParaRPr>
          </a:p>
        </p:txBody>
      </p:sp>
      <p:sp>
        <p:nvSpPr>
          <p:cNvPr id="7" name="文本框 6"/>
          <p:cNvSpPr txBox="1"/>
          <p:nvPr/>
        </p:nvSpPr>
        <p:spPr>
          <a:xfrm>
            <a:off x="616585" y="3729990"/>
            <a:ext cx="5462270" cy="2084070"/>
          </a:xfrm>
          <a:prstGeom prst="rect">
            <a:avLst/>
          </a:prstGeom>
          <a:noFill/>
        </p:spPr>
        <p:txBody>
          <a:bodyPr wrap="square" rtlCol="0">
            <a:spAutoFit/>
          </a:bodyPr>
          <a:p>
            <a:pPr algn="l">
              <a:lnSpc>
                <a:spcPct val="120000"/>
              </a:lnSpc>
            </a:pPr>
            <a:r>
              <a:rPr lang="zh-CN" altLang="en-US">
                <a:solidFill>
                  <a:schemeClr val="bg1"/>
                </a:solidFill>
                <a:latin typeface="华文楷体" panose="02010600040101010101" charset="-122"/>
                <a:ea typeface="华文楷体" panose="02010600040101010101" charset="-122"/>
                <a:cs typeface="华文楷体" panose="02010600040101010101" charset="-122"/>
              </a:rPr>
              <a:t>黑碳化硅是以石英砂(SIO2)和无烟煤或石油焦(C)为基本原料在摄氏1800度以上高温条件下生成的非金属矿产品,它具有硬度高,膨胀系数小,性脆,导热性好等特点,广泛应用于磨料磨具,电子产品研磨,耐火材料,特种陶瓷,泡沫陶瓷,涂料塑料添加改性,汽车配件,军工航空,炼钢用脱氧剂等。</a:t>
            </a:r>
            <a:endParaRPr lang="zh-CN" altLang="en-US">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02" name="矩形 101"/>
          <p:cNvSpPr/>
          <p:nvPr>
            <p:custDataLst>
              <p:tags r:id="rId2"/>
            </p:custDataLst>
          </p:nvPr>
        </p:nvSpPr>
        <p:spPr bwMode="auto">
          <a:xfrm>
            <a:off x="10936605" y="596741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pic>
        <p:nvPicPr>
          <p:cNvPr id="6" name="图片 5" descr="微信图片_20201119153043"/>
          <p:cNvPicPr>
            <a:picLocks noChangeAspect="1"/>
          </p:cNvPicPr>
          <p:nvPr/>
        </p:nvPicPr>
        <p:blipFill>
          <a:blip r:embed="rId3"/>
          <a:stretch>
            <a:fillRect/>
          </a:stretch>
        </p:blipFill>
        <p:spPr>
          <a:xfrm>
            <a:off x="6268720" y="3729990"/>
            <a:ext cx="5296535" cy="2084070"/>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粒度砂"/>
          <p:cNvPicPr>
            <a:picLocks noChangeAspect="1"/>
          </p:cNvPicPr>
          <p:nvPr/>
        </p:nvPicPr>
        <p:blipFill>
          <a:blip r:embed="rId1"/>
          <a:stretch>
            <a:fillRect/>
          </a:stretch>
        </p:blipFill>
        <p:spPr>
          <a:xfrm>
            <a:off x="7801610" y="818515"/>
            <a:ext cx="3861435" cy="2896235"/>
          </a:xfrm>
          <a:prstGeom prst="rect">
            <a:avLst/>
          </a:prstGeom>
        </p:spPr>
      </p:pic>
      <p:sp>
        <p:nvSpPr>
          <p:cNvPr id="3" name="文本框 2"/>
          <p:cNvSpPr txBox="1"/>
          <p:nvPr/>
        </p:nvSpPr>
        <p:spPr>
          <a:xfrm>
            <a:off x="372110" y="316230"/>
            <a:ext cx="4081780" cy="645160"/>
          </a:xfrm>
          <a:prstGeom prst="rect">
            <a:avLst/>
          </a:prstGeom>
          <a:noFill/>
        </p:spPr>
        <p:txBody>
          <a:bodyPr wrap="squar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Granulated powder - Green</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4" name="文本框 3"/>
          <p:cNvSpPr txBox="1"/>
          <p:nvPr/>
        </p:nvSpPr>
        <p:spPr>
          <a:xfrm>
            <a:off x="6489065" y="4088130"/>
            <a:ext cx="5354320" cy="2453640"/>
          </a:xfrm>
          <a:prstGeom prst="rect">
            <a:avLst/>
          </a:prstGeom>
          <a:noFill/>
        </p:spPr>
        <p:txBody>
          <a:bodyPr wrap="square" rtlCol="0">
            <a:spAutoFit/>
          </a:bodyPr>
          <a:p>
            <a:pPr algn="l">
              <a:lnSpc>
                <a:spcPct val="160000"/>
              </a:lnSpc>
            </a:pPr>
            <a:r>
              <a:rPr lang="zh-CN" altLang="en-US" sz="1600">
                <a:solidFill>
                  <a:schemeClr val="bg1"/>
                </a:solidFill>
                <a:latin typeface="华文楷体" panose="02010600040101010101" charset="-122"/>
                <a:ea typeface="华文楷体" panose="02010600040101010101" charset="-122"/>
                <a:cs typeface="华文楷体" panose="02010600040101010101" charset="-122"/>
              </a:rPr>
              <a:t>绿碳化硅是以石英砂(SIO2)和石油焦(C)及氯化钠(NACL)为基本原料在摄氏1800度以上高温条件下生成的非金属矿产品,它具有硬度高、膨胀系数小、性脆、导热性好等特点。广泛应用于磨料磨具、电子产品研磨、耐火材料、特种陶瓷、涂料塑料添加改性、制作砂轮，切割片，汽车配件、军工航空等。</a:t>
            </a:r>
            <a:endParaRPr lang="zh-CN" altLang="en-US" sz="16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nvSpPr>
        <p:spPr>
          <a:xfrm>
            <a:off x="372110" y="818515"/>
            <a:ext cx="6993890" cy="2846070"/>
          </a:xfrm>
          <a:prstGeom prst="rect">
            <a:avLst/>
          </a:prstGeom>
          <a:noFill/>
        </p:spPr>
        <p:txBody>
          <a:bodyPr wrap="square" rtlCol="0">
            <a:spAutoFit/>
          </a:bodyPr>
          <a:p>
            <a:pPr algn="l">
              <a:lnSpc>
                <a:spcPct val="140000"/>
              </a:lnSpc>
            </a:pPr>
            <a:r>
              <a:rPr lang="zh-CN" altLang="en-US" sz="1600">
                <a:solidFill>
                  <a:schemeClr val="bg1"/>
                </a:solidFill>
              </a:rPr>
              <a:t>Green silicon carbide is a non-metallic mineral product produced by quartz sand (SIO2), petroleum coke (C) and sodium chloride (NACL) as the basic raw materials under the high temperature conditions above 1800 degrees Celsius. It is characterized by high hardness, small coefficient of expansion, brittle properties and good thermal conductivity.It is widely used in abrasives, abrasives, electronic products, refractories, special ceramics, coating plastics, grinding wheels, cutting pieces, auto parts, military aviation and so on.</a:t>
            </a:r>
            <a:endParaRPr lang="zh-CN" altLang="en-US" sz="1600">
              <a:solidFill>
                <a:schemeClr val="bg1"/>
              </a:solidFill>
            </a:endParaRPr>
          </a:p>
        </p:txBody>
      </p:sp>
      <p:sp>
        <p:nvSpPr>
          <p:cNvPr id="102" name="矩形 101"/>
          <p:cNvSpPr/>
          <p:nvPr>
            <p:custDataLst>
              <p:tags r:id="rId2"/>
            </p:custDataLst>
          </p:nvPr>
        </p:nvSpPr>
        <p:spPr bwMode="auto">
          <a:xfrm>
            <a:off x="11034395" y="621379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pic>
        <p:nvPicPr>
          <p:cNvPr id="7" name="图片 6" descr="微信图片_20201119153049"/>
          <p:cNvPicPr>
            <a:picLocks noChangeAspect="1"/>
          </p:cNvPicPr>
          <p:nvPr/>
        </p:nvPicPr>
        <p:blipFill>
          <a:blip r:embed="rId3"/>
          <a:stretch>
            <a:fillRect/>
          </a:stretch>
        </p:blipFill>
        <p:spPr>
          <a:xfrm>
            <a:off x="473710" y="4153535"/>
            <a:ext cx="6015355" cy="232283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硼板"/>
          <p:cNvPicPr>
            <a:picLocks noChangeAspect="1"/>
          </p:cNvPicPr>
          <p:nvPr/>
        </p:nvPicPr>
        <p:blipFill>
          <a:blip r:embed="rId1"/>
          <a:stretch>
            <a:fillRect/>
          </a:stretch>
        </p:blipFill>
        <p:spPr>
          <a:xfrm>
            <a:off x="7280910" y="3712210"/>
            <a:ext cx="3931285" cy="2962275"/>
          </a:xfrm>
          <a:prstGeom prst="rect">
            <a:avLst/>
          </a:prstGeom>
        </p:spPr>
      </p:pic>
      <p:sp>
        <p:nvSpPr>
          <p:cNvPr id="3" name="文本框 2"/>
          <p:cNvSpPr txBox="1"/>
          <p:nvPr/>
        </p:nvSpPr>
        <p:spPr>
          <a:xfrm>
            <a:off x="673735" y="444500"/>
            <a:ext cx="754380" cy="583565"/>
          </a:xfrm>
          <a:prstGeom prst="rect">
            <a:avLst/>
          </a:prstGeom>
          <a:noFill/>
        </p:spPr>
        <p:txBody>
          <a:bodyPr wrap="none" rtlCol="0">
            <a:spAutoFit/>
          </a:bodyPr>
          <a:p>
            <a:r>
              <a:rPr lang="en-US" altLang="zh-CN" b="1" u="sng">
                <a:solidFill>
                  <a:schemeClr val="bg1"/>
                </a:solidFill>
              </a:rPr>
              <a:t>Batts</a:t>
            </a:r>
            <a:endParaRPr lang="en-US" altLang="zh-CN" b="1" u="sng">
              <a:solidFill>
                <a:schemeClr val="bg1"/>
              </a:solidFill>
            </a:endParaRPr>
          </a:p>
          <a:p>
            <a:endParaRPr lang="zh-CN" altLang="zh-CN" sz="1400" b="1" u="sng">
              <a:solidFill>
                <a:schemeClr val="bg1"/>
              </a:solidFill>
            </a:endParaRPr>
          </a:p>
        </p:txBody>
      </p:sp>
      <p:sp>
        <p:nvSpPr>
          <p:cNvPr id="4" name="文本框 3"/>
          <p:cNvSpPr txBox="1"/>
          <p:nvPr/>
        </p:nvSpPr>
        <p:spPr>
          <a:xfrm>
            <a:off x="673735" y="1028065"/>
            <a:ext cx="922655" cy="521970"/>
          </a:xfrm>
          <a:prstGeom prst="rect">
            <a:avLst/>
          </a:prstGeom>
          <a:noFill/>
        </p:spPr>
        <p:txBody>
          <a:bodyPr wrap="square" rtlCol="0">
            <a:spAutoFit/>
          </a:bodyPr>
          <a:p>
            <a:pPr algn="l"/>
            <a:r>
              <a:rPr lang="zh-CN" altLang="zh-CN" sz="1400" b="1" u="sng">
                <a:solidFill>
                  <a:schemeClr val="bg1"/>
                </a:solidFill>
                <a:sym typeface="+mn-ea"/>
              </a:rPr>
              <a:t>碳化硅板</a:t>
            </a:r>
            <a:endParaRPr lang="zh-CN" altLang="zh-CN" sz="1400" b="1" u="sng">
              <a:solidFill>
                <a:schemeClr val="bg1"/>
              </a:solidFill>
            </a:endParaRPr>
          </a:p>
          <a:p>
            <a:endParaRPr lang="zh-CN" altLang="en-US" sz="1400"/>
          </a:p>
        </p:txBody>
      </p:sp>
      <p:pic>
        <p:nvPicPr>
          <p:cNvPr id="6" name="图片 5" descr="碳化硅版"/>
          <p:cNvPicPr>
            <a:picLocks noChangeAspect="1"/>
          </p:cNvPicPr>
          <p:nvPr/>
        </p:nvPicPr>
        <p:blipFill>
          <a:blip r:embed="rId2"/>
          <a:stretch>
            <a:fillRect/>
          </a:stretch>
        </p:blipFill>
        <p:spPr>
          <a:xfrm>
            <a:off x="1936115" y="330835"/>
            <a:ext cx="2352675" cy="2158365"/>
          </a:xfrm>
          <a:prstGeom prst="rect">
            <a:avLst/>
          </a:prstGeom>
        </p:spPr>
      </p:pic>
      <p:sp>
        <p:nvSpPr>
          <p:cNvPr id="7" name="文本框 6"/>
          <p:cNvSpPr txBox="1"/>
          <p:nvPr/>
        </p:nvSpPr>
        <p:spPr>
          <a:xfrm>
            <a:off x="4947920" y="567690"/>
            <a:ext cx="6113780" cy="645160"/>
          </a:xfrm>
          <a:prstGeom prst="rect">
            <a:avLst/>
          </a:prstGeom>
          <a:noFill/>
        </p:spPr>
        <p:txBody>
          <a:bodyPr wrap="none" rtlCol="0">
            <a:spAutoFit/>
          </a:bodyPr>
          <a:p>
            <a:r>
              <a:rPr lang="en-US" altLang="zh-CN">
                <a:solidFill>
                  <a:schemeClr val="bg1"/>
                </a:solidFill>
              </a:rPr>
              <a:t>This product is suitable for kiln furniture and burning plat of </a:t>
            </a:r>
            <a:endParaRPr lang="en-US" altLang="zh-CN">
              <a:solidFill>
                <a:schemeClr val="bg1"/>
              </a:solidFill>
            </a:endParaRPr>
          </a:p>
          <a:p>
            <a:r>
              <a:rPr lang="en-US" altLang="zh-CN">
                <a:solidFill>
                  <a:schemeClr val="bg1"/>
                </a:solidFill>
              </a:rPr>
              <a:t>industrial kin.   </a:t>
            </a:r>
            <a:endParaRPr lang="en-US" altLang="zh-CN">
              <a:solidFill>
                <a:schemeClr val="bg1"/>
              </a:solidFill>
            </a:endParaRPr>
          </a:p>
        </p:txBody>
      </p:sp>
      <p:sp>
        <p:nvSpPr>
          <p:cNvPr id="8" name="文本框 7"/>
          <p:cNvSpPr txBox="1"/>
          <p:nvPr/>
        </p:nvSpPr>
        <p:spPr>
          <a:xfrm>
            <a:off x="8296275" y="1028065"/>
            <a:ext cx="3205480" cy="306705"/>
          </a:xfrm>
          <a:prstGeom prst="rect">
            <a:avLst/>
          </a:prstGeom>
          <a:noFill/>
        </p:spPr>
        <p:txBody>
          <a:bodyPr wrap="none" rtlCol="0">
            <a:spAutoFit/>
          </a:bodyPr>
          <a:p>
            <a:r>
              <a:rPr lang="zh-CN" altLang="zh-CN" sz="1400">
                <a:solidFill>
                  <a:schemeClr val="bg1"/>
                </a:solidFill>
                <a:latin typeface="华文楷体" panose="02010600040101010101" charset="-122"/>
                <a:ea typeface="华文楷体" panose="02010600040101010101" charset="-122"/>
              </a:rPr>
              <a:t>该产品适用于工业窑炉的窑具、承烧板</a:t>
            </a:r>
            <a:endParaRPr lang="zh-CN" altLang="zh-CN" sz="1400">
              <a:solidFill>
                <a:schemeClr val="bg1"/>
              </a:solidFill>
              <a:latin typeface="华文楷体" panose="02010600040101010101" charset="-122"/>
              <a:ea typeface="华文楷体" panose="02010600040101010101" charset="-122"/>
            </a:endParaRPr>
          </a:p>
        </p:txBody>
      </p:sp>
      <p:sp>
        <p:nvSpPr>
          <p:cNvPr id="9" name="文本框 8"/>
          <p:cNvSpPr txBox="1"/>
          <p:nvPr/>
        </p:nvSpPr>
        <p:spPr>
          <a:xfrm>
            <a:off x="243840" y="4367530"/>
            <a:ext cx="6953885" cy="2306955"/>
          </a:xfrm>
          <a:prstGeom prst="rect">
            <a:avLst/>
          </a:prstGeom>
          <a:noFill/>
        </p:spPr>
        <p:txBody>
          <a:bodyPr wrap="square" rtlCol="0">
            <a:spAutoFit/>
          </a:bodyPr>
          <a:p>
            <a:pPr algn="l">
              <a:lnSpc>
                <a:spcPct val="150000"/>
              </a:lnSpc>
            </a:pPr>
            <a:r>
              <a:rPr lang="zh-CN" altLang="en-US" sz="1600">
                <a:solidFill>
                  <a:schemeClr val="bg1"/>
                </a:solidFill>
                <a:latin typeface="Arial" panose="020B0604020202020204" pitchFamily="34" charset="0"/>
                <a:cs typeface="Arial" panose="020B0604020202020204" pitchFamily="34" charset="0"/>
              </a:rPr>
              <a:t>Product features:</a:t>
            </a:r>
            <a:endParaRPr lang="zh-CN" altLang="en-US" sz="16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600">
                <a:solidFill>
                  <a:schemeClr val="bg1"/>
                </a:solidFill>
                <a:latin typeface="Times New Roman" panose="02020603050405020304" charset="0"/>
                <a:cs typeface="Times New Roman" panose="02020603050405020304" charset="0"/>
              </a:rPr>
              <a:t>1. Excellent technical features of the above:</a:t>
            </a:r>
            <a:endParaRPr lang="zh-CN" altLang="en-US" sz="1600">
              <a:solidFill>
                <a:schemeClr val="bg1"/>
              </a:solidFill>
              <a:latin typeface="Times New Roman" panose="02020603050405020304" charset="0"/>
              <a:cs typeface="Times New Roman" panose="02020603050405020304" charset="0"/>
            </a:endParaRPr>
          </a:p>
          <a:p>
            <a:pPr algn="l">
              <a:lnSpc>
                <a:spcPct val="150000"/>
              </a:lnSpc>
            </a:pPr>
            <a:r>
              <a:rPr lang="zh-CN" altLang="en-US" sz="1600">
                <a:solidFill>
                  <a:schemeClr val="bg1"/>
                </a:solidFill>
                <a:latin typeface="Times New Roman" panose="02020603050405020304" charset="0"/>
                <a:cs typeface="Times New Roman" panose="02020603050405020304" charset="0"/>
              </a:rPr>
              <a:t>2. Stable size, deformation resistance and high strength at high temperature;</a:t>
            </a:r>
            <a:endParaRPr lang="zh-CN" altLang="en-US" sz="1600">
              <a:solidFill>
                <a:schemeClr val="bg1"/>
              </a:solidFill>
              <a:latin typeface="Times New Roman" panose="02020603050405020304" charset="0"/>
              <a:cs typeface="Times New Roman" panose="02020603050405020304" charset="0"/>
            </a:endParaRPr>
          </a:p>
          <a:p>
            <a:pPr algn="l">
              <a:lnSpc>
                <a:spcPct val="150000"/>
              </a:lnSpc>
            </a:pPr>
            <a:r>
              <a:rPr lang="zh-CN" altLang="en-US" sz="1600">
                <a:solidFill>
                  <a:schemeClr val="bg1"/>
                </a:solidFill>
                <a:latin typeface="Times New Roman" panose="02020603050405020304" charset="0"/>
                <a:cs typeface="Times New Roman" panose="02020603050405020304" charset="0"/>
              </a:rPr>
              <a:t>3. Thermal impact resistance, wear resistance, high temperature erosion resistance;</a:t>
            </a:r>
            <a:endParaRPr lang="zh-CN" altLang="en-US" sz="1600">
              <a:solidFill>
                <a:schemeClr val="bg1"/>
              </a:solidFill>
              <a:latin typeface="Times New Roman" panose="02020603050405020304" charset="0"/>
              <a:cs typeface="Times New Roman" panose="02020603050405020304" charset="0"/>
            </a:endParaRPr>
          </a:p>
          <a:p>
            <a:pPr algn="l">
              <a:lnSpc>
                <a:spcPct val="150000"/>
              </a:lnSpc>
            </a:pPr>
            <a:r>
              <a:rPr lang="zh-CN" altLang="en-US" sz="1600">
                <a:solidFill>
                  <a:schemeClr val="bg1"/>
                </a:solidFill>
                <a:latin typeface="Times New Roman" panose="02020603050405020304" charset="0"/>
                <a:cs typeface="Times New Roman" panose="02020603050405020304" charset="0"/>
              </a:rPr>
              <a:t>4. Anti-oxidation, anti-chemical erosion, anti-aging;</a:t>
            </a:r>
            <a:endParaRPr lang="zh-CN" altLang="en-US" sz="1600">
              <a:solidFill>
                <a:schemeClr val="bg1"/>
              </a:solidFill>
              <a:latin typeface="Times New Roman" panose="02020603050405020304" charset="0"/>
              <a:cs typeface="Times New Roman" panose="02020603050405020304" charset="0"/>
            </a:endParaRPr>
          </a:p>
          <a:p>
            <a:pPr algn="l">
              <a:lnSpc>
                <a:spcPct val="150000"/>
              </a:lnSpc>
            </a:pPr>
            <a:r>
              <a:rPr lang="zh-CN" altLang="en-US" sz="1600">
                <a:solidFill>
                  <a:schemeClr val="bg1"/>
                </a:solidFill>
                <a:latin typeface="Times New Roman" panose="02020603050405020304" charset="0"/>
                <a:cs typeface="Times New Roman" panose="02020603050405020304" charset="0"/>
              </a:rPr>
              <a:t>5. High thermal conductivity;</a:t>
            </a:r>
            <a:endParaRPr lang="zh-CN" altLang="en-US" sz="1600">
              <a:solidFill>
                <a:schemeClr val="bg1"/>
              </a:solidFill>
              <a:latin typeface="Times New Roman" panose="02020603050405020304" charset="0"/>
              <a:cs typeface="Times New Roman" panose="02020603050405020304" charset="0"/>
            </a:endParaRPr>
          </a:p>
        </p:txBody>
      </p:sp>
      <p:sp>
        <p:nvSpPr>
          <p:cNvPr id="10" name="文本框 9"/>
          <p:cNvSpPr txBox="1"/>
          <p:nvPr/>
        </p:nvSpPr>
        <p:spPr>
          <a:xfrm>
            <a:off x="5078095" y="1857375"/>
            <a:ext cx="6203315" cy="1768475"/>
          </a:xfrm>
          <a:prstGeom prst="rect">
            <a:avLst/>
          </a:prstGeom>
          <a:noFill/>
        </p:spPr>
        <p:txBody>
          <a:bodyPr wrap="square" rtlCol="0">
            <a:spAutoFit/>
          </a:bodyPr>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产品特性：</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1.以上各项技术特色优强：</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                           2.高温下尺寸稳定，抗变形，高温强度高；</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3.抗热冲击，耐磨损，高温抗侵蚀；</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                           4.抗氧化，抗化学侵蚀，抗老化；</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3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5.导热度高；</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08" name="矩形 107"/>
          <p:cNvSpPr/>
          <p:nvPr>
            <p:custDataLst>
              <p:tags r:id="rId3"/>
            </p:custDataLst>
          </p:nvPr>
        </p:nvSpPr>
        <p:spPr bwMode="auto">
          <a:xfrm>
            <a:off x="11212195" y="610838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04</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pic>
        <p:nvPicPr>
          <p:cNvPr id="2" name="图片 1" descr="微信图片_20201119153036"/>
          <p:cNvPicPr>
            <a:picLocks noChangeAspect="1"/>
          </p:cNvPicPr>
          <p:nvPr/>
        </p:nvPicPr>
        <p:blipFill>
          <a:blip r:embed="rId4"/>
          <a:stretch>
            <a:fillRect/>
          </a:stretch>
        </p:blipFill>
        <p:spPr>
          <a:xfrm>
            <a:off x="334645" y="2489200"/>
            <a:ext cx="4613275" cy="1957705"/>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7599045" y="2689543"/>
            <a:ext cx="1524000" cy="15240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7200" spc="200">
                <a:solidFill>
                  <a:schemeClr val="accent1"/>
                </a:solidFill>
                <a:latin typeface="Arial" panose="020B0604020202020204" pitchFamily="34" charset="0"/>
                <a:ea typeface="微软雅黑" panose="020B0503020204020204" pitchFamily="34" charset="-122"/>
              </a:rPr>
              <a:t>01</a:t>
            </a:r>
            <a:endParaRPr lang="en-US" altLang="zh-CN" sz="7200" spc="200">
              <a:solidFill>
                <a:schemeClr val="accent1"/>
              </a:solidFill>
              <a:latin typeface="Arial" panose="020B0604020202020204" pitchFamily="34" charset="0"/>
              <a:ea typeface="微软雅黑" panose="020B0503020204020204" pitchFamily="34" charset="-122"/>
            </a:endParaRPr>
          </a:p>
        </p:txBody>
      </p:sp>
      <p:sp>
        <p:nvSpPr>
          <p:cNvPr id="5" name="标题 4"/>
          <p:cNvSpPr>
            <a:spLocks noGrp="1"/>
          </p:cNvSpPr>
          <p:nvPr>
            <p:ph type="ctrTitle" idx="14"/>
            <p:custDataLst>
              <p:tags r:id="rId2"/>
            </p:custDataLst>
          </p:nvPr>
        </p:nvSpPr>
        <p:spPr/>
        <p:txBody>
          <a:bodyPr/>
          <a:lstStyle/>
          <a:p>
            <a:pPr algn="l"/>
            <a:r>
              <a:rPr lang="en-US" altLang="zh-CN" sz="2400" dirty="0"/>
              <a:t>ABOUT US      </a:t>
            </a:r>
            <a:endParaRPr lang="zh-CN" altLang="en-US" sz="1800" dirty="0"/>
          </a:p>
        </p:txBody>
      </p:sp>
      <p:sp>
        <p:nvSpPr>
          <p:cNvPr id="4" name="副标题 3"/>
          <p:cNvSpPr>
            <a:spLocks noGrp="1"/>
          </p:cNvSpPr>
          <p:nvPr>
            <p:ph type="subTitle" idx="13"/>
            <p:custDataLst>
              <p:tags r:id="rId3"/>
            </p:custDataLst>
          </p:nvPr>
        </p:nvSpPr>
        <p:spPr/>
        <p:txBody>
          <a:bodyPr>
            <a:normAutofit/>
          </a:bodyPr>
          <a:lstStyle/>
          <a:p>
            <a:r>
              <a:rPr lang="en-US" altLang="zh-CN" sz="900"/>
              <a:t>                   </a:t>
            </a:r>
            <a:r>
              <a:rPr lang="en-US" altLang="zh-CN" sz="1000" b="1"/>
              <a:t> Provide youthe best product cooperation program</a:t>
            </a:r>
            <a:endParaRPr lang="en-US" altLang="zh-CN" sz="1000" b="1"/>
          </a:p>
        </p:txBody>
      </p:sp>
      <p:sp>
        <p:nvSpPr>
          <p:cNvPr id="2" name="文本框 1"/>
          <p:cNvSpPr txBox="1"/>
          <p:nvPr/>
        </p:nvSpPr>
        <p:spPr>
          <a:xfrm>
            <a:off x="8025765" y="4358640"/>
            <a:ext cx="1097280"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关于我们</a:t>
            </a:r>
            <a:endParaRPr lang="zh-CN" altLang="en-US">
              <a:solidFill>
                <a:schemeClr val="bg1"/>
              </a:solidFill>
              <a:latin typeface="华文楷体" panose="02010600040101010101" charset="-122"/>
              <a:ea typeface="华文楷体" panose="02010600040101010101" charset="-122"/>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0530" y="516255"/>
            <a:ext cx="3154680" cy="368300"/>
          </a:xfrm>
          <a:prstGeom prst="rect">
            <a:avLst/>
          </a:prstGeom>
          <a:noFill/>
        </p:spPr>
        <p:txBody>
          <a:bodyPr wrap="none" rtlCol="0">
            <a:spAutoFit/>
          </a:bodyPr>
          <a:p>
            <a:pPr algn="l"/>
            <a:r>
              <a:rPr lang="en-US" altLang="zh-CN" b="1" spc="300">
                <a:solidFill>
                  <a:schemeClr val="bg1"/>
                </a:solidFill>
                <a:latin typeface="Arial" panose="020B0604020202020204" pitchFamily="34" charset="0"/>
                <a:ea typeface="微软雅黑" panose="020B0503020204020204" pitchFamily="34" charset="-122"/>
                <a:sym typeface="+mn-ea"/>
              </a:rPr>
              <a:t>Beams and Supports</a:t>
            </a:r>
            <a:endParaRPr lang="zh-CN" altLang="en-US"/>
          </a:p>
        </p:txBody>
      </p:sp>
      <p:pic>
        <p:nvPicPr>
          <p:cNvPr id="3" name="图片 2" descr="碳化硅横梁、立柱"/>
          <p:cNvPicPr>
            <a:picLocks noChangeAspect="1"/>
          </p:cNvPicPr>
          <p:nvPr/>
        </p:nvPicPr>
        <p:blipFill>
          <a:blip r:embed="rId1"/>
          <a:stretch>
            <a:fillRect/>
          </a:stretch>
        </p:blipFill>
        <p:spPr>
          <a:xfrm>
            <a:off x="580390" y="884555"/>
            <a:ext cx="5181600" cy="2628900"/>
          </a:xfrm>
          <a:prstGeom prst="rect">
            <a:avLst/>
          </a:prstGeom>
        </p:spPr>
      </p:pic>
      <p:sp>
        <p:nvSpPr>
          <p:cNvPr id="6" name="文本框 5"/>
          <p:cNvSpPr txBox="1"/>
          <p:nvPr/>
        </p:nvSpPr>
        <p:spPr>
          <a:xfrm>
            <a:off x="6082030" y="748665"/>
            <a:ext cx="5750560" cy="1768475"/>
          </a:xfrm>
          <a:prstGeom prst="rect">
            <a:avLst/>
          </a:prstGeom>
          <a:noFill/>
        </p:spPr>
        <p:txBody>
          <a:bodyPr wrap="square" rtlCol="0">
            <a:spAutoFit/>
          </a:bodyPr>
          <a:p>
            <a:pPr algn="l">
              <a:lnSpc>
                <a:spcPct val="130000"/>
              </a:lnSpc>
            </a:pPr>
            <a:r>
              <a:rPr lang="zh-CN" altLang="en-US" sz="1400">
                <a:solidFill>
                  <a:schemeClr val="bg1"/>
                </a:solidFill>
              </a:rPr>
              <a:t>The product has excellent high temperature flexural strength, thermal shock resistance, oxidation resistance, large bearing capacity, long-term use without deformation, suitable for shuttle kiln, tunnel kiln, double roller kiln and various high temperature kiln load-bearing structure frame.The beam has good thermal conductivity, long service life, energy saving and consumption reduction.</a:t>
            </a:r>
            <a:endParaRPr lang="zh-CN" altLang="en-US" sz="1400">
              <a:solidFill>
                <a:schemeClr val="bg1"/>
              </a:solidFill>
            </a:endParaRPr>
          </a:p>
        </p:txBody>
      </p:sp>
      <p:sp>
        <p:nvSpPr>
          <p:cNvPr id="7" name="文本框 6"/>
          <p:cNvSpPr txBox="1"/>
          <p:nvPr/>
        </p:nvSpPr>
        <p:spPr>
          <a:xfrm>
            <a:off x="6082030" y="2517140"/>
            <a:ext cx="5537200" cy="975995"/>
          </a:xfrm>
          <a:prstGeom prst="rect">
            <a:avLst/>
          </a:prstGeom>
          <a:noFill/>
        </p:spPr>
        <p:txBody>
          <a:bodyPr wrap="square" rtlCol="0">
            <a:spAutoFit/>
          </a:bodyPr>
          <a:p>
            <a:pPr algn="l">
              <a:lnSpc>
                <a:spcPct val="160000"/>
              </a:lnSpc>
            </a:pPr>
            <a:r>
              <a:rPr lang="zh-CN" altLang="en-US" sz="1200">
                <a:solidFill>
                  <a:schemeClr val="bg1"/>
                </a:solidFill>
                <a:latin typeface="华文楷体" panose="02010600040101010101" charset="-122"/>
                <a:ea typeface="华文楷体" panose="02010600040101010101" charset="-122"/>
              </a:rPr>
              <a:t>该产品具有优异的高温抗折强度、抗热震、抗氧化性、承载力大，长期使用不变形，适用于梭式窑、隧道窑、双层辊道窑及各种高温窑炉的承重结构架。横梁具有良好的热传导性，且使用寿命长，节能降耗。</a:t>
            </a:r>
            <a:endParaRPr lang="zh-CN" altLang="en-US" sz="1200">
              <a:solidFill>
                <a:schemeClr val="bg1"/>
              </a:solidFill>
              <a:latin typeface="华文楷体" panose="02010600040101010101" charset="-122"/>
              <a:ea typeface="华文楷体" panose="02010600040101010101" charset="-122"/>
            </a:endParaRPr>
          </a:p>
        </p:txBody>
      </p:sp>
      <p:sp>
        <p:nvSpPr>
          <p:cNvPr id="8" name="文本框 7"/>
          <p:cNvSpPr txBox="1"/>
          <p:nvPr/>
        </p:nvSpPr>
        <p:spPr>
          <a:xfrm>
            <a:off x="4087495" y="516255"/>
            <a:ext cx="1325880" cy="368300"/>
          </a:xfrm>
          <a:prstGeom prst="rect">
            <a:avLst/>
          </a:prstGeom>
          <a:noFill/>
        </p:spPr>
        <p:txBody>
          <a:bodyPr wrap="none" rtlCol="0">
            <a:spAutoFit/>
          </a:bodyPr>
          <a:p>
            <a:r>
              <a:rPr lang="zh-CN" altLang="en-US">
                <a:solidFill>
                  <a:schemeClr val="bg1"/>
                </a:solidFill>
                <a:latin typeface="华文楷体" panose="02010600040101010101" charset="-122"/>
                <a:ea typeface="华文楷体" panose="02010600040101010101" charset="-122"/>
              </a:rPr>
              <a:t>横梁、立柱</a:t>
            </a:r>
            <a:endParaRPr lang="zh-CN" altLang="en-US">
              <a:solidFill>
                <a:schemeClr val="bg1"/>
              </a:solidFill>
              <a:latin typeface="华文楷体" panose="02010600040101010101" charset="-122"/>
              <a:ea typeface="华文楷体" panose="02010600040101010101" charset="-122"/>
            </a:endParaRPr>
          </a:p>
        </p:txBody>
      </p:sp>
      <p:graphicFrame>
        <p:nvGraphicFramePr>
          <p:cNvPr id="9" name="表格 8"/>
          <p:cNvGraphicFramePr/>
          <p:nvPr>
            <p:custDataLst>
              <p:tags r:id="rId2"/>
            </p:custDataLst>
          </p:nvPr>
        </p:nvGraphicFramePr>
        <p:xfrm>
          <a:off x="580390" y="3698240"/>
          <a:ext cx="11330940" cy="3004820"/>
        </p:xfrm>
        <a:graphic>
          <a:graphicData uri="http://schemas.openxmlformats.org/drawingml/2006/table">
            <a:tbl>
              <a:tblPr firstRow="1" bandRow="1">
                <a:tableStyleId>{5C22544A-7EE6-4342-B048-85BDC9FD1C3A}</a:tableStyleId>
              </a:tblPr>
              <a:tblGrid>
                <a:gridCol w="1888490"/>
                <a:gridCol w="1515745"/>
                <a:gridCol w="1501140"/>
                <a:gridCol w="1343025"/>
                <a:gridCol w="3194050"/>
                <a:gridCol w="1888490"/>
              </a:tblGrid>
              <a:tr h="428625">
                <a:tc>
                  <a:txBody>
                    <a:bodyPr/>
                    <a:p>
                      <a:pPr algn="ctr">
                        <a:buNone/>
                      </a:pPr>
                      <a:r>
                        <a:rPr lang="en-US" altLang="zh-CN" sz="1400">
                          <a:solidFill>
                            <a:schemeClr val="tx1"/>
                          </a:solidFill>
                        </a:rPr>
                        <a:t>long </a:t>
                      </a:r>
                      <a:r>
                        <a:rPr lang="zh-CN" altLang="en-US" sz="1400">
                          <a:solidFill>
                            <a:schemeClr val="tx1"/>
                          </a:solidFill>
                        </a:rPr>
                        <a:t>（</a:t>
                      </a:r>
                      <a:r>
                        <a:rPr lang="en-US" altLang="zh-CN" sz="1400">
                          <a:solidFill>
                            <a:schemeClr val="tx1"/>
                          </a:solidFill>
                        </a:rPr>
                        <a:t>m</a:t>
                      </a:r>
                      <a:r>
                        <a:rPr lang="zh-CN" altLang="en-US" sz="1400">
                          <a:solidFill>
                            <a:schemeClr val="tx1"/>
                          </a:solidFill>
                        </a:rPr>
                        <a:t>）</a:t>
                      </a:r>
                      <a:endParaRPr lang="zh-CN" altLang="en-US" sz="1400">
                        <a:solidFill>
                          <a:schemeClr val="tx1"/>
                        </a:solidFill>
                      </a:endParaRPr>
                    </a:p>
                  </a:txBody>
                  <a:tcPr>
                    <a:gradFill>
                      <a:gsLst>
                        <a:gs pos="50000">
                          <a:srgbClr val="835766"/>
                        </a:gs>
                        <a:gs pos="0">
                          <a:srgbClr val="AC8F99"/>
                        </a:gs>
                        <a:gs pos="100000">
                          <a:srgbClr val="591F33"/>
                        </a:gs>
                      </a:gsLst>
                      <a:lin scaled="1"/>
                    </a:gradFill>
                  </a:tcPr>
                </a:tc>
                <a:tc gridSpan="3">
                  <a:txBody>
                    <a:bodyPr/>
                    <a:p>
                      <a:pPr algn="ctr">
                        <a:buNone/>
                      </a:pPr>
                      <a:r>
                        <a:rPr lang="en-US" altLang="zh-CN" sz="1400" b="0">
                          <a:solidFill>
                            <a:schemeClr val="tx1"/>
                          </a:solidFill>
                        </a:rPr>
                        <a:t>Size of Section (mm)    </a:t>
                      </a:r>
                      <a:r>
                        <a:rPr lang="zh-CN" altLang="zh-CN" sz="1400" b="0">
                          <a:solidFill>
                            <a:schemeClr val="tx1"/>
                          </a:solidFill>
                        </a:rPr>
                        <a:t>截面尺寸</a:t>
                      </a:r>
                      <a:endParaRPr lang="zh-CN" altLang="zh-CN" sz="1400" b="0">
                        <a:solidFill>
                          <a:schemeClr val="tx1"/>
                        </a:solidFill>
                      </a:endParaRPr>
                    </a:p>
                  </a:txBody>
                  <a:tcPr>
                    <a:gradFill>
                      <a:gsLst>
                        <a:gs pos="50000">
                          <a:srgbClr val="835766"/>
                        </a:gs>
                        <a:gs pos="0">
                          <a:srgbClr val="AC8F99"/>
                        </a:gs>
                        <a:gs pos="100000">
                          <a:srgbClr val="591F33"/>
                        </a:gs>
                      </a:gsLst>
                      <a:lin scaled="1"/>
                    </a:gradFill>
                  </a:tcPr>
                </a:tc>
                <a:tc hMerge="1">
                  <a:tcPr/>
                </a:tc>
                <a:tc hMerge="1">
                  <a:tcPr/>
                </a:tc>
                <a:tc>
                  <a:txBody>
                    <a:bodyPr/>
                    <a:p>
                      <a:pPr algn="ctr">
                        <a:buNone/>
                      </a:pPr>
                      <a:r>
                        <a:rPr lang="en-US" altLang="zh-CN" sz="1400" b="0">
                          <a:solidFill>
                            <a:schemeClr val="tx1"/>
                          </a:solidFill>
                        </a:rPr>
                        <a:t>Concentrated loading(kg)</a:t>
                      </a:r>
                      <a:endParaRPr lang="en-US" altLang="zh-CN" sz="1400" b="0">
                        <a:solidFill>
                          <a:schemeClr val="tx1"/>
                        </a:solidFill>
                      </a:endParaRPr>
                    </a:p>
                  </a:txBody>
                  <a:tcPr>
                    <a:gradFill>
                      <a:gsLst>
                        <a:gs pos="50000">
                          <a:srgbClr val="835766"/>
                        </a:gs>
                        <a:gs pos="0">
                          <a:srgbClr val="AC8F99"/>
                        </a:gs>
                        <a:gs pos="100000">
                          <a:srgbClr val="591F33"/>
                        </a:gs>
                      </a:gsLst>
                      <a:lin scaled="1"/>
                    </a:gradFill>
                  </a:tcPr>
                </a:tc>
                <a:tc>
                  <a:txBody>
                    <a:bodyPr/>
                    <a:p>
                      <a:pPr algn="ctr">
                        <a:buNone/>
                      </a:pPr>
                      <a:r>
                        <a:rPr lang="en-US" altLang="zh-CN" sz="1400" b="0">
                          <a:solidFill>
                            <a:schemeClr val="tx1"/>
                          </a:solidFill>
                        </a:rPr>
                        <a:t>Uniformly </a:t>
                      </a:r>
                      <a:endParaRPr lang="en-US" altLang="zh-CN" sz="1400" b="0">
                        <a:solidFill>
                          <a:schemeClr val="tx1"/>
                        </a:solidFill>
                      </a:endParaRPr>
                    </a:p>
                  </a:txBody>
                  <a:tcPr>
                    <a:gradFill>
                      <a:gsLst>
                        <a:gs pos="50000">
                          <a:srgbClr val="835766"/>
                        </a:gs>
                        <a:gs pos="0">
                          <a:srgbClr val="AC8F99"/>
                        </a:gs>
                        <a:gs pos="100000">
                          <a:srgbClr val="591F33"/>
                        </a:gs>
                      </a:gsLst>
                      <a:lin scaled="1"/>
                    </a:gradFill>
                  </a:tcPr>
                </a:tc>
              </a:tr>
              <a:tr h="370840">
                <a:tc>
                  <a:txBody>
                    <a:bodyPr/>
                    <a:p>
                      <a:pPr>
                        <a:buNone/>
                      </a:pPr>
                      <a:r>
                        <a:rPr lang="en-US" altLang="zh-CN" sz="1400"/>
                        <a:t>       L</a:t>
                      </a:r>
                      <a:endParaRPr lang="en-US" altLang="zh-CN" sz="1400"/>
                    </a:p>
                  </a:txBody>
                  <a:tcPr>
                    <a:gradFill>
                      <a:gsLst>
                        <a:gs pos="50000">
                          <a:srgbClr val="EDDADE"/>
                        </a:gs>
                        <a:gs pos="0">
                          <a:srgbClr val="F3E6E9"/>
                        </a:gs>
                        <a:gs pos="100000">
                          <a:srgbClr val="E6CDD3"/>
                        </a:gs>
                      </a:gsLst>
                      <a:lin scaled="1"/>
                    </a:gradFill>
                  </a:tcPr>
                </a:tc>
                <a:tc>
                  <a:txBody>
                    <a:bodyPr/>
                    <a:p>
                      <a:pPr>
                        <a:buNone/>
                      </a:pPr>
                      <a:r>
                        <a:rPr lang="en-US" altLang="zh-CN" sz="1400"/>
                        <a:t>        B</a:t>
                      </a:r>
                      <a:endParaRPr lang="en-US" altLang="zh-CN" sz="1400"/>
                    </a:p>
                  </a:txBody>
                  <a:tcPr>
                    <a:gradFill>
                      <a:gsLst>
                        <a:gs pos="50000">
                          <a:srgbClr val="EDDADE"/>
                        </a:gs>
                        <a:gs pos="0">
                          <a:srgbClr val="F3E6E9"/>
                        </a:gs>
                        <a:gs pos="100000">
                          <a:srgbClr val="E6CDD3"/>
                        </a:gs>
                      </a:gsLst>
                      <a:lin scaled="1"/>
                    </a:gradFill>
                  </a:tcPr>
                </a:tc>
                <a:tc>
                  <a:txBody>
                    <a:bodyPr/>
                    <a:p>
                      <a:pPr>
                        <a:buNone/>
                      </a:pPr>
                      <a:r>
                        <a:rPr lang="en-US" altLang="zh-CN" sz="1400"/>
                        <a:t>        H</a:t>
                      </a:r>
                      <a:endParaRPr lang="en-US" altLang="zh-CN" sz="1400"/>
                    </a:p>
                  </a:txBody>
                  <a:tcPr>
                    <a:gradFill>
                      <a:gsLst>
                        <a:gs pos="50000">
                          <a:srgbClr val="EDDADE"/>
                        </a:gs>
                        <a:gs pos="0">
                          <a:srgbClr val="F3E6E9"/>
                        </a:gs>
                        <a:gs pos="100000">
                          <a:srgbClr val="E6CDD3"/>
                        </a:gs>
                      </a:gsLst>
                      <a:lin scaled="1"/>
                    </a:gradFill>
                  </a:tcPr>
                </a:tc>
                <a:tc>
                  <a:txBody>
                    <a:bodyPr/>
                    <a:p>
                      <a:pPr>
                        <a:buNone/>
                      </a:pPr>
                      <a:r>
                        <a:rPr lang="en-US" altLang="zh-CN" sz="1400"/>
                        <a:t>         S</a:t>
                      </a:r>
                      <a:endParaRPr lang="en-US" altLang="zh-CN" sz="1400"/>
                    </a:p>
                  </a:txBody>
                  <a:tcPr>
                    <a:gradFill>
                      <a:gsLst>
                        <a:gs pos="50000">
                          <a:srgbClr val="EDDADE"/>
                        </a:gs>
                        <a:gs pos="0">
                          <a:srgbClr val="F3E6E9"/>
                        </a:gs>
                        <a:gs pos="100000">
                          <a:srgbClr val="E6CDD3"/>
                        </a:gs>
                      </a:gsLst>
                      <a:lin scaled="1"/>
                    </a:gradFill>
                  </a:tcPr>
                </a:tc>
                <a:tc>
                  <a:txBody>
                    <a:bodyPr/>
                    <a:p>
                      <a:pPr>
                        <a:buNone/>
                      </a:pPr>
                      <a:r>
                        <a:rPr lang="en-US" altLang="zh-CN"/>
                        <a:t>              </a:t>
                      </a:r>
                      <a:r>
                        <a:rPr lang="en-US" altLang="zh-CN" sz="1400">
                          <a:latin typeface="华文楷体" panose="02010600040101010101" charset="-122"/>
                          <a:ea typeface="华文楷体" panose="02010600040101010101" charset="-122"/>
                          <a:cs typeface="华文楷体" panose="02010600040101010101" charset="-122"/>
                        </a:rPr>
                        <a:t>   </a:t>
                      </a:r>
                      <a:r>
                        <a:rPr lang="zh-CN" altLang="zh-CN" sz="1400">
                          <a:latin typeface="华文楷体" panose="02010600040101010101" charset="-122"/>
                          <a:ea typeface="华文楷体" panose="02010600040101010101" charset="-122"/>
                          <a:cs typeface="华文楷体" panose="02010600040101010101" charset="-122"/>
                        </a:rPr>
                        <a:t>集中力</a:t>
                      </a:r>
                      <a:endParaRPr lang="zh-CN" altLang="zh-CN" sz="1400">
                        <a:latin typeface="华文楷体" panose="02010600040101010101" charset="-122"/>
                        <a:ea typeface="华文楷体" panose="02010600040101010101" charset="-122"/>
                        <a:cs typeface="华文楷体" panose="02010600040101010101" charset="-122"/>
                      </a:endParaRPr>
                    </a:p>
                  </a:txBody>
                  <a:tcPr>
                    <a:gradFill>
                      <a:gsLst>
                        <a:gs pos="50000">
                          <a:srgbClr val="EDDADE"/>
                        </a:gs>
                        <a:gs pos="0">
                          <a:srgbClr val="F3E6E9"/>
                        </a:gs>
                        <a:gs pos="100000">
                          <a:srgbClr val="E6CDD3"/>
                        </a:gs>
                      </a:gsLst>
                      <a:lin scaled="1"/>
                    </a:gradFill>
                  </a:tcPr>
                </a:tc>
                <a:tc>
                  <a:txBody>
                    <a:bodyPr/>
                    <a:p>
                      <a:pPr algn="ctr">
                        <a:buNone/>
                      </a:pPr>
                      <a:r>
                        <a:rPr lang="en-US" altLang="zh-CN"/>
                        <a:t>   </a:t>
                      </a:r>
                      <a:r>
                        <a:rPr lang="zh-CN" altLang="en-US" sz="1400"/>
                        <a:t>均布力合力</a:t>
                      </a:r>
                      <a:endParaRPr lang="zh-CN" altLang="en-US" sz="1400"/>
                    </a:p>
                  </a:txBody>
                  <a:tcPr>
                    <a:gradFill>
                      <a:gsLst>
                        <a:gs pos="50000">
                          <a:srgbClr val="EDDADE"/>
                        </a:gs>
                        <a:gs pos="0">
                          <a:srgbClr val="F3E6E9"/>
                        </a:gs>
                        <a:gs pos="100000">
                          <a:srgbClr val="E6CDD3"/>
                        </a:gs>
                      </a:gsLst>
                      <a:lin scaled="1"/>
                    </a:gradFill>
                  </a:tcPr>
                </a:tc>
              </a:tr>
              <a:tr h="369570">
                <a:tc>
                  <a:txBody>
                    <a:bodyPr/>
                    <a:p>
                      <a:pPr algn="ctr">
                        <a:buNone/>
                      </a:pPr>
                      <a:r>
                        <a:rPr lang="en-US" altLang="zh-CN" sz="1200"/>
                        <a:t>          1</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     30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40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6</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130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260</a:t>
                      </a:r>
                      <a:endParaRPr lang="en-US" altLang="zh-CN" sz="1200"/>
                    </a:p>
                  </a:txBody>
                  <a:tcPr>
                    <a:gradFill>
                      <a:gsLst>
                        <a:gs pos="50000">
                          <a:srgbClr val="F6EDE1"/>
                        </a:gs>
                        <a:gs pos="0">
                          <a:srgbClr val="F9F3EB"/>
                        </a:gs>
                        <a:gs pos="100000">
                          <a:srgbClr val="F3E6D7"/>
                        </a:gs>
                      </a:gsLst>
                      <a:lin scaled="1"/>
                    </a:gradFill>
                  </a:tcPr>
                </a:tc>
              </a:tr>
              <a:tr h="370205">
                <a:tc>
                  <a:txBody>
                    <a:bodyPr/>
                    <a:p>
                      <a:pPr algn="ctr">
                        <a:buNone/>
                      </a:pPr>
                      <a:r>
                        <a:rPr lang="en-US" altLang="zh-CN" sz="1200"/>
                        <a:t>          1</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40</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40</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6</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165</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330</a:t>
                      </a:r>
                      <a:endParaRPr lang="en-US" altLang="zh-CN" sz="1200"/>
                    </a:p>
                  </a:txBody>
                  <a:tcPr>
                    <a:gradFill>
                      <a:gsLst>
                        <a:gs pos="50000">
                          <a:srgbClr val="EDDADE"/>
                        </a:gs>
                        <a:gs pos="0">
                          <a:srgbClr val="F3E6E9"/>
                        </a:gs>
                        <a:gs pos="100000">
                          <a:srgbClr val="E6CDD3"/>
                        </a:gs>
                      </a:gsLst>
                      <a:lin scaled="1"/>
                    </a:gradFill>
                  </a:tcPr>
                </a:tc>
              </a:tr>
              <a:tr h="369570">
                <a:tc>
                  <a:txBody>
                    <a:bodyPr/>
                    <a:p>
                      <a:pPr algn="ctr">
                        <a:buNone/>
                      </a:pPr>
                      <a:r>
                        <a:rPr lang="en-US" altLang="zh-CN" sz="1200"/>
                        <a:t>          1</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40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50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6</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235</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470</a:t>
                      </a:r>
                      <a:endParaRPr lang="en-US" altLang="zh-CN" sz="1200"/>
                    </a:p>
                  </a:txBody>
                  <a:tcPr>
                    <a:gradFill>
                      <a:gsLst>
                        <a:gs pos="50000">
                          <a:srgbClr val="F6EDE1"/>
                        </a:gs>
                        <a:gs pos="0">
                          <a:srgbClr val="F9F3EB"/>
                        </a:gs>
                        <a:gs pos="100000">
                          <a:srgbClr val="F3E6D7"/>
                        </a:gs>
                      </a:gsLst>
                      <a:lin scaled="1"/>
                    </a:gradFill>
                  </a:tcPr>
                </a:tc>
              </a:tr>
              <a:tr h="355600">
                <a:tc>
                  <a:txBody>
                    <a:bodyPr/>
                    <a:p>
                      <a:pPr algn="ctr">
                        <a:buNone/>
                      </a:pPr>
                      <a:r>
                        <a:rPr lang="en-US" altLang="zh-CN" sz="1200"/>
                        <a:t>          1</a:t>
                      </a:r>
                      <a:endParaRPr lang="en-US" altLang="zh-CN" sz="1200"/>
                    </a:p>
                  </a:txBody>
                  <a:tcPr/>
                </a:tc>
                <a:tc>
                  <a:txBody>
                    <a:bodyPr/>
                    <a:p>
                      <a:pPr algn="ctr">
                        <a:buNone/>
                      </a:pPr>
                      <a:r>
                        <a:rPr lang="en-US" altLang="zh-CN" sz="1200"/>
                        <a:t>50</a:t>
                      </a:r>
                      <a:endParaRPr lang="en-US" altLang="zh-CN" sz="1200"/>
                    </a:p>
                  </a:txBody>
                  <a:tcPr/>
                </a:tc>
                <a:tc>
                  <a:txBody>
                    <a:bodyPr/>
                    <a:p>
                      <a:pPr algn="ctr">
                        <a:buNone/>
                      </a:pPr>
                      <a:r>
                        <a:rPr lang="en-US" altLang="zh-CN" sz="1200"/>
                        <a:t>60</a:t>
                      </a:r>
                      <a:endParaRPr lang="en-US" altLang="zh-CN" sz="1200"/>
                    </a:p>
                  </a:txBody>
                  <a:tcPr/>
                </a:tc>
                <a:tc>
                  <a:txBody>
                    <a:bodyPr/>
                    <a:p>
                      <a:pPr algn="ctr">
                        <a:buNone/>
                      </a:pPr>
                      <a:r>
                        <a:rPr lang="en-US" altLang="zh-CN" sz="1200"/>
                        <a:t>7</a:t>
                      </a:r>
                      <a:endParaRPr lang="en-US" altLang="zh-CN" sz="1200"/>
                    </a:p>
                  </a:txBody>
                  <a:tcPr/>
                </a:tc>
                <a:tc>
                  <a:txBody>
                    <a:bodyPr/>
                    <a:p>
                      <a:pPr algn="ctr">
                        <a:buNone/>
                      </a:pPr>
                      <a:r>
                        <a:rPr lang="en-US" altLang="zh-CN" sz="1200"/>
                        <a:t>414</a:t>
                      </a:r>
                      <a:endParaRPr lang="en-US" altLang="zh-CN" sz="1200"/>
                    </a:p>
                  </a:txBody>
                  <a:tcPr/>
                </a:tc>
                <a:tc>
                  <a:txBody>
                    <a:bodyPr/>
                    <a:p>
                      <a:pPr algn="ctr">
                        <a:buNone/>
                      </a:pPr>
                      <a:r>
                        <a:rPr lang="en-US" altLang="zh-CN" sz="1200"/>
                        <a:t>828</a:t>
                      </a:r>
                      <a:endParaRPr lang="en-US" altLang="zh-CN" sz="1200"/>
                    </a:p>
                  </a:txBody>
                  <a:tcPr/>
                </a:tc>
              </a:tr>
              <a:tr h="370840">
                <a:tc>
                  <a:txBody>
                    <a:bodyPr/>
                    <a:p>
                      <a:pPr algn="ctr">
                        <a:buNone/>
                      </a:pPr>
                      <a:r>
                        <a:rPr lang="en-US" altLang="zh-CN" sz="1200"/>
                        <a:t>          1</a:t>
                      </a:r>
                      <a:endParaRPr lang="en-US" altLang="zh-CN" sz="1200"/>
                    </a:p>
                  </a:txBody>
                  <a:tcPr/>
                </a:tc>
                <a:tc>
                  <a:txBody>
                    <a:bodyPr/>
                    <a:p>
                      <a:pPr algn="ctr">
                        <a:buNone/>
                      </a:pPr>
                      <a:r>
                        <a:rPr lang="en-US" altLang="zh-CN" sz="1200"/>
                        <a:t>50</a:t>
                      </a:r>
                      <a:endParaRPr lang="en-US" altLang="zh-CN" sz="1200"/>
                    </a:p>
                  </a:txBody>
                  <a:tcPr/>
                </a:tc>
                <a:tc>
                  <a:txBody>
                    <a:bodyPr/>
                    <a:p>
                      <a:pPr algn="ctr">
                        <a:buNone/>
                      </a:pPr>
                      <a:r>
                        <a:rPr lang="en-US" altLang="zh-CN" sz="1200"/>
                        <a:t>70</a:t>
                      </a:r>
                      <a:endParaRPr lang="en-US" altLang="zh-CN" sz="1200"/>
                    </a:p>
                  </a:txBody>
                  <a:tcPr/>
                </a:tc>
                <a:tc>
                  <a:txBody>
                    <a:bodyPr/>
                    <a:p>
                      <a:pPr algn="ctr">
                        <a:buNone/>
                      </a:pPr>
                      <a:r>
                        <a:rPr lang="en-US" altLang="zh-CN" sz="1200"/>
                        <a:t>7</a:t>
                      </a:r>
                      <a:endParaRPr lang="en-US" altLang="zh-CN" sz="1200"/>
                    </a:p>
                  </a:txBody>
                  <a:tcPr/>
                </a:tc>
                <a:tc>
                  <a:txBody>
                    <a:bodyPr/>
                    <a:p>
                      <a:pPr algn="ctr">
                        <a:buNone/>
                      </a:pPr>
                      <a:r>
                        <a:rPr lang="en-US" altLang="zh-CN" sz="1200"/>
                        <a:t>526</a:t>
                      </a:r>
                      <a:endParaRPr lang="en-US" altLang="zh-CN" sz="1200"/>
                    </a:p>
                  </a:txBody>
                  <a:tcPr/>
                </a:tc>
                <a:tc>
                  <a:txBody>
                    <a:bodyPr/>
                    <a:p>
                      <a:pPr algn="ctr">
                        <a:buNone/>
                      </a:pPr>
                      <a:r>
                        <a:rPr lang="en-US" altLang="zh-CN" sz="1200"/>
                        <a:t>1052</a:t>
                      </a:r>
                      <a:endParaRPr lang="en-US" altLang="zh-CN" sz="1200"/>
                    </a:p>
                  </a:txBody>
                  <a:tcPr/>
                </a:tc>
              </a:tr>
              <a:tr h="369570">
                <a:tc>
                  <a:txBody>
                    <a:bodyPr/>
                    <a:p>
                      <a:pPr algn="ctr">
                        <a:buNone/>
                      </a:pPr>
                      <a:r>
                        <a:rPr lang="en-US" altLang="zh-CN" sz="1200"/>
                        <a:t>          1</a:t>
                      </a:r>
                      <a:endParaRPr lang="en-US" altLang="zh-CN" sz="1200"/>
                    </a:p>
                  </a:txBody>
                  <a:tcPr/>
                </a:tc>
                <a:tc>
                  <a:txBody>
                    <a:bodyPr/>
                    <a:p>
                      <a:pPr algn="ctr">
                        <a:buNone/>
                      </a:pPr>
                      <a:r>
                        <a:rPr lang="en-US" altLang="zh-CN" sz="1200"/>
                        <a:t>60</a:t>
                      </a:r>
                      <a:endParaRPr lang="en-US" altLang="zh-CN" sz="1200"/>
                    </a:p>
                  </a:txBody>
                  <a:tcPr/>
                </a:tc>
                <a:tc>
                  <a:txBody>
                    <a:bodyPr/>
                    <a:p>
                      <a:pPr algn="ctr">
                        <a:buNone/>
                      </a:pPr>
                      <a:r>
                        <a:rPr lang="en-US" altLang="zh-CN" sz="1200"/>
                        <a:t>90</a:t>
                      </a:r>
                      <a:endParaRPr lang="en-US" altLang="zh-CN" sz="1200"/>
                    </a:p>
                  </a:txBody>
                  <a:tcPr/>
                </a:tc>
                <a:tc>
                  <a:txBody>
                    <a:bodyPr/>
                    <a:p>
                      <a:pPr algn="ctr">
                        <a:buNone/>
                      </a:pPr>
                      <a:r>
                        <a:rPr lang="en-US" altLang="zh-CN" sz="1200"/>
                        <a:t>9</a:t>
                      </a:r>
                      <a:endParaRPr lang="en-US" altLang="zh-CN" sz="1200"/>
                    </a:p>
                  </a:txBody>
                  <a:tcPr/>
                </a:tc>
                <a:tc>
                  <a:txBody>
                    <a:bodyPr/>
                    <a:p>
                      <a:pPr algn="ctr">
                        <a:buNone/>
                      </a:pPr>
                      <a:r>
                        <a:rPr lang="en-US" altLang="zh-CN" sz="1200"/>
                        <a:t>1059</a:t>
                      </a:r>
                      <a:endParaRPr lang="en-US" altLang="zh-CN" sz="1200"/>
                    </a:p>
                  </a:txBody>
                  <a:tcPr/>
                </a:tc>
                <a:tc>
                  <a:txBody>
                    <a:bodyPr/>
                    <a:p>
                      <a:pPr algn="ctr">
                        <a:buNone/>
                      </a:pPr>
                      <a:r>
                        <a:rPr lang="en-US" altLang="zh-CN" sz="1200"/>
                        <a:t>2118</a:t>
                      </a:r>
                      <a:endParaRPr lang="en-US" altLang="zh-CN" sz="1200"/>
                    </a:p>
                  </a:txBody>
                  <a:tcPr/>
                </a:tc>
              </a:tr>
            </a:tbl>
          </a:graphicData>
        </a:graphic>
      </p:graphicFrame>
      <p:sp>
        <p:nvSpPr>
          <p:cNvPr id="90" name="矩形 89"/>
          <p:cNvSpPr/>
          <p:nvPr>
            <p:custDataLst>
              <p:tags r:id="rId3"/>
            </p:custDataLst>
          </p:nvPr>
        </p:nvSpPr>
        <p:spPr bwMode="auto">
          <a:xfrm>
            <a:off x="10990580" y="18256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05</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325755"/>
            <a:ext cx="1059180" cy="645160"/>
          </a:xfrm>
          <a:prstGeom prst="rect">
            <a:avLst/>
          </a:prstGeom>
          <a:noFill/>
        </p:spPr>
        <p:txBody>
          <a:bodyPr wrap="squar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Roller </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3" name="文本框 2"/>
          <p:cNvSpPr txBox="1"/>
          <p:nvPr/>
        </p:nvSpPr>
        <p:spPr>
          <a:xfrm>
            <a:off x="1647190" y="325755"/>
            <a:ext cx="749300" cy="368300"/>
          </a:xfrm>
          <a:prstGeom prst="rect">
            <a:avLst/>
          </a:prstGeom>
          <a:noFill/>
        </p:spPr>
        <p:txBody>
          <a:bodyPr wrap="square" rtlCol="0">
            <a:spAutoFit/>
          </a:bodyPr>
          <a:p>
            <a:r>
              <a:rPr lang="zh-CN" altLang="en-US">
                <a:solidFill>
                  <a:schemeClr val="bg1"/>
                </a:solidFill>
              </a:rPr>
              <a:t>辊 棒</a:t>
            </a:r>
            <a:endParaRPr lang="zh-CN" altLang="en-US">
              <a:solidFill>
                <a:schemeClr val="bg1"/>
              </a:solidFill>
            </a:endParaRPr>
          </a:p>
        </p:txBody>
      </p:sp>
      <p:pic>
        <p:nvPicPr>
          <p:cNvPr id="4" name="图片 3" descr="辊棒"/>
          <p:cNvPicPr>
            <a:picLocks noChangeAspect="1"/>
          </p:cNvPicPr>
          <p:nvPr/>
        </p:nvPicPr>
        <p:blipFill>
          <a:blip r:embed="rId1"/>
          <a:stretch>
            <a:fillRect/>
          </a:stretch>
        </p:blipFill>
        <p:spPr>
          <a:xfrm>
            <a:off x="472440" y="694055"/>
            <a:ext cx="3819525" cy="2162175"/>
          </a:xfrm>
          <a:prstGeom prst="rect">
            <a:avLst/>
          </a:prstGeom>
        </p:spPr>
      </p:pic>
      <p:sp>
        <p:nvSpPr>
          <p:cNvPr id="5" name="文本框 4"/>
          <p:cNvSpPr txBox="1"/>
          <p:nvPr/>
        </p:nvSpPr>
        <p:spPr>
          <a:xfrm>
            <a:off x="4417695" y="565150"/>
            <a:ext cx="7462520" cy="1565910"/>
          </a:xfrm>
          <a:prstGeom prst="rect">
            <a:avLst/>
          </a:prstGeom>
          <a:noFill/>
        </p:spPr>
        <p:txBody>
          <a:bodyPr wrap="square" rtlCol="0">
            <a:spAutoFit/>
          </a:bodyPr>
          <a:p>
            <a:pPr algn="l">
              <a:lnSpc>
                <a:spcPct val="120000"/>
              </a:lnSpc>
            </a:pPr>
            <a:r>
              <a:rPr lang="zh-CN" altLang="en-US" sz="1600">
                <a:solidFill>
                  <a:schemeClr val="bg1"/>
                </a:solidFill>
              </a:rPr>
              <a:t>The product has excellent high temperature flexural strength, oxidation resistance, strong wear resistance, long-term high temperature use without breaking, bending and other characteristics.It is suitable for high-temperature firing of roller kilns for daily porcelain, sanitary porcelain, building porcelain, magnetic materials, etc.The service life is several times that of other materials</a:t>
            </a:r>
            <a:r>
              <a:rPr lang="en-US" altLang="zh-CN" sz="1600">
                <a:solidFill>
                  <a:schemeClr val="bg1"/>
                </a:solidFill>
              </a:rPr>
              <a:t>.</a:t>
            </a:r>
            <a:endParaRPr lang="en-US" altLang="zh-CN" sz="1600">
              <a:solidFill>
                <a:schemeClr val="bg1"/>
              </a:solidFill>
            </a:endParaRPr>
          </a:p>
        </p:txBody>
      </p:sp>
      <p:sp>
        <p:nvSpPr>
          <p:cNvPr id="8" name="文本框 7"/>
          <p:cNvSpPr txBox="1"/>
          <p:nvPr/>
        </p:nvSpPr>
        <p:spPr>
          <a:xfrm>
            <a:off x="4503420" y="2131060"/>
            <a:ext cx="6634480" cy="737235"/>
          </a:xfrm>
          <a:prstGeom prst="rect">
            <a:avLst/>
          </a:prstGeom>
          <a:noFill/>
        </p:spPr>
        <p:txBody>
          <a:bodyPr wrap="square" rtlCol="0">
            <a:spAutoFit/>
          </a:bodyPr>
          <a:p>
            <a:pPr algn="l"/>
            <a:r>
              <a:rPr lang="zh-CN" altLang="en-US" sz="1400">
                <a:solidFill>
                  <a:schemeClr val="bg1"/>
                </a:solidFill>
                <a:latin typeface="华文楷体" panose="02010600040101010101" charset="-122"/>
                <a:ea typeface="华文楷体" panose="02010600040101010101" charset="-122"/>
              </a:rPr>
              <a:t>该产品具有优异的高温抗折强度、抗氧化性、极强的耐磨性，长期高温使用不断裂，不弯曲等特点。适用于日用瓷、卫生瓷、建筑瓷、磁性材料等辊道窑高温烧成带。使用寿命是其它材质的几倍。</a:t>
            </a:r>
            <a:endParaRPr lang="en-US" altLang="zh-CN" sz="1400">
              <a:solidFill>
                <a:schemeClr val="bg1"/>
              </a:solidFill>
              <a:latin typeface="华文楷体" panose="02010600040101010101" charset="-122"/>
              <a:ea typeface="华文楷体" panose="02010600040101010101" charset="-122"/>
            </a:endParaRPr>
          </a:p>
        </p:txBody>
      </p:sp>
      <p:graphicFrame>
        <p:nvGraphicFramePr>
          <p:cNvPr id="10" name="表格 9"/>
          <p:cNvGraphicFramePr/>
          <p:nvPr>
            <p:custDataLst>
              <p:tags r:id="rId2"/>
            </p:custDataLst>
          </p:nvPr>
        </p:nvGraphicFramePr>
        <p:xfrm>
          <a:off x="494030" y="3225165"/>
          <a:ext cx="11330940" cy="3374390"/>
        </p:xfrm>
        <a:graphic>
          <a:graphicData uri="http://schemas.openxmlformats.org/drawingml/2006/table">
            <a:tbl>
              <a:tblPr firstRow="1" bandRow="1">
                <a:tableStyleId>{5C22544A-7EE6-4342-B048-85BDC9FD1C3A}</a:tableStyleId>
              </a:tblPr>
              <a:tblGrid>
                <a:gridCol w="1888490"/>
                <a:gridCol w="1515745"/>
                <a:gridCol w="1501140"/>
                <a:gridCol w="1343025"/>
                <a:gridCol w="3194050"/>
                <a:gridCol w="1888490"/>
              </a:tblGrid>
              <a:tr h="428625">
                <a:tc>
                  <a:txBody>
                    <a:bodyPr/>
                    <a:p>
                      <a:pPr algn="ctr">
                        <a:buNone/>
                      </a:pPr>
                      <a:r>
                        <a:rPr lang="en-US" altLang="zh-CN" sz="1400">
                          <a:solidFill>
                            <a:schemeClr val="tx1"/>
                          </a:solidFill>
                        </a:rPr>
                        <a:t>long </a:t>
                      </a:r>
                      <a:r>
                        <a:rPr lang="zh-CN" altLang="en-US" sz="1400">
                          <a:solidFill>
                            <a:schemeClr val="tx1"/>
                          </a:solidFill>
                        </a:rPr>
                        <a:t>（</a:t>
                      </a:r>
                      <a:r>
                        <a:rPr lang="en-US" altLang="zh-CN" sz="1400">
                          <a:solidFill>
                            <a:schemeClr val="tx1"/>
                          </a:solidFill>
                        </a:rPr>
                        <a:t>m</a:t>
                      </a:r>
                      <a:r>
                        <a:rPr lang="zh-CN" altLang="en-US" sz="1400">
                          <a:solidFill>
                            <a:schemeClr val="tx1"/>
                          </a:solidFill>
                        </a:rPr>
                        <a:t>）</a:t>
                      </a:r>
                      <a:endParaRPr lang="zh-CN" altLang="en-US" sz="1400">
                        <a:solidFill>
                          <a:schemeClr val="tx1"/>
                        </a:solidFill>
                      </a:endParaRPr>
                    </a:p>
                  </a:txBody>
                  <a:tcPr>
                    <a:gradFill>
                      <a:gsLst>
                        <a:gs pos="50000">
                          <a:srgbClr val="835766"/>
                        </a:gs>
                        <a:gs pos="0">
                          <a:srgbClr val="AC8F99"/>
                        </a:gs>
                        <a:gs pos="100000">
                          <a:srgbClr val="591F33"/>
                        </a:gs>
                      </a:gsLst>
                      <a:lin scaled="1"/>
                    </a:gradFill>
                  </a:tcPr>
                </a:tc>
                <a:tc gridSpan="3">
                  <a:txBody>
                    <a:bodyPr/>
                    <a:p>
                      <a:pPr algn="ctr">
                        <a:buNone/>
                      </a:pPr>
                      <a:r>
                        <a:rPr lang="en-US" altLang="zh-CN" sz="1400" b="0">
                          <a:solidFill>
                            <a:schemeClr val="tx1"/>
                          </a:solidFill>
                        </a:rPr>
                        <a:t>Size of Section (mm)    </a:t>
                      </a:r>
                      <a:r>
                        <a:rPr lang="zh-CN" altLang="zh-CN" sz="1400" b="0">
                          <a:solidFill>
                            <a:schemeClr val="tx1"/>
                          </a:solidFill>
                        </a:rPr>
                        <a:t>截面尺寸</a:t>
                      </a:r>
                      <a:endParaRPr lang="zh-CN" altLang="zh-CN" sz="1400" b="0">
                        <a:solidFill>
                          <a:schemeClr val="tx1"/>
                        </a:solidFill>
                      </a:endParaRPr>
                    </a:p>
                  </a:txBody>
                  <a:tcPr>
                    <a:gradFill>
                      <a:gsLst>
                        <a:gs pos="50000">
                          <a:srgbClr val="835766"/>
                        </a:gs>
                        <a:gs pos="0">
                          <a:srgbClr val="AC8F99"/>
                        </a:gs>
                        <a:gs pos="100000">
                          <a:srgbClr val="591F33"/>
                        </a:gs>
                      </a:gsLst>
                      <a:lin scaled="1"/>
                    </a:gradFill>
                  </a:tcPr>
                </a:tc>
                <a:tc hMerge="1">
                  <a:tcPr/>
                </a:tc>
                <a:tc hMerge="1">
                  <a:tcPr/>
                </a:tc>
                <a:tc>
                  <a:txBody>
                    <a:bodyPr/>
                    <a:p>
                      <a:pPr algn="ctr">
                        <a:buNone/>
                      </a:pPr>
                      <a:r>
                        <a:rPr lang="en-US" altLang="zh-CN" sz="1400" b="0">
                          <a:solidFill>
                            <a:schemeClr val="tx1"/>
                          </a:solidFill>
                        </a:rPr>
                        <a:t>Concentrated loading(kg)</a:t>
                      </a:r>
                      <a:endParaRPr lang="en-US" altLang="zh-CN" sz="1400" b="0">
                        <a:solidFill>
                          <a:schemeClr val="tx1"/>
                        </a:solidFill>
                      </a:endParaRPr>
                    </a:p>
                  </a:txBody>
                  <a:tcPr>
                    <a:gradFill>
                      <a:gsLst>
                        <a:gs pos="50000">
                          <a:srgbClr val="835766"/>
                        </a:gs>
                        <a:gs pos="0">
                          <a:srgbClr val="AC8F99"/>
                        </a:gs>
                        <a:gs pos="100000">
                          <a:srgbClr val="591F33"/>
                        </a:gs>
                      </a:gsLst>
                      <a:lin scaled="1"/>
                    </a:gradFill>
                  </a:tcPr>
                </a:tc>
                <a:tc>
                  <a:txBody>
                    <a:bodyPr/>
                    <a:p>
                      <a:pPr algn="ctr">
                        <a:buNone/>
                      </a:pPr>
                      <a:r>
                        <a:rPr lang="en-US" altLang="zh-CN" sz="1400" b="0">
                          <a:solidFill>
                            <a:schemeClr val="tx1"/>
                          </a:solidFill>
                        </a:rPr>
                        <a:t>Uniformly </a:t>
                      </a:r>
                      <a:endParaRPr lang="en-US" altLang="zh-CN" sz="1400" b="0">
                        <a:solidFill>
                          <a:schemeClr val="tx1"/>
                        </a:solidFill>
                      </a:endParaRPr>
                    </a:p>
                  </a:txBody>
                  <a:tcPr>
                    <a:gradFill>
                      <a:gsLst>
                        <a:gs pos="50000">
                          <a:srgbClr val="835766"/>
                        </a:gs>
                        <a:gs pos="0">
                          <a:srgbClr val="AC8F99"/>
                        </a:gs>
                        <a:gs pos="100000">
                          <a:srgbClr val="591F33"/>
                        </a:gs>
                      </a:gsLst>
                      <a:lin scaled="1"/>
                    </a:gradFill>
                  </a:tcPr>
                </a:tc>
              </a:tr>
              <a:tr h="370840">
                <a:tc>
                  <a:txBody>
                    <a:bodyPr/>
                    <a:p>
                      <a:pPr>
                        <a:buNone/>
                      </a:pPr>
                      <a:r>
                        <a:rPr lang="en-US" altLang="zh-CN" sz="1400"/>
                        <a:t>       L</a:t>
                      </a:r>
                      <a:endParaRPr lang="en-US" altLang="zh-CN" sz="1400"/>
                    </a:p>
                  </a:txBody>
                  <a:tcPr>
                    <a:gradFill>
                      <a:gsLst>
                        <a:gs pos="50000">
                          <a:srgbClr val="EDDADE"/>
                        </a:gs>
                        <a:gs pos="0">
                          <a:srgbClr val="F3E6E9"/>
                        </a:gs>
                        <a:gs pos="100000">
                          <a:srgbClr val="E6CDD3"/>
                        </a:gs>
                      </a:gsLst>
                      <a:lin scaled="1"/>
                    </a:gradFill>
                  </a:tcPr>
                </a:tc>
                <a:tc>
                  <a:txBody>
                    <a:bodyPr/>
                    <a:p>
                      <a:pPr>
                        <a:buNone/>
                      </a:pPr>
                      <a:r>
                        <a:rPr lang="en-US" altLang="zh-CN" sz="1400"/>
                        <a:t>            D</a:t>
                      </a:r>
                      <a:r>
                        <a:rPr lang="en-US" altLang="zh-CN" sz="1400" baseline="-25000">
                          <a:solidFill>
                            <a:schemeClr val="tx1"/>
                          </a:solidFill>
                          <a:uFillTx/>
                        </a:rPr>
                        <a:t>1</a:t>
                      </a:r>
                      <a:endParaRPr lang="en-US" altLang="zh-CN" sz="1400" baseline="-25000">
                        <a:solidFill>
                          <a:schemeClr val="tx1"/>
                        </a:solidFill>
                        <a:uFillTx/>
                      </a:endParaRPr>
                    </a:p>
                  </a:txBody>
                  <a:tcPr>
                    <a:gradFill>
                      <a:gsLst>
                        <a:gs pos="50000">
                          <a:srgbClr val="EDDADE"/>
                        </a:gs>
                        <a:gs pos="0">
                          <a:srgbClr val="F3E6E9"/>
                        </a:gs>
                        <a:gs pos="100000">
                          <a:srgbClr val="E6CDD3"/>
                        </a:gs>
                      </a:gsLst>
                      <a:lin scaled="1"/>
                    </a:gradFill>
                  </a:tcPr>
                </a:tc>
                <a:tc>
                  <a:txBody>
                    <a:bodyPr/>
                    <a:p>
                      <a:pPr>
                        <a:buNone/>
                      </a:pPr>
                      <a:r>
                        <a:rPr lang="en-US" altLang="zh-CN" sz="1400"/>
                        <a:t>            D</a:t>
                      </a:r>
                      <a:r>
                        <a:rPr lang="en-US" altLang="zh-CN" sz="1400" baseline="-25000">
                          <a:solidFill>
                            <a:schemeClr val="tx1"/>
                          </a:solidFill>
                          <a:uFillTx/>
                        </a:rPr>
                        <a:t>2</a:t>
                      </a:r>
                      <a:endParaRPr lang="en-US" altLang="zh-CN" sz="1400" baseline="-25000">
                        <a:solidFill>
                          <a:schemeClr val="tx1"/>
                        </a:solidFill>
                        <a:uFillTx/>
                      </a:endParaRPr>
                    </a:p>
                  </a:txBody>
                  <a:tcPr>
                    <a:gradFill>
                      <a:gsLst>
                        <a:gs pos="50000">
                          <a:srgbClr val="EDDADE"/>
                        </a:gs>
                        <a:gs pos="0">
                          <a:srgbClr val="F3E6E9"/>
                        </a:gs>
                        <a:gs pos="100000">
                          <a:srgbClr val="E6CDD3"/>
                        </a:gs>
                      </a:gsLst>
                      <a:lin scaled="1"/>
                    </a:gradFill>
                  </a:tcPr>
                </a:tc>
                <a:tc>
                  <a:txBody>
                    <a:bodyPr/>
                    <a:p>
                      <a:pPr>
                        <a:buNone/>
                      </a:pPr>
                      <a:r>
                        <a:rPr lang="en-US" altLang="zh-CN" sz="1400"/>
                        <a:t>         </a:t>
                      </a:r>
                      <a:r>
                        <a:rPr lang="zh-CN" altLang="zh-CN" sz="1400">
                          <a:latin typeface="微软雅黑" panose="020B0503020204020204" pitchFamily="34" charset="-122"/>
                          <a:ea typeface="微软雅黑" panose="020B0503020204020204" pitchFamily="34" charset="-122"/>
                        </a:rPr>
                        <a:t>δ</a:t>
                      </a:r>
                      <a:endParaRPr lang="zh-CN" altLang="zh-CN" sz="1400">
                        <a:latin typeface="微软雅黑" panose="020B0503020204020204" pitchFamily="34" charset="-122"/>
                        <a:ea typeface="微软雅黑" panose="020B0503020204020204" pitchFamily="34" charset="-122"/>
                      </a:endParaRPr>
                    </a:p>
                  </a:txBody>
                  <a:tcPr>
                    <a:gradFill>
                      <a:gsLst>
                        <a:gs pos="50000">
                          <a:srgbClr val="EDDADE"/>
                        </a:gs>
                        <a:gs pos="0">
                          <a:srgbClr val="F3E6E9"/>
                        </a:gs>
                        <a:gs pos="100000">
                          <a:srgbClr val="E6CDD3"/>
                        </a:gs>
                      </a:gsLst>
                      <a:lin scaled="1"/>
                    </a:gradFill>
                  </a:tcPr>
                </a:tc>
                <a:tc>
                  <a:txBody>
                    <a:bodyPr/>
                    <a:p>
                      <a:pPr>
                        <a:buNone/>
                      </a:pPr>
                      <a:r>
                        <a:rPr lang="en-US" altLang="zh-CN"/>
                        <a:t>              </a:t>
                      </a:r>
                      <a:r>
                        <a:rPr lang="en-US" altLang="zh-CN" sz="1400">
                          <a:latin typeface="华文楷体" panose="02010600040101010101" charset="-122"/>
                          <a:ea typeface="华文楷体" panose="02010600040101010101" charset="-122"/>
                          <a:cs typeface="华文楷体" panose="02010600040101010101" charset="-122"/>
                        </a:rPr>
                        <a:t>   </a:t>
                      </a:r>
                      <a:r>
                        <a:rPr lang="zh-CN" altLang="zh-CN" sz="1400">
                          <a:latin typeface="华文楷体" panose="02010600040101010101" charset="-122"/>
                          <a:ea typeface="华文楷体" panose="02010600040101010101" charset="-122"/>
                          <a:cs typeface="华文楷体" panose="02010600040101010101" charset="-122"/>
                        </a:rPr>
                        <a:t>集中力</a:t>
                      </a:r>
                      <a:endParaRPr lang="zh-CN" altLang="zh-CN" sz="1400">
                        <a:latin typeface="华文楷体" panose="02010600040101010101" charset="-122"/>
                        <a:ea typeface="华文楷体" panose="02010600040101010101" charset="-122"/>
                        <a:cs typeface="华文楷体" panose="02010600040101010101" charset="-122"/>
                      </a:endParaRPr>
                    </a:p>
                  </a:txBody>
                  <a:tcPr>
                    <a:gradFill>
                      <a:gsLst>
                        <a:gs pos="50000">
                          <a:srgbClr val="EDDADE"/>
                        </a:gs>
                        <a:gs pos="0">
                          <a:srgbClr val="F3E6E9"/>
                        </a:gs>
                        <a:gs pos="100000">
                          <a:srgbClr val="E6CDD3"/>
                        </a:gs>
                      </a:gsLst>
                      <a:lin scaled="1"/>
                    </a:gradFill>
                  </a:tcPr>
                </a:tc>
                <a:tc>
                  <a:txBody>
                    <a:bodyPr/>
                    <a:p>
                      <a:pPr algn="ctr">
                        <a:buNone/>
                      </a:pPr>
                      <a:r>
                        <a:rPr lang="en-US" altLang="zh-CN"/>
                        <a:t>   </a:t>
                      </a:r>
                      <a:r>
                        <a:rPr lang="zh-CN" altLang="en-US" sz="1400"/>
                        <a:t>均布力合力</a:t>
                      </a:r>
                      <a:endParaRPr lang="zh-CN" altLang="en-US" sz="1400"/>
                    </a:p>
                  </a:txBody>
                  <a:tcPr>
                    <a:gradFill>
                      <a:gsLst>
                        <a:gs pos="50000">
                          <a:srgbClr val="EDDADE"/>
                        </a:gs>
                        <a:gs pos="0">
                          <a:srgbClr val="F3E6E9"/>
                        </a:gs>
                        <a:gs pos="100000">
                          <a:srgbClr val="E6CDD3"/>
                        </a:gs>
                      </a:gsLst>
                      <a:lin scaled="1"/>
                    </a:gradFill>
                  </a:tcPr>
                </a:tc>
              </a:tr>
              <a:tr h="369570">
                <a:tc>
                  <a:txBody>
                    <a:bodyPr/>
                    <a:p>
                      <a:pPr algn="ctr">
                        <a:buNone/>
                      </a:pPr>
                      <a:r>
                        <a:rPr lang="en-US" altLang="zh-CN" sz="1200"/>
                        <a:t>          1</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 35</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23</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6</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70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140</a:t>
                      </a:r>
                      <a:endParaRPr lang="en-US" altLang="zh-CN" sz="1200"/>
                    </a:p>
                  </a:txBody>
                  <a:tcPr>
                    <a:gradFill>
                      <a:gsLst>
                        <a:gs pos="50000">
                          <a:srgbClr val="F6EDE1"/>
                        </a:gs>
                        <a:gs pos="0">
                          <a:srgbClr val="F9F3EB"/>
                        </a:gs>
                        <a:gs pos="100000">
                          <a:srgbClr val="F3E6D7"/>
                        </a:gs>
                      </a:gsLst>
                      <a:lin scaled="1"/>
                    </a:gradFill>
                  </a:tcPr>
                </a:tc>
              </a:tr>
              <a:tr h="370205">
                <a:tc>
                  <a:txBody>
                    <a:bodyPr/>
                    <a:p>
                      <a:pPr algn="ctr">
                        <a:buNone/>
                      </a:pPr>
                      <a:r>
                        <a:rPr lang="en-US" altLang="zh-CN" sz="1200"/>
                        <a:t>          1</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40</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28</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6</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97</a:t>
                      </a:r>
                      <a:endParaRPr lang="en-US" altLang="zh-CN" sz="1200"/>
                    </a:p>
                  </a:txBody>
                  <a:tcPr>
                    <a:gradFill>
                      <a:gsLst>
                        <a:gs pos="50000">
                          <a:srgbClr val="EDDADE"/>
                        </a:gs>
                        <a:gs pos="0">
                          <a:srgbClr val="F3E6E9"/>
                        </a:gs>
                        <a:gs pos="100000">
                          <a:srgbClr val="E6CDD3"/>
                        </a:gs>
                      </a:gsLst>
                      <a:lin scaled="1"/>
                    </a:gradFill>
                  </a:tcPr>
                </a:tc>
                <a:tc>
                  <a:txBody>
                    <a:bodyPr/>
                    <a:p>
                      <a:pPr algn="ctr">
                        <a:buNone/>
                      </a:pPr>
                      <a:r>
                        <a:rPr lang="en-US" altLang="zh-CN" sz="1200"/>
                        <a:t>194</a:t>
                      </a:r>
                      <a:endParaRPr lang="en-US" altLang="zh-CN" sz="1200"/>
                    </a:p>
                  </a:txBody>
                  <a:tcPr>
                    <a:gradFill>
                      <a:gsLst>
                        <a:gs pos="50000">
                          <a:srgbClr val="EDDADE"/>
                        </a:gs>
                        <a:gs pos="0">
                          <a:srgbClr val="F3E6E9"/>
                        </a:gs>
                        <a:gs pos="100000">
                          <a:srgbClr val="E6CDD3"/>
                        </a:gs>
                      </a:gsLst>
                      <a:lin scaled="1"/>
                    </a:gradFill>
                  </a:tcPr>
                </a:tc>
              </a:tr>
              <a:tr h="369570">
                <a:tc>
                  <a:txBody>
                    <a:bodyPr/>
                    <a:p>
                      <a:pPr algn="ctr">
                        <a:buNone/>
                      </a:pPr>
                      <a:r>
                        <a:rPr lang="en-US" altLang="zh-CN" sz="1200"/>
                        <a:t>          1</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45</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33</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6</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130</a:t>
                      </a:r>
                      <a:endParaRPr lang="en-US" altLang="zh-CN" sz="1200"/>
                    </a:p>
                  </a:txBody>
                  <a:tcPr>
                    <a:gradFill>
                      <a:gsLst>
                        <a:gs pos="50000">
                          <a:srgbClr val="F6EDE1"/>
                        </a:gs>
                        <a:gs pos="0">
                          <a:srgbClr val="F9F3EB"/>
                        </a:gs>
                        <a:gs pos="100000">
                          <a:srgbClr val="F3E6D7"/>
                        </a:gs>
                      </a:gsLst>
                      <a:lin scaled="1"/>
                    </a:gradFill>
                  </a:tcPr>
                </a:tc>
                <a:tc>
                  <a:txBody>
                    <a:bodyPr/>
                    <a:p>
                      <a:pPr algn="ctr">
                        <a:buNone/>
                      </a:pPr>
                      <a:r>
                        <a:rPr lang="en-US" altLang="zh-CN" sz="1200"/>
                        <a:t>260</a:t>
                      </a:r>
                      <a:endParaRPr lang="en-US" altLang="zh-CN" sz="1200"/>
                    </a:p>
                  </a:txBody>
                  <a:tcPr>
                    <a:gradFill>
                      <a:gsLst>
                        <a:gs pos="50000">
                          <a:srgbClr val="F6EDE1"/>
                        </a:gs>
                        <a:gs pos="0">
                          <a:srgbClr val="F9F3EB"/>
                        </a:gs>
                        <a:gs pos="100000">
                          <a:srgbClr val="F3E6D7"/>
                        </a:gs>
                      </a:gsLst>
                      <a:lin scaled="1"/>
                    </a:gradFill>
                  </a:tcPr>
                </a:tc>
              </a:tr>
              <a:tr h="355600">
                <a:tc>
                  <a:txBody>
                    <a:bodyPr/>
                    <a:p>
                      <a:pPr algn="ctr">
                        <a:buNone/>
                      </a:pPr>
                      <a:r>
                        <a:rPr lang="en-US" altLang="zh-CN" sz="1200"/>
                        <a:t>          1</a:t>
                      </a:r>
                      <a:endParaRPr lang="en-US" altLang="zh-CN" sz="1200"/>
                    </a:p>
                  </a:txBody>
                  <a:tcPr/>
                </a:tc>
                <a:tc>
                  <a:txBody>
                    <a:bodyPr/>
                    <a:p>
                      <a:pPr algn="ctr">
                        <a:buNone/>
                      </a:pPr>
                      <a:r>
                        <a:rPr lang="en-US" altLang="zh-CN" sz="1200"/>
                        <a:t>50</a:t>
                      </a:r>
                      <a:endParaRPr lang="en-US" altLang="zh-CN" sz="1200"/>
                    </a:p>
                  </a:txBody>
                  <a:tcPr/>
                </a:tc>
                <a:tc>
                  <a:txBody>
                    <a:bodyPr/>
                    <a:p>
                      <a:pPr algn="ctr">
                        <a:buNone/>
                      </a:pPr>
                      <a:r>
                        <a:rPr lang="en-US" altLang="zh-CN" sz="1200"/>
                        <a:t>38</a:t>
                      </a:r>
                      <a:endParaRPr lang="en-US" altLang="zh-CN" sz="1200"/>
                    </a:p>
                  </a:txBody>
                  <a:tcPr/>
                </a:tc>
                <a:tc>
                  <a:txBody>
                    <a:bodyPr/>
                    <a:p>
                      <a:pPr algn="ctr">
                        <a:buNone/>
                      </a:pPr>
                      <a:r>
                        <a:rPr lang="en-US" altLang="zh-CN" sz="1200"/>
                        <a:t>6</a:t>
                      </a:r>
                      <a:endParaRPr lang="en-US" altLang="zh-CN" sz="1200"/>
                    </a:p>
                  </a:txBody>
                  <a:tcPr/>
                </a:tc>
                <a:tc>
                  <a:txBody>
                    <a:bodyPr/>
                    <a:p>
                      <a:pPr algn="ctr">
                        <a:buNone/>
                      </a:pPr>
                      <a:r>
                        <a:rPr lang="en-US" altLang="zh-CN" sz="1200"/>
                        <a:t>167</a:t>
                      </a:r>
                      <a:endParaRPr lang="en-US" altLang="zh-CN" sz="1200"/>
                    </a:p>
                  </a:txBody>
                  <a:tcPr/>
                </a:tc>
                <a:tc>
                  <a:txBody>
                    <a:bodyPr/>
                    <a:p>
                      <a:pPr algn="ctr">
                        <a:buNone/>
                      </a:pPr>
                      <a:r>
                        <a:rPr lang="en-US" altLang="zh-CN" sz="1200"/>
                        <a:t>334</a:t>
                      </a:r>
                      <a:endParaRPr lang="en-US" altLang="zh-CN" sz="1200"/>
                    </a:p>
                  </a:txBody>
                  <a:tcPr/>
                </a:tc>
              </a:tr>
              <a:tr h="370840">
                <a:tc>
                  <a:txBody>
                    <a:bodyPr/>
                    <a:p>
                      <a:pPr algn="ctr">
                        <a:buNone/>
                      </a:pPr>
                      <a:r>
                        <a:rPr lang="en-US" altLang="zh-CN" sz="1200"/>
                        <a:t>          1</a:t>
                      </a:r>
                      <a:endParaRPr lang="en-US" altLang="zh-CN" sz="1200"/>
                    </a:p>
                  </a:txBody>
                  <a:tcPr/>
                </a:tc>
                <a:tc>
                  <a:txBody>
                    <a:bodyPr/>
                    <a:p>
                      <a:pPr algn="ctr">
                        <a:buNone/>
                      </a:pPr>
                      <a:r>
                        <a:rPr lang="en-US" altLang="zh-CN" sz="1200"/>
                        <a:t>55</a:t>
                      </a:r>
                      <a:endParaRPr lang="en-US" altLang="zh-CN" sz="1200"/>
                    </a:p>
                  </a:txBody>
                  <a:tcPr/>
                </a:tc>
                <a:tc>
                  <a:txBody>
                    <a:bodyPr/>
                    <a:p>
                      <a:pPr algn="ctr">
                        <a:buNone/>
                      </a:pPr>
                      <a:r>
                        <a:rPr lang="en-US" altLang="zh-CN" sz="1200"/>
                        <a:t>44</a:t>
                      </a:r>
                      <a:endParaRPr lang="en-US" altLang="zh-CN" sz="1200"/>
                    </a:p>
                  </a:txBody>
                  <a:tcPr/>
                </a:tc>
                <a:tc>
                  <a:txBody>
                    <a:bodyPr/>
                    <a:p>
                      <a:pPr algn="ctr">
                        <a:buNone/>
                      </a:pPr>
                      <a:r>
                        <a:rPr lang="en-US" altLang="zh-CN" sz="1200"/>
                        <a:t>7</a:t>
                      </a:r>
                      <a:endParaRPr lang="en-US" altLang="zh-CN" sz="1200"/>
                    </a:p>
                  </a:txBody>
                  <a:tcPr/>
                </a:tc>
                <a:tc>
                  <a:txBody>
                    <a:bodyPr/>
                    <a:p>
                      <a:pPr algn="ctr">
                        <a:buNone/>
                      </a:pPr>
                      <a:r>
                        <a:rPr lang="en-US" altLang="zh-CN" sz="1200"/>
                        <a:t>261</a:t>
                      </a:r>
                      <a:endParaRPr lang="en-US" altLang="zh-CN" sz="1200"/>
                    </a:p>
                  </a:txBody>
                  <a:tcPr/>
                </a:tc>
                <a:tc>
                  <a:txBody>
                    <a:bodyPr/>
                    <a:p>
                      <a:pPr algn="ctr">
                        <a:buNone/>
                      </a:pPr>
                      <a:r>
                        <a:rPr lang="en-US" altLang="zh-CN" sz="1200"/>
                        <a:t>522</a:t>
                      </a:r>
                      <a:endParaRPr lang="en-US" altLang="zh-CN" sz="1200"/>
                    </a:p>
                  </a:txBody>
                  <a:tcPr/>
                </a:tc>
              </a:tr>
              <a:tr h="369570">
                <a:tc>
                  <a:txBody>
                    <a:bodyPr/>
                    <a:p>
                      <a:pPr algn="ctr">
                        <a:buNone/>
                      </a:pPr>
                      <a:r>
                        <a:rPr lang="en-US" altLang="zh-CN" sz="1200"/>
                        <a:t>          1</a:t>
                      </a:r>
                      <a:endParaRPr lang="en-US" altLang="zh-CN" sz="1200"/>
                    </a:p>
                  </a:txBody>
                  <a:tcPr/>
                </a:tc>
                <a:tc>
                  <a:txBody>
                    <a:bodyPr/>
                    <a:p>
                      <a:pPr algn="ctr">
                        <a:buNone/>
                      </a:pPr>
                      <a:r>
                        <a:rPr lang="en-US" altLang="zh-CN" sz="1200"/>
                        <a:t>60</a:t>
                      </a:r>
                      <a:endParaRPr lang="en-US" altLang="zh-CN" sz="1200"/>
                    </a:p>
                  </a:txBody>
                  <a:tcPr/>
                </a:tc>
                <a:tc>
                  <a:txBody>
                    <a:bodyPr/>
                    <a:p>
                      <a:pPr algn="ctr">
                        <a:buNone/>
                      </a:pPr>
                      <a:r>
                        <a:rPr lang="en-US" altLang="zh-CN" sz="1200"/>
                        <a:t>46</a:t>
                      </a:r>
                      <a:endParaRPr lang="en-US" altLang="zh-CN" sz="1200"/>
                    </a:p>
                  </a:txBody>
                  <a:tcPr/>
                </a:tc>
                <a:tc>
                  <a:txBody>
                    <a:bodyPr/>
                    <a:p>
                      <a:pPr algn="ctr">
                        <a:buNone/>
                      </a:pPr>
                      <a:r>
                        <a:rPr lang="en-US" altLang="zh-CN" sz="1200"/>
                        <a:t>7</a:t>
                      </a:r>
                      <a:endParaRPr lang="en-US" altLang="zh-CN" sz="1200"/>
                    </a:p>
                  </a:txBody>
                  <a:tcPr/>
                </a:tc>
                <a:tc>
                  <a:txBody>
                    <a:bodyPr/>
                    <a:p>
                      <a:pPr algn="ctr">
                        <a:buNone/>
                      </a:pPr>
                      <a:r>
                        <a:rPr lang="en-US" altLang="zh-CN" sz="1200"/>
                        <a:t>283</a:t>
                      </a:r>
                      <a:endParaRPr lang="en-US" altLang="zh-CN" sz="1200"/>
                    </a:p>
                  </a:txBody>
                  <a:tcPr/>
                </a:tc>
                <a:tc>
                  <a:txBody>
                    <a:bodyPr/>
                    <a:p>
                      <a:pPr algn="ctr">
                        <a:buNone/>
                      </a:pPr>
                      <a:r>
                        <a:rPr lang="en-US" altLang="zh-CN" sz="1200"/>
                        <a:t>566</a:t>
                      </a:r>
                      <a:endParaRPr lang="en-US" altLang="zh-CN" sz="1200"/>
                    </a:p>
                  </a:txBody>
                  <a:tcPr/>
                </a:tc>
              </a:tr>
              <a:tr h="369570">
                <a:tc>
                  <a:txBody>
                    <a:bodyPr/>
                    <a:p>
                      <a:pPr algn="ctr">
                        <a:buNone/>
                      </a:pPr>
                      <a:r>
                        <a:rPr lang="en-US" altLang="zh-CN" sz="1200"/>
                        <a:t>         1</a:t>
                      </a:r>
                      <a:endParaRPr lang="en-US" altLang="zh-CN" sz="1200"/>
                    </a:p>
                  </a:txBody>
                  <a:tcPr/>
                </a:tc>
                <a:tc>
                  <a:txBody>
                    <a:bodyPr/>
                    <a:p>
                      <a:pPr algn="ctr">
                        <a:buNone/>
                      </a:pPr>
                      <a:r>
                        <a:rPr lang="en-US" altLang="zh-CN" sz="1200"/>
                        <a:t>80</a:t>
                      </a:r>
                      <a:endParaRPr lang="en-US" altLang="zh-CN" sz="1200"/>
                    </a:p>
                  </a:txBody>
                  <a:tcPr/>
                </a:tc>
                <a:tc>
                  <a:txBody>
                    <a:bodyPr/>
                    <a:p>
                      <a:pPr algn="ctr">
                        <a:buNone/>
                      </a:pPr>
                      <a:r>
                        <a:rPr lang="en-US" altLang="zh-CN" sz="1200"/>
                        <a:t>46</a:t>
                      </a:r>
                      <a:endParaRPr lang="en-US" altLang="zh-CN" sz="1200"/>
                    </a:p>
                  </a:txBody>
                  <a:tcPr/>
                </a:tc>
                <a:tc>
                  <a:txBody>
                    <a:bodyPr/>
                    <a:p>
                      <a:pPr algn="ctr">
                        <a:buNone/>
                      </a:pPr>
                      <a:r>
                        <a:rPr lang="en-US" altLang="zh-CN" sz="1200"/>
                        <a:t>8</a:t>
                      </a:r>
                      <a:endParaRPr lang="en-US" altLang="zh-CN" sz="1200"/>
                    </a:p>
                  </a:txBody>
                  <a:tcPr/>
                </a:tc>
                <a:tc>
                  <a:txBody>
                    <a:bodyPr/>
                    <a:p>
                      <a:pPr algn="ctr">
                        <a:buNone/>
                      </a:pPr>
                      <a:r>
                        <a:rPr lang="en-US" altLang="zh-CN" sz="1200"/>
                        <a:t>604</a:t>
                      </a:r>
                      <a:endParaRPr lang="en-US" altLang="zh-CN" sz="1200"/>
                    </a:p>
                  </a:txBody>
                  <a:tcPr/>
                </a:tc>
                <a:tc>
                  <a:txBody>
                    <a:bodyPr/>
                    <a:p>
                      <a:pPr algn="ctr">
                        <a:buNone/>
                      </a:pPr>
                      <a:r>
                        <a:rPr lang="en-US" altLang="zh-CN" sz="1200"/>
                        <a:t>1208</a:t>
                      </a:r>
                      <a:endParaRPr lang="en-US" altLang="zh-CN" sz="1200"/>
                    </a:p>
                  </a:txBody>
                  <a:tcPr/>
                </a:tc>
              </a:tr>
            </a:tbl>
          </a:graphicData>
        </a:graphic>
      </p:graphicFrame>
      <p:sp>
        <p:nvSpPr>
          <p:cNvPr id="96" name="矩形 95"/>
          <p:cNvSpPr/>
          <p:nvPr>
            <p:custDataLst>
              <p:tags r:id="rId3"/>
            </p:custDataLst>
          </p:nvPr>
        </p:nvSpPr>
        <p:spPr bwMode="auto">
          <a:xfrm>
            <a:off x="11137900" y="32543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06</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4960" y="392430"/>
            <a:ext cx="2684780" cy="645160"/>
          </a:xfrm>
          <a:prstGeom prst="rect">
            <a:avLst/>
          </a:prstGeom>
          <a:noFill/>
        </p:spPr>
        <p:txBody>
          <a:bodyPr wrap="non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Cooling air pipes</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3" name="文本框 2"/>
          <p:cNvSpPr txBox="1"/>
          <p:nvPr/>
        </p:nvSpPr>
        <p:spPr>
          <a:xfrm>
            <a:off x="2999740" y="392430"/>
            <a:ext cx="870585" cy="368300"/>
          </a:xfrm>
          <a:prstGeom prst="rect">
            <a:avLst/>
          </a:prstGeom>
          <a:noFill/>
        </p:spPr>
        <p:txBody>
          <a:bodyPr wrap="none" rtlCol="0">
            <a:spAutoFit/>
          </a:bodyPr>
          <a:p>
            <a:r>
              <a:rPr lang="zh-CN" altLang="en-US" b="1">
                <a:solidFill>
                  <a:schemeClr val="bg1"/>
                </a:solidFill>
                <a:latin typeface="华文楷体" panose="02010600040101010101" charset="-122"/>
                <a:ea typeface="华文楷体" panose="02010600040101010101" charset="-122"/>
              </a:rPr>
              <a:t>冷风管</a:t>
            </a:r>
            <a:endParaRPr lang="zh-CN" altLang="en-US" b="1">
              <a:solidFill>
                <a:schemeClr val="bg1"/>
              </a:solidFill>
              <a:latin typeface="华文楷体" panose="02010600040101010101" charset="-122"/>
              <a:ea typeface="华文楷体" panose="02010600040101010101" charset="-122"/>
            </a:endParaRPr>
          </a:p>
        </p:txBody>
      </p:sp>
      <p:pic>
        <p:nvPicPr>
          <p:cNvPr id="4" name="图片 3" descr="冷风管"/>
          <p:cNvPicPr>
            <a:picLocks noChangeAspect="1"/>
          </p:cNvPicPr>
          <p:nvPr/>
        </p:nvPicPr>
        <p:blipFill>
          <a:blip r:embed="rId1"/>
          <a:stretch>
            <a:fillRect/>
          </a:stretch>
        </p:blipFill>
        <p:spPr>
          <a:xfrm>
            <a:off x="314960" y="874395"/>
            <a:ext cx="4160520" cy="2379980"/>
          </a:xfrm>
          <a:prstGeom prst="rect">
            <a:avLst/>
          </a:prstGeom>
        </p:spPr>
      </p:pic>
      <p:sp>
        <p:nvSpPr>
          <p:cNvPr id="5" name="文本框 4"/>
          <p:cNvSpPr txBox="1"/>
          <p:nvPr/>
        </p:nvSpPr>
        <p:spPr>
          <a:xfrm>
            <a:off x="5363845" y="874395"/>
            <a:ext cx="6125210" cy="2059940"/>
          </a:xfrm>
          <a:prstGeom prst="rect">
            <a:avLst/>
          </a:prstGeom>
          <a:noFill/>
        </p:spPr>
        <p:txBody>
          <a:bodyPr wrap="square" rtlCol="0">
            <a:spAutoFit/>
          </a:bodyPr>
          <a:p>
            <a:pPr algn="l">
              <a:lnSpc>
                <a:spcPct val="160000"/>
              </a:lnSpc>
            </a:pPr>
            <a:r>
              <a:rPr lang="zh-CN" altLang="en-US" sz="1600">
                <a:solidFill>
                  <a:schemeClr val="bg1"/>
                </a:solidFill>
              </a:rPr>
              <a:t>The product has good thermal stability, thermal shock resistance, oxidation resistance, high temperature creep resistance, high temperature cold wind impact resistance, long-term use without bending and deformation, service life is several times that of other materials</a:t>
            </a:r>
            <a:endParaRPr lang="zh-CN" altLang="en-US" sz="1600">
              <a:solidFill>
                <a:schemeClr val="bg1"/>
              </a:solidFill>
            </a:endParaRPr>
          </a:p>
        </p:txBody>
      </p:sp>
      <p:pic>
        <p:nvPicPr>
          <p:cNvPr id="6" name="图片 5" descr="冷风管图纸"/>
          <p:cNvPicPr>
            <a:picLocks noChangeAspect="1"/>
          </p:cNvPicPr>
          <p:nvPr/>
        </p:nvPicPr>
        <p:blipFill>
          <a:blip r:embed="rId2"/>
          <a:stretch>
            <a:fillRect/>
          </a:stretch>
        </p:blipFill>
        <p:spPr>
          <a:xfrm>
            <a:off x="9635490" y="3290570"/>
            <a:ext cx="2197735" cy="2929890"/>
          </a:xfrm>
          <a:prstGeom prst="rect">
            <a:avLst/>
          </a:prstGeom>
        </p:spPr>
      </p:pic>
      <p:sp>
        <p:nvSpPr>
          <p:cNvPr id="7" name="文本框 6"/>
          <p:cNvSpPr txBox="1"/>
          <p:nvPr/>
        </p:nvSpPr>
        <p:spPr>
          <a:xfrm>
            <a:off x="5363845" y="3367405"/>
            <a:ext cx="3703320" cy="2061210"/>
          </a:xfrm>
          <a:prstGeom prst="rect">
            <a:avLst/>
          </a:prstGeom>
          <a:noFill/>
        </p:spPr>
        <p:txBody>
          <a:bodyPr wrap="square" rtlCol="0">
            <a:spAutoFit/>
          </a:bodyPr>
          <a:p>
            <a:pPr algn="l">
              <a:lnSpc>
                <a:spcPct val="200000"/>
              </a:lnSpc>
            </a:pPr>
            <a:r>
              <a:rPr lang="zh-CN" altLang="en-US" sz="1600">
                <a:solidFill>
                  <a:schemeClr val="bg1"/>
                </a:solidFill>
              </a:rPr>
              <a:t>该产品热稳定性好、抗热震、抗氧化、抗高温蠕变，在高温下耐急冷风冲击，长期使用不弯曲不变形，使用寿命是其它材质的几倍</a:t>
            </a:r>
            <a:endParaRPr lang="zh-CN" altLang="en-US" sz="1600">
              <a:solidFill>
                <a:schemeClr val="bg1"/>
              </a:solidFill>
            </a:endParaRPr>
          </a:p>
        </p:txBody>
      </p:sp>
      <p:pic>
        <p:nvPicPr>
          <p:cNvPr id="12" name="图片 11" descr="u=508622474,1784469927&amp;fm=15&amp;gp=0"/>
          <p:cNvPicPr>
            <a:picLocks noChangeAspect="1"/>
          </p:cNvPicPr>
          <p:nvPr/>
        </p:nvPicPr>
        <p:blipFill>
          <a:blip r:embed="rId3"/>
          <a:stretch>
            <a:fillRect/>
          </a:stretch>
        </p:blipFill>
        <p:spPr>
          <a:xfrm>
            <a:off x="314960" y="3367405"/>
            <a:ext cx="4129405" cy="2853055"/>
          </a:xfrm>
          <a:prstGeom prst="rect">
            <a:avLst/>
          </a:prstGeom>
          <a:ln>
            <a:solidFill>
              <a:schemeClr val="accent1"/>
            </a:solidFill>
          </a:ln>
        </p:spPr>
      </p:pic>
      <p:sp>
        <p:nvSpPr>
          <p:cNvPr id="102" name="矩形 101"/>
          <p:cNvSpPr/>
          <p:nvPr>
            <p:custDataLst>
              <p:tags r:id="rId4"/>
            </p:custDataLst>
          </p:nvPr>
        </p:nvSpPr>
        <p:spPr bwMode="auto">
          <a:xfrm>
            <a:off x="10801985" y="39211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07</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0530" y="299085"/>
            <a:ext cx="2379980" cy="645160"/>
          </a:xfrm>
          <a:prstGeom prst="rect">
            <a:avLst/>
          </a:prstGeom>
          <a:noFill/>
        </p:spPr>
        <p:txBody>
          <a:bodyPr wrap="non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Burner Nozzles</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3" name="文本框 2"/>
          <p:cNvSpPr txBox="1"/>
          <p:nvPr/>
        </p:nvSpPr>
        <p:spPr>
          <a:xfrm>
            <a:off x="3024505" y="299085"/>
            <a:ext cx="716280" cy="306705"/>
          </a:xfrm>
          <a:prstGeom prst="rect">
            <a:avLst/>
          </a:prstGeom>
          <a:noFill/>
        </p:spPr>
        <p:txBody>
          <a:bodyPr wrap="none" rtlCol="0">
            <a:spAutoFit/>
          </a:bodyPr>
          <a:p>
            <a:r>
              <a:rPr lang="zh-CN" altLang="en-US" sz="1400">
                <a:solidFill>
                  <a:schemeClr val="bg1"/>
                </a:solidFill>
              </a:rPr>
              <a:t>喷火嘴</a:t>
            </a:r>
            <a:endParaRPr lang="zh-CN" altLang="en-US" sz="1400">
              <a:solidFill>
                <a:schemeClr val="bg1"/>
              </a:solidFill>
            </a:endParaRPr>
          </a:p>
        </p:txBody>
      </p:sp>
      <p:pic>
        <p:nvPicPr>
          <p:cNvPr id="4" name="图片 3" descr="喷火嘴"/>
          <p:cNvPicPr>
            <a:picLocks noChangeAspect="1"/>
          </p:cNvPicPr>
          <p:nvPr/>
        </p:nvPicPr>
        <p:blipFill>
          <a:blip r:embed="rId1"/>
          <a:stretch>
            <a:fillRect/>
          </a:stretch>
        </p:blipFill>
        <p:spPr>
          <a:xfrm>
            <a:off x="430530" y="3744595"/>
            <a:ext cx="2593975" cy="2327275"/>
          </a:xfrm>
          <a:prstGeom prst="rect">
            <a:avLst/>
          </a:prstGeom>
        </p:spPr>
      </p:pic>
      <p:pic>
        <p:nvPicPr>
          <p:cNvPr id="5" name="图片 4" descr="喷火嘴2"/>
          <p:cNvPicPr>
            <a:picLocks noChangeAspect="1"/>
          </p:cNvPicPr>
          <p:nvPr/>
        </p:nvPicPr>
        <p:blipFill>
          <a:blip r:embed="rId2"/>
          <a:stretch>
            <a:fillRect/>
          </a:stretch>
        </p:blipFill>
        <p:spPr>
          <a:xfrm>
            <a:off x="430530" y="775335"/>
            <a:ext cx="4109720" cy="2882265"/>
          </a:xfrm>
          <a:prstGeom prst="rect">
            <a:avLst/>
          </a:prstGeom>
        </p:spPr>
      </p:pic>
      <p:sp>
        <p:nvSpPr>
          <p:cNvPr id="7" name="文本框 6"/>
          <p:cNvSpPr txBox="1"/>
          <p:nvPr/>
        </p:nvSpPr>
        <p:spPr>
          <a:xfrm>
            <a:off x="5387975" y="2755900"/>
            <a:ext cx="6449695" cy="1863725"/>
          </a:xfrm>
          <a:prstGeom prst="rect">
            <a:avLst/>
          </a:prstGeom>
          <a:noFill/>
        </p:spPr>
        <p:txBody>
          <a:bodyPr wrap="square" rtlCol="0">
            <a:spAutoFit/>
          </a:bodyPr>
          <a:p>
            <a:pPr algn="l">
              <a:lnSpc>
                <a:spcPct val="180000"/>
              </a:lnSpc>
            </a:pPr>
            <a:r>
              <a:rPr lang="zh-CN" altLang="en-US" sz="1600">
                <a:solidFill>
                  <a:schemeClr val="bg1"/>
                </a:solidFill>
              </a:rPr>
              <a:t>This product is the tunnel kiln, shuttle kiln, roller kiln ideal spray fire kiln furniture. RBSIC(SISIC) Burner nozzles are the most suitable kiln furnitures of tunnel kilns, shuttle kilns, roller of hearth kilns as the flame tubes.</a:t>
            </a:r>
            <a:endParaRPr lang="zh-CN" altLang="en-US" sz="1600">
              <a:solidFill>
                <a:schemeClr val="bg1"/>
              </a:solidFill>
            </a:endParaRPr>
          </a:p>
        </p:txBody>
      </p:sp>
      <p:sp>
        <p:nvSpPr>
          <p:cNvPr id="8" name="文本框 7"/>
          <p:cNvSpPr txBox="1"/>
          <p:nvPr/>
        </p:nvSpPr>
        <p:spPr>
          <a:xfrm>
            <a:off x="5387975" y="4976495"/>
            <a:ext cx="4856480" cy="337185"/>
          </a:xfrm>
          <a:prstGeom prst="rect">
            <a:avLst/>
          </a:prstGeom>
          <a:noFill/>
        </p:spPr>
        <p:txBody>
          <a:bodyPr wrap="none" rtlCol="0">
            <a:spAutoFit/>
          </a:bodyPr>
          <a:p>
            <a:pPr algn="dist"/>
            <a:r>
              <a:rPr lang="zh-CN" altLang="en-US" sz="1600">
                <a:solidFill>
                  <a:schemeClr val="bg1"/>
                </a:solidFill>
              </a:rPr>
              <a:t>该产品是隧道窑、梭式窑、辊道窑的理想喷火窑具。</a:t>
            </a:r>
            <a:endParaRPr lang="zh-CN" altLang="en-US" sz="1600">
              <a:solidFill>
                <a:schemeClr val="bg1"/>
              </a:solidFill>
            </a:endParaRPr>
          </a:p>
        </p:txBody>
      </p:sp>
      <p:pic>
        <p:nvPicPr>
          <p:cNvPr id="9" name="图片 8" descr="f0afb72244ed27dcea236b63b2b6f5c_副本"/>
          <p:cNvPicPr>
            <a:picLocks noChangeAspect="1"/>
          </p:cNvPicPr>
          <p:nvPr/>
        </p:nvPicPr>
        <p:blipFill>
          <a:blip r:embed="rId3"/>
          <a:stretch>
            <a:fillRect/>
          </a:stretch>
        </p:blipFill>
        <p:spPr>
          <a:xfrm>
            <a:off x="3140075" y="3745230"/>
            <a:ext cx="1743710" cy="2326005"/>
          </a:xfrm>
          <a:prstGeom prst="rect">
            <a:avLst/>
          </a:prstGeom>
        </p:spPr>
      </p:pic>
      <p:pic>
        <p:nvPicPr>
          <p:cNvPr id="10" name="图片 9" descr="图2.2"/>
          <p:cNvPicPr>
            <a:picLocks noChangeAspect="1"/>
          </p:cNvPicPr>
          <p:nvPr/>
        </p:nvPicPr>
        <p:blipFill>
          <a:blip r:embed="rId4"/>
          <a:stretch>
            <a:fillRect/>
          </a:stretch>
        </p:blipFill>
        <p:spPr>
          <a:xfrm>
            <a:off x="5301615" y="775335"/>
            <a:ext cx="2809875" cy="1752600"/>
          </a:xfrm>
          <a:prstGeom prst="rect">
            <a:avLst/>
          </a:prstGeom>
        </p:spPr>
      </p:pic>
      <p:pic>
        <p:nvPicPr>
          <p:cNvPr id="11" name="图片 10" descr="图1"/>
          <p:cNvPicPr>
            <a:picLocks noChangeAspect="1"/>
          </p:cNvPicPr>
          <p:nvPr/>
        </p:nvPicPr>
        <p:blipFill>
          <a:blip r:embed="rId5"/>
          <a:stretch>
            <a:fillRect/>
          </a:stretch>
        </p:blipFill>
        <p:spPr>
          <a:xfrm>
            <a:off x="8578215" y="775335"/>
            <a:ext cx="2933700" cy="1762125"/>
          </a:xfrm>
          <a:prstGeom prst="rect">
            <a:avLst/>
          </a:prstGeom>
        </p:spPr>
      </p:pic>
      <p:sp>
        <p:nvSpPr>
          <p:cNvPr id="108" name="矩形 107"/>
          <p:cNvSpPr/>
          <p:nvPr>
            <p:custDataLst>
              <p:tags r:id="rId6"/>
            </p:custDataLst>
          </p:nvPr>
        </p:nvSpPr>
        <p:spPr bwMode="auto">
          <a:xfrm>
            <a:off x="10985500" y="550576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08</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6090" y="362585"/>
            <a:ext cx="2982595" cy="368300"/>
          </a:xfrm>
          <a:prstGeom prst="rect">
            <a:avLst/>
          </a:prstGeom>
          <a:noFill/>
        </p:spPr>
        <p:txBody>
          <a:bodyPr wrap="square" rtlCol="0" anchor="t">
            <a:spAutoFit/>
          </a:bodyPr>
          <a:p>
            <a:pPr lvl="0">
              <a:lnSpc>
                <a:spcPct val="100000"/>
              </a:lnSpc>
            </a:pPr>
            <a:r>
              <a:rPr lang="en-US" altLang="zh-CN" b="1" spc="300">
                <a:solidFill>
                  <a:schemeClr val="bg1"/>
                </a:solidFill>
                <a:latin typeface="Arial" panose="020B0604020202020204" pitchFamily="34" charset="0"/>
                <a:ea typeface="微软雅黑" panose="020B0503020204020204" pitchFamily="34" charset="-122"/>
                <a:sym typeface="+mn-ea"/>
              </a:rPr>
              <a:t>Wear sleeves, Tube</a:t>
            </a:r>
            <a:endParaRPr lang="zh-CN" altLang="en-US"/>
          </a:p>
        </p:txBody>
      </p:sp>
      <p:sp>
        <p:nvSpPr>
          <p:cNvPr id="3" name="文本框 2"/>
          <p:cNvSpPr txBox="1"/>
          <p:nvPr/>
        </p:nvSpPr>
        <p:spPr>
          <a:xfrm>
            <a:off x="3571240" y="401955"/>
            <a:ext cx="1325880" cy="368300"/>
          </a:xfrm>
          <a:prstGeom prst="rect">
            <a:avLst/>
          </a:prstGeom>
          <a:noFill/>
        </p:spPr>
        <p:txBody>
          <a:bodyPr wrap="none" rtlCol="0">
            <a:spAutoFit/>
          </a:bodyPr>
          <a:p>
            <a:r>
              <a:rPr lang="zh-CN" altLang="en-US">
                <a:solidFill>
                  <a:schemeClr val="bg1"/>
                </a:solidFill>
                <a:latin typeface="华文楷体" panose="02010600040101010101" charset="-122"/>
                <a:ea typeface="华文楷体" panose="02010600040101010101" charset="-122"/>
              </a:rPr>
              <a:t>耐磨套、管</a:t>
            </a:r>
            <a:endParaRPr lang="zh-CN" altLang="en-US">
              <a:solidFill>
                <a:schemeClr val="bg1"/>
              </a:solidFill>
              <a:latin typeface="华文楷体" panose="02010600040101010101" charset="-122"/>
              <a:ea typeface="华文楷体" panose="02010600040101010101" charset="-122"/>
            </a:endParaRPr>
          </a:p>
        </p:txBody>
      </p:sp>
      <p:pic>
        <p:nvPicPr>
          <p:cNvPr id="4" name="图片 3" descr="9-1"/>
          <p:cNvPicPr>
            <a:picLocks noChangeAspect="1"/>
          </p:cNvPicPr>
          <p:nvPr/>
        </p:nvPicPr>
        <p:blipFill>
          <a:blip r:embed="rId1"/>
          <a:stretch>
            <a:fillRect/>
          </a:stretch>
        </p:blipFill>
        <p:spPr>
          <a:xfrm>
            <a:off x="466090" y="1091565"/>
            <a:ext cx="2592000" cy="2592000"/>
          </a:xfrm>
          <a:prstGeom prst="rect">
            <a:avLst/>
          </a:prstGeom>
        </p:spPr>
      </p:pic>
      <p:pic>
        <p:nvPicPr>
          <p:cNvPr id="5" name="图片 4" descr="9-2"/>
          <p:cNvPicPr>
            <a:picLocks noChangeAspect="1"/>
          </p:cNvPicPr>
          <p:nvPr/>
        </p:nvPicPr>
        <p:blipFill>
          <a:blip r:embed="rId2"/>
          <a:stretch>
            <a:fillRect/>
          </a:stretch>
        </p:blipFill>
        <p:spPr>
          <a:xfrm>
            <a:off x="466090" y="3820795"/>
            <a:ext cx="2531745" cy="2531745"/>
          </a:xfrm>
          <a:prstGeom prst="rect">
            <a:avLst/>
          </a:prstGeom>
        </p:spPr>
      </p:pic>
      <p:sp>
        <p:nvSpPr>
          <p:cNvPr id="7" name="文本框 6"/>
          <p:cNvSpPr txBox="1"/>
          <p:nvPr/>
        </p:nvSpPr>
        <p:spPr>
          <a:xfrm>
            <a:off x="3571240" y="1033780"/>
            <a:ext cx="7444105" cy="1863725"/>
          </a:xfrm>
          <a:prstGeom prst="rect">
            <a:avLst/>
          </a:prstGeom>
          <a:noFill/>
        </p:spPr>
        <p:txBody>
          <a:bodyPr wrap="square" rtlCol="0">
            <a:spAutoFit/>
          </a:bodyPr>
          <a:p>
            <a:pPr algn="l">
              <a:lnSpc>
                <a:spcPct val="180000"/>
              </a:lnSpc>
            </a:pPr>
            <a:r>
              <a:rPr lang="zh-CN" altLang="en-US" sz="1600">
                <a:solidFill>
                  <a:schemeClr val="bg1"/>
                </a:solidFill>
              </a:rPr>
              <a:t>The product has the characteristics of high strength and high wear resistance and is widely used in paper making, chemical electronics, medicine and other fields, such as inkjet, lithium electric material, electronic paste, nano ceramic grinding machine, etc</a:t>
            </a:r>
            <a:endParaRPr lang="zh-CN" altLang="en-US" sz="1600">
              <a:solidFill>
                <a:schemeClr val="bg1"/>
              </a:solidFill>
            </a:endParaRPr>
          </a:p>
        </p:txBody>
      </p:sp>
      <p:sp>
        <p:nvSpPr>
          <p:cNvPr id="8" name="文本框 7"/>
          <p:cNvSpPr txBox="1"/>
          <p:nvPr/>
        </p:nvSpPr>
        <p:spPr>
          <a:xfrm>
            <a:off x="8217535" y="2955290"/>
            <a:ext cx="3177540" cy="1555750"/>
          </a:xfrm>
          <a:prstGeom prst="rect">
            <a:avLst/>
          </a:prstGeom>
          <a:noFill/>
        </p:spPr>
        <p:txBody>
          <a:bodyPr wrap="square" rtlCol="0">
            <a:spAutoFit/>
          </a:bodyPr>
          <a:p>
            <a:pPr algn="l">
              <a:lnSpc>
                <a:spcPct val="170000"/>
              </a:lnSpc>
            </a:pPr>
            <a:r>
              <a:rPr lang="zh-CN" altLang="en-US" sz="1400">
                <a:solidFill>
                  <a:schemeClr val="bg1"/>
                </a:solidFill>
                <a:latin typeface="华文楷体" panose="02010600040101010101" charset="-122"/>
                <a:ea typeface="华文楷体" panose="02010600040101010101" charset="-122"/>
              </a:rPr>
              <a:t>该产品具有高强度、高耐磨的特性被广泛应用于喷墨、锂电材料、电子浆料、纳米陶瓷磨砂机等造纸、化工电子、医药等领域</a:t>
            </a:r>
            <a:r>
              <a:rPr lang="en-US" altLang="zh-CN" sz="1400">
                <a:solidFill>
                  <a:schemeClr val="bg1"/>
                </a:solidFill>
                <a:latin typeface="华文楷体" panose="02010600040101010101" charset="-122"/>
                <a:ea typeface="华文楷体" panose="02010600040101010101" charset="-122"/>
              </a:rPr>
              <a:t>.</a:t>
            </a:r>
            <a:endParaRPr lang="en-US" altLang="zh-CN" sz="1400">
              <a:solidFill>
                <a:schemeClr val="bg1"/>
              </a:solidFill>
              <a:latin typeface="华文楷体" panose="02010600040101010101" charset="-122"/>
              <a:ea typeface="华文楷体" panose="02010600040101010101" charset="-122"/>
            </a:endParaRPr>
          </a:p>
        </p:txBody>
      </p:sp>
      <p:pic>
        <p:nvPicPr>
          <p:cNvPr id="9" name="图片 8" descr="C:/Users/ADMINI~1/AppData/Local/Temp/picturecompress_20201118145101/output_1.jpgoutput_1"/>
          <p:cNvPicPr>
            <a:picLocks noChangeAspect="1"/>
          </p:cNvPicPr>
          <p:nvPr/>
        </p:nvPicPr>
        <p:blipFill>
          <a:blip r:embed="rId3"/>
          <a:stretch>
            <a:fillRect/>
          </a:stretch>
        </p:blipFill>
        <p:spPr>
          <a:xfrm>
            <a:off x="3448685" y="2955290"/>
            <a:ext cx="4564380" cy="3423920"/>
          </a:xfrm>
          <a:prstGeom prst="rect">
            <a:avLst/>
          </a:prstGeom>
        </p:spPr>
      </p:pic>
      <p:sp>
        <p:nvSpPr>
          <p:cNvPr id="90" name="矩形 89"/>
          <p:cNvSpPr/>
          <p:nvPr>
            <p:custDataLst>
              <p:tags r:id="rId4"/>
            </p:custDataLst>
          </p:nvPr>
        </p:nvSpPr>
        <p:spPr bwMode="auto">
          <a:xfrm>
            <a:off x="10466705" y="571087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09</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3695" y="375285"/>
            <a:ext cx="3167380" cy="645160"/>
          </a:xfrm>
          <a:prstGeom prst="rect">
            <a:avLst/>
          </a:prstGeom>
          <a:noFill/>
        </p:spPr>
        <p:txBody>
          <a:bodyPr wrap="none" rtlCol="0">
            <a:spAutoFit/>
          </a:bodyPr>
          <a:p>
            <a:pPr algn="l"/>
            <a:r>
              <a:rPr lang="en-US" altLang="zh-CN" b="1" u="sng" spc="300">
                <a:solidFill>
                  <a:schemeClr val="bg1"/>
                </a:solidFill>
                <a:uFillTx/>
                <a:latin typeface="Arial" panose="020B0604020202020204" pitchFamily="34" charset="0"/>
                <a:ea typeface="微软雅黑" panose="020B0503020204020204" pitchFamily="34" charset="-122"/>
                <a:sym typeface="+mn-ea"/>
              </a:rPr>
              <a:t>Canti levers paddles</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r>
              <a:rPr lang="zh-CN" altLang="en-US"/>
              <a:t>                                     </a:t>
            </a:r>
            <a:r>
              <a:rPr lang="zh-CN" altLang="en-US" sz="1600">
                <a:solidFill>
                  <a:schemeClr val="bg1"/>
                </a:solidFill>
                <a:latin typeface="华文楷体" panose="02010600040101010101" charset="-122"/>
                <a:ea typeface="华文楷体" panose="02010600040101010101" charset="-122"/>
              </a:rPr>
              <a:t>悬臂浆</a:t>
            </a:r>
            <a:endParaRPr lang="zh-CN" altLang="en-US" sz="1600">
              <a:solidFill>
                <a:schemeClr val="bg1"/>
              </a:solidFill>
              <a:latin typeface="华文楷体" panose="02010600040101010101" charset="-122"/>
              <a:ea typeface="华文楷体" panose="02010600040101010101" charset="-122"/>
            </a:endParaRPr>
          </a:p>
        </p:txBody>
      </p:sp>
      <p:pic>
        <p:nvPicPr>
          <p:cNvPr id="3" name="图片 2" descr="悬臂浆1"/>
          <p:cNvPicPr>
            <a:picLocks noChangeAspect="1"/>
          </p:cNvPicPr>
          <p:nvPr/>
        </p:nvPicPr>
        <p:blipFill>
          <a:blip r:embed="rId1"/>
          <a:stretch>
            <a:fillRect/>
          </a:stretch>
        </p:blipFill>
        <p:spPr>
          <a:xfrm>
            <a:off x="444500" y="1149985"/>
            <a:ext cx="3556000" cy="2606040"/>
          </a:xfrm>
          <a:prstGeom prst="rect">
            <a:avLst/>
          </a:prstGeom>
        </p:spPr>
      </p:pic>
      <p:pic>
        <p:nvPicPr>
          <p:cNvPr id="4" name="图片 3" descr="悬臂浆2"/>
          <p:cNvPicPr>
            <a:picLocks noChangeAspect="1"/>
          </p:cNvPicPr>
          <p:nvPr/>
        </p:nvPicPr>
        <p:blipFill>
          <a:blip r:embed="rId2"/>
          <a:stretch>
            <a:fillRect/>
          </a:stretch>
        </p:blipFill>
        <p:spPr>
          <a:xfrm>
            <a:off x="4801235" y="4425315"/>
            <a:ext cx="3435350" cy="1761490"/>
          </a:xfrm>
          <a:prstGeom prst="rect">
            <a:avLst/>
          </a:prstGeom>
        </p:spPr>
      </p:pic>
      <p:pic>
        <p:nvPicPr>
          <p:cNvPr id="5" name="图片 4" descr="悬臂浆3"/>
          <p:cNvPicPr>
            <a:picLocks noChangeAspect="1"/>
          </p:cNvPicPr>
          <p:nvPr/>
        </p:nvPicPr>
        <p:blipFill>
          <a:blip r:embed="rId3"/>
          <a:stretch>
            <a:fillRect/>
          </a:stretch>
        </p:blipFill>
        <p:spPr>
          <a:xfrm>
            <a:off x="8519795" y="4404360"/>
            <a:ext cx="2407920" cy="1804035"/>
          </a:xfrm>
          <a:prstGeom prst="rect">
            <a:avLst/>
          </a:prstGeom>
        </p:spPr>
      </p:pic>
      <p:sp>
        <p:nvSpPr>
          <p:cNvPr id="6" name="文本框 5"/>
          <p:cNvSpPr txBox="1"/>
          <p:nvPr/>
        </p:nvSpPr>
        <p:spPr>
          <a:xfrm>
            <a:off x="4547235" y="883920"/>
            <a:ext cx="7329805" cy="3190240"/>
          </a:xfrm>
          <a:prstGeom prst="rect">
            <a:avLst/>
          </a:prstGeom>
          <a:noFill/>
        </p:spPr>
        <p:txBody>
          <a:bodyPr wrap="square" rtlCol="0">
            <a:spAutoFit/>
          </a:bodyPr>
          <a:p>
            <a:pPr algn="l">
              <a:lnSpc>
                <a:spcPct val="140000"/>
              </a:lnSpc>
            </a:pPr>
            <a:r>
              <a:rPr lang="zh-CN" altLang="en-US" sz="1600">
                <a:solidFill>
                  <a:schemeClr val="bg1"/>
                </a:solidFill>
                <a:latin typeface="Arial" panose="020B0604020202020204" pitchFamily="34" charset="0"/>
                <a:cs typeface="Arial" panose="020B0604020202020204" pitchFamily="34" charset="0"/>
              </a:rPr>
              <a:t>Reactive sintered silicon carbide cantilever slurry is a key component of semiconductor wafer loading system.The cantilever slurry has stable performance, no deformation in high temperature environment, and large wafer loading capacity. It is suitable for automatic loading and handling system of robot.Because the cantilever slurry section is stable and does not deform, it is possible to use the existing furnace control to prepare larger wafers.The thermal expansion coefficient of cantilever slurry is similar to that of LPCVD coating. When applied to LPCVD, the maintenance and cleaning cycle is greatly extended and pollutants are greatly reduced.</a:t>
            </a:r>
            <a:endParaRPr lang="zh-CN" altLang="en-US" sz="1600">
              <a:solidFill>
                <a:schemeClr val="bg1"/>
              </a:solidFill>
              <a:latin typeface="Arial" panose="020B0604020202020204" pitchFamily="34" charset="0"/>
              <a:cs typeface="Arial" panose="020B0604020202020204" pitchFamily="34" charset="0"/>
            </a:endParaRPr>
          </a:p>
        </p:txBody>
      </p:sp>
      <p:sp>
        <p:nvSpPr>
          <p:cNvPr id="7" name="文本框 6"/>
          <p:cNvSpPr txBox="1"/>
          <p:nvPr/>
        </p:nvSpPr>
        <p:spPr>
          <a:xfrm>
            <a:off x="444500" y="3893820"/>
            <a:ext cx="4102735" cy="2256155"/>
          </a:xfrm>
          <a:prstGeom prst="rect">
            <a:avLst/>
          </a:prstGeom>
          <a:noFill/>
        </p:spPr>
        <p:txBody>
          <a:bodyPr wrap="square" rtlCol="0" anchor="t">
            <a:spAutoFit/>
          </a:bodyPr>
          <a:p>
            <a:pPr>
              <a:lnSpc>
                <a:spcPct val="110000"/>
              </a:lnSpc>
            </a:pPr>
            <a:r>
              <a:rPr lang="zh-CN" altLang="en-US" sz="1600">
                <a:solidFill>
                  <a:schemeClr val="bg1"/>
                </a:solidFill>
                <a:latin typeface="华文楷体" panose="02010600040101010101" charset="-122"/>
                <a:ea typeface="华文楷体" panose="02010600040101010101" charset="-122"/>
                <a:cs typeface="华文楷体" panose="02010600040101010101" charset="-122"/>
              </a:rPr>
              <a:t>反应烧结碳化硅悬臂浆，是半导体晶圆装载系统的关键部件。悬臂浆性能稳定，在高温环境不变形，晶圆装载量大，适用于机器人自动装载和搬运系统。由于悬臂浆截面稳定不变形，使得利用现有的炉管制备更大规格晶圆成为可能。悬臂浆与LPCVD涂层的热膨胀系数相近，应用于LPCVD，极大地延长了维护清洗周期，并大幅减少污染物。</a:t>
            </a:r>
            <a:endParaRPr lang="zh-CN" altLang="en-US" sz="16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96" name="矩形 95"/>
          <p:cNvSpPr/>
          <p:nvPr>
            <p:custDataLst>
              <p:tags r:id="rId4"/>
            </p:custDataLst>
          </p:nvPr>
        </p:nvSpPr>
        <p:spPr bwMode="auto">
          <a:xfrm>
            <a:off x="11157585" y="606520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10</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1650" y="502285"/>
            <a:ext cx="2506980" cy="645160"/>
          </a:xfrm>
          <a:prstGeom prst="rect">
            <a:avLst/>
          </a:prstGeom>
          <a:noFill/>
        </p:spPr>
        <p:txBody>
          <a:bodyPr wrap="none" rtlCol="0">
            <a:spAutoFit/>
          </a:bodyPr>
          <a:p>
            <a:pPr algn="l"/>
            <a:r>
              <a:rPr lang="en-US" altLang="zh-CN" b="1" u="sng" spc="300">
                <a:solidFill>
                  <a:schemeClr val="bg1"/>
                </a:solidFill>
                <a:uFillTx/>
                <a:latin typeface="Arial" panose="020B0604020202020204" pitchFamily="34" charset="0"/>
                <a:ea typeface="微软雅黑" panose="020B0503020204020204" pitchFamily="34" charset="-122"/>
                <a:sym typeface="+mn-ea"/>
              </a:rPr>
              <a:t>Solid beam pole</a:t>
            </a:r>
            <a:endParaRPr lang="en-US" altLang="zh-CN" b="1" u="sng" spc="300">
              <a:solidFill>
                <a:schemeClr val="bg1"/>
              </a:solidFill>
              <a:uFillTx/>
              <a:latin typeface="Arial" panose="020B0604020202020204" pitchFamily="34" charset="0"/>
              <a:ea typeface="微软雅黑" panose="020B0503020204020204" pitchFamily="34" charset="-122"/>
              <a:sym typeface="+mn-ea"/>
            </a:endParaRPr>
          </a:p>
          <a:p>
            <a:r>
              <a:rPr lang="zh-CN" altLang="en-US">
                <a:solidFill>
                  <a:schemeClr val="bg1"/>
                </a:solidFill>
                <a:latin typeface="华文楷体" panose="02010600040101010101" charset="-122"/>
                <a:ea typeface="华文楷体" panose="02010600040101010101" charset="-122"/>
              </a:rPr>
              <a:t>        日用瓷专用梁、棒</a:t>
            </a:r>
            <a:endParaRPr lang="zh-CN" altLang="en-US">
              <a:solidFill>
                <a:schemeClr val="bg1"/>
              </a:solidFill>
              <a:latin typeface="华文楷体" panose="02010600040101010101" charset="-122"/>
              <a:ea typeface="华文楷体" panose="02010600040101010101" charset="-122"/>
            </a:endParaRPr>
          </a:p>
        </p:txBody>
      </p:sp>
      <p:pic>
        <p:nvPicPr>
          <p:cNvPr id="3" name="图片 2" descr="10-1"/>
          <p:cNvPicPr>
            <a:picLocks noChangeAspect="1"/>
          </p:cNvPicPr>
          <p:nvPr/>
        </p:nvPicPr>
        <p:blipFill>
          <a:blip r:embed="rId1"/>
          <a:stretch>
            <a:fillRect/>
          </a:stretch>
        </p:blipFill>
        <p:spPr>
          <a:xfrm>
            <a:off x="615950" y="1348105"/>
            <a:ext cx="3036570" cy="2011045"/>
          </a:xfrm>
          <a:prstGeom prst="rect">
            <a:avLst/>
          </a:prstGeom>
        </p:spPr>
      </p:pic>
      <p:pic>
        <p:nvPicPr>
          <p:cNvPr id="4" name="图片 3" descr="10-2"/>
          <p:cNvPicPr>
            <a:picLocks noChangeAspect="1"/>
          </p:cNvPicPr>
          <p:nvPr/>
        </p:nvPicPr>
        <p:blipFill>
          <a:blip r:embed="rId2"/>
          <a:stretch>
            <a:fillRect/>
          </a:stretch>
        </p:blipFill>
        <p:spPr>
          <a:xfrm>
            <a:off x="615950" y="3965575"/>
            <a:ext cx="2867449" cy="2160000"/>
          </a:xfrm>
          <a:prstGeom prst="rect">
            <a:avLst/>
          </a:prstGeom>
        </p:spPr>
      </p:pic>
      <p:sp>
        <p:nvSpPr>
          <p:cNvPr id="5" name="文本框 4"/>
          <p:cNvSpPr txBox="1"/>
          <p:nvPr/>
        </p:nvSpPr>
        <p:spPr>
          <a:xfrm>
            <a:off x="3954145" y="602615"/>
            <a:ext cx="7050405" cy="2011045"/>
          </a:xfrm>
          <a:prstGeom prst="rect">
            <a:avLst/>
          </a:prstGeom>
          <a:noFill/>
        </p:spPr>
        <p:txBody>
          <a:bodyPr wrap="square" rtlCol="0">
            <a:spAutoFit/>
          </a:bodyPr>
          <a:p>
            <a:pPr algn="l">
              <a:lnSpc>
                <a:spcPct val="130000"/>
              </a:lnSpc>
            </a:pPr>
            <a:r>
              <a:rPr lang="zh-CN" altLang="en-US" sz="1600">
                <a:solidFill>
                  <a:schemeClr val="bg1"/>
                </a:solidFill>
              </a:rPr>
              <a:t>This product is suitable for daily use ceramic kiln bearing structure frame, completely replace the ordinary borosilicate carbide board and Mullite column, increase the product loading capacity, greatly reduce gas, electricity and other energy consumption, shorten the burning time, service life is also several times of other materials, is the most energy saving and consumption reduction of the ideal kiln furniture.</a:t>
            </a:r>
            <a:endParaRPr lang="zh-CN" altLang="en-US" sz="1600">
              <a:solidFill>
                <a:schemeClr val="bg1"/>
              </a:solidFill>
            </a:endParaRPr>
          </a:p>
        </p:txBody>
      </p:sp>
      <p:sp>
        <p:nvSpPr>
          <p:cNvPr id="6" name="文本框 5"/>
          <p:cNvSpPr txBox="1"/>
          <p:nvPr/>
        </p:nvSpPr>
        <p:spPr>
          <a:xfrm>
            <a:off x="3954145" y="2742565"/>
            <a:ext cx="7208520" cy="1050925"/>
          </a:xfrm>
          <a:prstGeom prst="rect">
            <a:avLst/>
          </a:prstGeom>
          <a:noFill/>
        </p:spPr>
        <p:txBody>
          <a:bodyPr wrap="square" rtlCol="0">
            <a:spAutoFit/>
          </a:bodyPr>
          <a:p>
            <a:pPr algn="l">
              <a:lnSpc>
                <a:spcPct val="130000"/>
              </a:lnSpc>
            </a:pPr>
            <a:r>
              <a:rPr lang="zh-CN" altLang="en-US" sz="1600">
                <a:solidFill>
                  <a:schemeClr val="bg1"/>
                </a:solidFill>
                <a:latin typeface="华文楷体" panose="02010600040101010101" charset="-122"/>
                <a:ea typeface="华文楷体" panose="02010600040101010101" charset="-122"/>
              </a:rPr>
              <a:t>该产品适用于日用陶瓷窑炉的承重结构架，完全替代了普通碳化硅硼板及莫来石立柱，加大了产品的装载容量，大大降低了燃气、电等耗能，缩短了烧成时间，使用寿命也是其他材质的几倍，是目前最节能降耗的理想窑具。</a:t>
            </a:r>
            <a:endParaRPr lang="zh-CN" altLang="en-US" sz="1600">
              <a:solidFill>
                <a:schemeClr val="bg1"/>
              </a:solidFill>
              <a:latin typeface="华文楷体" panose="02010600040101010101" charset="-122"/>
              <a:ea typeface="华文楷体" panose="02010600040101010101" charset="-122"/>
            </a:endParaRPr>
          </a:p>
        </p:txBody>
      </p:sp>
      <p:pic>
        <p:nvPicPr>
          <p:cNvPr id="7" name="图片 6" descr="10-111"/>
          <p:cNvPicPr>
            <a:picLocks noChangeAspect="1"/>
          </p:cNvPicPr>
          <p:nvPr/>
        </p:nvPicPr>
        <p:blipFill>
          <a:blip r:embed="rId3"/>
          <a:stretch>
            <a:fillRect/>
          </a:stretch>
        </p:blipFill>
        <p:spPr>
          <a:xfrm>
            <a:off x="8166100" y="4156075"/>
            <a:ext cx="3314700" cy="1779905"/>
          </a:xfrm>
          <a:prstGeom prst="rect">
            <a:avLst/>
          </a:prstGeom>
        </p:spPr>
      </p:pic>
      <p:pic>
        <p:nvPicPr>
          <p:cNvPr id="8" name="图片 7" descr="10-112"/>
          <p:cNvPicPr>
            <a:picLocks noChangeAspect="1"/>
          </p:cNvPicPr>
          <p:nvPr/>
        </p:nvPicPr>
        <p:blipFill>
          <a:blip r:embed="rId4"/>
          <a:stretch>
            <a:fillRect/>
          </a:stretch>
        </p:blipFill>
        <p:spPr>
          <a:xfrm>
            <a:off x="4144645" y="4047490"/>
            <a:ext cx="3380105" cy="1996440"/>
          </a:xfrm>
          <a:prstGeom prst="rect">
            <a:avLst/>
          </a:prstGeom>
        </p:spPr>
      </p:pic>
      <p:sp>
        <p:nvSpPr>
          <p:cNvPr id="102" name="矩形 101"/>
          <p:cNvSpPr/>
          <p:nvPr>
            <p:custDataLst>
              <p:tags r:id="rId5"/>
            </p:custDataLst>
          </p:nvPr>
        </p:nvSpPr>
        <p:spPr bwMode="auto">
          <a:xfrm>
            <a:off x="11248390" y="604361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8470" y="416560"/>
            <a:ext cx="5173980" cy="922020"/>
          </a:xfrm>
          <a:prstGeom prst="rect">
            <a:avLst/>
          </a:prstGeom>
          <a:noFill/>
        </p:spPr>
        <p:txBody>
          <a:bodyPr wrap="none" rtlCol="0">
            <a:spAutoFit/>
          </a:bodyPr>
          <a:p>
            <a:pPr algn="l"/>
            <a:r>
              <a:rPr lang="en-US" altLang="zh-CN" b="1" u="sng" spc="300">
                <a:solidFill>
                  <a:schemeClr val="bg1"/>
                </a:solidFill>
                <a:uFillTx/>
                <a:latin typeface="Arial" panose="020B0604020202020204" pitchFamily="34" charset="0"/>
                <a:ea typeface="微软雅黑" panose="020B0503020204020204" pitchFamily="34" charset="-122"/>
                <a:sym typeface="+mn-ea"/>
              </a:rPr>
              <a:t>Radiant tube and Heat Exchangers</a:t>
            </a:r>
            <a:endParaRPr lang="en-US" altLang="zh-CN" b="1" u="sng" spc="300">
              <a:solidFill>
                <a:schemeClr val="bg1"/>
              </a:solidFill>
              <a:uFillTx/>
              <a:latin typeface="Arial" panose="020B0604020202020204" pitchFamily="34" charset="0"/>
              <a:ea typeface="微软雅黑" panose="020B0503020204020204" pitchFamily="34" charset="-122"/>
              <a:sym typeface="+mn-ea"/>
            </a:endParaRPr>
          </a:p>
          <a:p>
            <a:pPr algn="l"/>
            <a:r>
              <a:rPr lang="zh-CN" altLang="en-US" b="1" spc="300">
                <a:solidFill>
                  <a:schemeClr val="bg1"/>
                </a:solidFill>
                <a:uFillTx/>
                <a:latin typeface="华文楷体" panose="02010600040101010101" charset="-122"/>
                <a:ea typeface="华文楷体" panose="02010600040101010101" charset="-122"/>
                <a:sym typeface="+mn-ea"/>
              </a:rPr>
              <a:t>                                辐射管、换热器</a:t>
            </a:r>
            <a:endParaRPr lang="en-US" altLang="zh-CN" b="1" spc="300">
              <a:solidFill>
                <a:schemeClr val="bg1"/>
              </a:solidFill>
              <a:uFillTx/>
              <a:latin typeface="华文楷体" panose="02010600040101010101" charset="-122"/>
              <a:ea typeface="华文楷体" panose="02010600040101010101" charset="-122"/>
              <a:sym typeface="+mn-ea"/>
            </a:endParaRPr>
          </a:p>
          <a:p>
            <a:endParaRPr lang="zh-CN" altLang="en-US">
              <a:latin typeface="华文楷体" panose="02010600040101010101" charset="-122"/>
              <a:ea typeface="华文楷体" panose="02010600040101010101" charset="-122"/>
            </a:endParaRPr>
          </a:p>
        </p:txBody>
      </p:sp>
      <p:pic>
        <p:nvPicPr>
          <p:cNvPr id="3" name="图片 2" descr="微信图片_20201118162252"/>
          <p:cNvPicPr>
            <a:picLocks noChangeAspect="1"/>
          </p:cNvPicPr>
          <p:nvPr/>
        </p:nvPicPr>
        <p:blipFill>
          <a:blip r:embed="rId1"/>
          <a:stretch>
            <a:fillRect/>
          </a:stretch>
        </p:blipFill>
        <p:spPr>
          <a:xfrm>
            <a:off x="554355" y="1338580"/>
            <a:ext cx="4082415" cy="3063240"/>
          </a:xfrm>
          <a:prstGeom prst="rect">
            <a:avLst/>
          </a:prstGeom>
        </p:spPr>
      </p:pic>
      <p:pic>
        <p:nvPicPr>
          <p:cNvPr id="5" name="图片 4" descr="QQ截图20201118162548"/>
          <p:cNvPicPr>
            <a:picLocks noChangeAspect="1"/>
          </p:cNvPicPr>
          <p:nvPr/>
        </p:nvPicPr>
        <p:blipFill>
          <a:blip r:embed="rId2"/>
          <a:stretch>
            <a:fillRect/>
          </a:stretch>
        </p:blipFill>
        <p:spPr>
          <a:xfrm>
            <a:off x="8864600" y="1306830"/>
            <a:ext cx="2578100" cy="4244975"/>
          </a:xfrm>
          <a:prstGeom prst="rect">
            <a:avLst/>
          </a:prstGeom>
        </p:spPr>
      </p:pic>
      <p:sp>
        <p:nvSpPr>
          <p:cNvPr id="6" name="文本框 5"/>
          <p:cNvSpPr txBox="1"/>
          <p:nvPr/>
        </p:nvSpPr>
        <p:spPr>
          <a:xfrm>
            <a:off x="4843145" y="1338580"/>
            <a:ext cx="3641725" cy="3192780"/>
          </a:xfrm>
          <a:prstGeom prst="rect">
            <a:avLst/>
          </a:prstGeom>
          <a:noFill/>
        </p:spPr>
        <p:txBody>
          <a:bodyPr wrap="square" rtlCol="0">
            <a:spAutoFit/>
          </a:bodyPr>
          <a:p>
            <a:pPr algn="l">
              <a:lnSpc>
                <a:spcPct val="160000"/>
              </a:lnSpc>
            </a:pPr>
            <a:r>
              <a:rPr lang="zh-CN" altLang="en-US">
                <a:solidFill>
                  <a:schemeClr val="bg1"/>
                </a:solidFill>
                <a:latin typeface="Arial" panose="020B0604020202020204" pitchFamily="34" charset="0"/>
                <a:cs typeface="Arial" panose="020B0604020202020204" pitchFamily="34" charset="0"/>
              </a:rPr>
              <a:t>The product has good thermal conductivity, high temperature resistance, corrosion resistance, oxidation resistance, long life and so on.Used for industrial kilns in iron and steel metallurgy industries.</a:t>
            </a:r>
            <a:endParaRPr lang="zh-CN" altLang="en-US">
              <a:solidFill>
                <a:schemeClr val="bg1"/>
              </a:solidFill>
              <a:latin typeface="Arial" panose="020B0604020202020204" pitchFamily="34" charset="0"/>
              <a:cs typeface="Arial" panose="020B0604020202020204" pitchFamily="34" charset="0"/>
            </a:endParaRPr>
          </a:p>
        </p:txBody>
      </p:sp>
      <p:sp>
        <p:nvSpPr>
          <p:cNvPr id="7" name="文本框 6"/>
          <p:cNvSpPr txBox="1"/>
          <p:nvPr/>
        </p:nvSpPr>
        <p:spPr>
          <a:xfrm>
            <a:off x="827405" y="4938395"/>
            <a:ext cx="7066280" cy="64516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该产品具有良好的热传导性，耐高温、耐腐蚀、抗氧化、寿命长等特点。用于钢铁冶金等行业的工业窑炉。</a:t>
            </a:r>
            <a:endParaRPr lang="zh-CN" altLang="en-US">
              <a:solidFill>
                <a:schemeClr val="bg1"/>
              </a:solidFill>
              <a:latin typeface="华文楷体" panose="02010600040101010101" charset="-122"/>
              <a:ea typeface="华文楷体" panose="02010600040101010101" charset="-122"/>
            </a:endParaRPr>
          </a:p>
        </p:txBody>
      </p:sp>
      <p:sp>
        <p:nvSpPr>
          <p:cNvPr id="108" name="矩形 107"/>
          <p:cNvSpPr/>
          <p:nvPr>
            <p:custDataLst>
              <p:tags r:id="rId3"/>
            </p:custDataLst>
          </p:nvPr>
        </p:nvSpPr>
        <p:spPr bwMode="auto">
          <a:xfrm>
            <a:off x="10814050" y="583723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12</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8140" y="487680"/>
            <a:ext cx="3840480" cy="645160"/>
          </a:xfrm>
          <a:prstGeom prst="rect">
            <a:avLst/>
          </a:prstGeom>
          <a:noFill/>
        </p:spPr>
        <p:txBody>
          <a:bodyPr wrap="none" rtlCol="0">
            <a:spAutoFit/>
          </a:bodyPr>
          <a:p>
            <a:pPr algn="l"/>
            <a:r>
              <a:rPr lang="en-US" altLang="zh-CN" b="1" u="sng" spc="300">
                <a:solidFill>
                  <a:schemeClr val="bg1"/>
                </a:solidFill>
                <a:latin typeface="Arial" panose="020B0604020202020204" pitchFamily="34" charset="0"/>
                <a:ea typeface="微软雅黑" panose="020B0503020204020204" pitchFamily="34" charset="-122"/>
                <a:sym typeface="+mn-ea"/>
              </a:rPr>
              <a:t>Desulphurization nozzles</a:t>
            </a:r>
            <a:endParaRPr lang="en-US" altLang="zh-CN" b="1" u="sng" spc="300">
              <a:solidFill>
                <a:schemeClr val="bg1"/>
              </a:solidFill>
              <a:latin typeface="Arial" panose="020B0604020202020204" pitchFamily="34" charset="0"/>
              <a:ea typeface="微软雅黑" panose="020B0503020204020204" pitchFamily="34" charset="-122"/>
              <a:sym typeface="+mn-ea"/>
            </a:endParaRPr>
          </a:p>
          <a:p>
            <a:r>
              <a:rPr lang="zh-CN" altLang="en-US">
                <a:solidFill>
                  <a:schemeClr val="bg1"/>
                </a:solidFill>
                <a:latin typeface="华文楷体" panose="02010600040101010101" charset="-122"/>
                <a:ea typeface="华文楷体" panose="02010600040101010101" charset="-122"/>
              </a:rPr>
              <a:t>                                        脱硫雾化喷嘴</a:t>
            </a:r>
            <a:endParaRPr lang="zh-CN" altLang="en-US">
              <a:solidFill>
                <a:schemeClr val="bg1"/>
              </a:solidFill>
              <a:latin typeface="华文楷体" panose="02010600040101010101" charset="-122"/>
              <a:ea typeface="华文楷体" panose="02010600040101010101" charset="-122"/>
            </a:endParaRPr>
          </a:p>
        </p:txBody>
      </p:sp>
      <p:pic>
        <p:nvPicPr>
          <p:cNvPr id="3" name="图片 2" descr="QQ截图20201118164150"/>
          <p:cNvPicPr>
            <a:picLocks noChangeAspect="1"/>
          </p:cNvPicPr>
          <p:nvPr/>
        </p:nvPicPr>
        <p:blipFill>
          <a:blip r:embed="rId1"/>
          <a:stretch>
            <a:fillRect/>
          </a:stretch>
        </p:blipFill>
        <p:spPr>
          <a:xfrm>
            <a:off x="472440" y="1333500"/>
            <a:ext cx="5173345" cy="2536190"/>
          </a:xfrm>
          <a:prstGeom prst="rect">
            <a:avLst/>
          </a:prstGeom>
        </p:spPr>
      </p:pic>
      <p:pic>
        <p:nvPicPr>
          <p:cNvPr id="4" name="图片 3" descr="QQ截图20201118164229"/>
          <p:cNvPicPr>
            <a:picLocks noChangeAspect="1"/>
          </p:cNvPicPr>
          <p:nvPr/>
        </p:nvPicPr>
        <p:blipFill>
          <a:blip r:embed="rId2"/>
          <a:stretch>
            <a:fillRect/>
          </a:stretch>
        </p:blipFill>
        <p:spPr>
          <a:xfrm>
            <a:off x="5951855" y="3600450"/>
            <a:ext cx="5586730" cy="2262505"/>
          </a:xfrm>
          <a:prstGeom prst="rect">
            <a:avLst/>
          </a:prstGeom>
        </p:spPr>
      </p:pic>
      <p:sp>
        <p:nvSpPr>
          <p:cNvPr id="5" name="文本框 4"/>
          <p:cNvSpPr txBox="1"/>
          <p:nvPr/>
        </p:nvSpPr>
        <p:spPr>
          <a:xfrm>
            <a:off x="5951855" y="1419225"/>
            <a:ext cx="5196205" cy="2181225"/>
          </a:xfrm>
          <a:prstGeom prst="rect">
            <a:avLst/>
          </a:prstGeom>
          <a:noFill/>
        </p:spPr>
        <p:txBody>
          <a:bodyPr wrap="square" rtlCol="0">
            <a:spAutoFit/>
          </a:bodyPr>
          <a:p>
            <a:pPr algn="l">
              <a:lnSpc>
                <a:spcPct val="170000"/>
              </a:lnSpc>
            </a:pPr>
            <a:r>
              <a:rPr lang="zh-CN" altLang="en-US" sz="1600">
                <a:solidFill>
                  <a:schemeClr val="bg1"/>
                </a:solidFill>
              </a:rPr>
              <a:t>The product is the key component of flue gas desulfurization and dust removal unit of thermal power plant and large boiler.It is widely used in desulfurization and dust removal devices of thermal power plants and large boilers.</a:t>
            </a:r>
            <a:endParaRPr lang="zh-CN" altLang="en-US" sz="1600">
              <a:solidFill>
                <a:schemeClr val="bg1"/>
              </a:solidFill>
            </a:endParaRPr>
          </a:p>
        </p:txBody>
      </p:sp>
      <p:sp>
        <p:nvSpPr>
          <p:cNvPr id="6" name="文本框 5"/>
          <p:cNvSpPr txBox="1"/>
          <p:nvPr/>
        </p:nvSpPr>
        <p:spPr>
          <a:xfrm>
            <a:off x="588010" y="4188460"/>
            <a:ext cx="4385310" cy="1493520"/>
          </a:xfrm>
          <a:prstGeom prst="rect">
            <a:avLst/>
          </a:prstGeom>
          <a:noFill/>
        </p:spPr>
        <p:txBody>
          <a:bodyPr wrap="square" rtlCol="0">
            <a:spAutoFit/>
          </a:bodyPr>
          <a:p>
            <a:pPr algn="l">
              <a:lnSpc>
                <a:spcPct val="190000"/>
              </a:lnSpc>
            </a:pPr>
            <a:r>
              <a:rPr lang="zh-CN" altLang="en-US" sz="1600">
                <a:solidFill>
                  <a:schemeClr val="bg1"/>
                </a:solidFill>
                <a:latin typeface="华文楷体" panose="02010600040101010101" charset="-122"/>
                <a:ea typeface="华文楷体" panose="02010600040101010101" charset="-122"/>
              </a:rPr>
              <a:t>该产品是火力发电厂、大型锅炉烟气脱硫除尘装置的关键部件。广泛应用于火力电厂和大型锅炉的脱硫除尘装置中。</a:t>
            </a:r>
            <a:endParaRPr lang="zh-CN" altLang="en-US" sz="1600">
              <a:solidFill>
                <a:schemeClr val="bg1"/>
              </a:solidFill>
              <a:latin typeface="华文楷体" panose="02010600040101010101" charset="-122"/>
              <a:ea typeface="华文楷体" panose="02010600040101010101" charset="-122"/>
            </a:endParaRPr>
          </a:p>
        </p:txBody>
      </p:sp>
      <p:sp>
        <p:nvSpPr>
          <p:cNvPr id="90" name="矩形 89"/>
          <p:cNvSpPr/>
          <p:nvPr>
            <p:custDataLst>
              <p:tags r:id="rId3"/>
            </p:custDataLst>
          </p:nvPr>
        </p:nvSpPr>
        <p:spPr bwMode="auto">
          <a:xfrm>
            <a:off x="10519410" y="85312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8111490" y="5967095"/>
            <a:ext cx="3036570" cy="337185"/>
          </a:xfrm>
          <a:prstGeom prst="rect">
            <a:avLst/>
          </a:prstGeom>
          <a:noFill/>
        </p:spPr>
        <p:txBody>
          <a:bodyPr wrap="none" rtlCol="0">
            <a:spAutoFit/>
          </a:bodyPr>
          <a:p>
            <a:r>
              <a:rPr lang="zh-CN" altLang="en-US" sz="1600">
                <a:solidFill>
                  <a:schemeClr val="bg1"/>
                </a:solidFill>
                <a:latin typeface="华文楷体" panose="02010600040101010101" charset="-122"/>
                <a:ea typeface="华文楷体" panose="02010600040101010101" charset="-122"/>
                <a:cs typeface="华文楷体" panose="02010600040101010101" charset="-122"/>
              </a:rPr>
              <a:t>单项喷嘴</a:t>
            </a:r>
            <a:r>
              <a:rPr lang="en-US" altLang="zh-CN" sz="1600">
                <a:solidFill>
                  <a:schemeClr val="bg1"/>
                </a:solidFill>
                <a:latin typeface="华文楷体" panose="02010600040101010101" charset="-122"/>
                <a:ea typeface="华文楷体" panose="02010600040101010101" charset="-122"/>
                <a:cs typeface="华文楷体" panose="02010600040101010101" charset="-122"/>
              </a:rPr>
              <a:t>/single Direction Nozzles</a:t>
            </a:r>
            <a:endParaRPr lang="en-US" altLang="zh-CN" sz="1600">
              <a:solidFill>
                <a:schemeClr val="bg1"/>
              </a:solidFill>
              <a:latin typeface="华文楷体" panose="02010600040101010101" charset="-122"/>
              <a:ea typeface="华文楷体" panose="02010600040101010101" charset="-122"/>
              <a:cs typeface="华文楷体" panose="02010600040101010101" charset="-122"/>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74065" y="645795"/>
            <a:ext cx="3840480" cy="922020"/>
          </a:xfrm>
          <a:prstGeom prst="rect">
            <a:avLst/>
          </a:prstGeom>
          <a:noFill/>
        </p:spPr>
        <p:txBody>
          <a:bodyPr wrap="none" rtlCol="0">
            <a:spAutoFit/>
          </a:bodyPr>
          <a:p>
            <a:pPr algn="l"/>
            <a:r>
              <a:rPr lang="en-US" altLang="zh-CN" b="1" u="sng" spc="300">
                <a:solidFill>
                  <a:schemeClr val="bg1"/>
                </a:solidFill>
                <a:latin typeface="Arial" panose="020B0604020202020204" pitchFamily="34" charset="0"/>
                <a:ea typeface="微软雅黑" panose="020B0503020204020204" pitchFamily="34" charset="-122"/>
                <a:sym typeface="+mn-ea"/>
              </a:rPr>
              <a:t>Desulphurization nozzles</a:t>
            </a:r>
            <a:endParaRPr lang="en-US" altLang="zh-CN" b="1" u="sng" spc="300">
              <a:solidFill>
                <a:schemeClr val="bg1"/>
              </a:solidFill>
              <a:latin typeface="Arial" panose="020B0604020202020204" pitchFamily="34" charset="0"/>
              <a:ea typeface="微软雅黑" panose="020B0503020204020204" pitchFamily="34" charset="-122"/>
              <a:sym typeface="+mn-ea"/>
            </a:endParaRPr>
          </a:p>
          <a:p>
            <a:pPr algn="l"/>
            <a:r>
              <a:rPr lang="zh-CN" altLang="en-US">
                <a:solidFill>
                  <a:schemeClr val="bg1"/>
                </a:solidFill>
                <a:latin typeface="华文楷体" panose="02010600040101010101" charset="-122"/>
                <a:ea typeface="华文楷体" panose="02010600040101010101" charset="-122"/>
                <a:sym typeface="+mn-ea"/>
              </a:rPr>
              <a:t>                                        脱硫雾化喷嘴</a:t>
            </a:r>
            <a:endParaRPr lang="zh-CN" altLang="en-US">
              <a:solidFill>
                <a:schemeClr val="bg1"/>
              </a:solidFill>
              <a:latin typeface="华文楷体" panose="02010600040101010101" charset="-122"/>
              <a:ea typeface="华文楷体" panose="02010600040101010101" charset="-122"/>
            </a:endParaRPr>
          </a:p>
          <a:p>
            <a:endParaRPr lang="zh-CN" altLang="en-US"/>
          </a:p>
        </p:txBody>
      </p:sp>
      <p:pic>
        <p:nvPicPr>
          <p:cNvPr id="3" name="图片 2" descr="QQ截图20201118165533"/>
          <p:cNvPicPr>
            <a:picLocks noChangeAspect="1"/>
          </p:cNvPicPr>
          <p:nvPr/>
        </p:nvPicPr>
        <p:blipFill>
          <a:blip r:embed="rId1"/>
          <a:stretch>
            <a:fillRect/>
          </a:stretch>
        </p:blipFill>
        <p:spPr>
          <a:xfrm>
            <a:off x="774065" y="1474470"/>
            <a:ext cx="4880610" cy="2733040"/>
          </a:xfrm>
          <a:prstGeom prst="rect">
            <a:avLst/>
          </a:prstGeom>
        </p:spPr>
      </p:pic>
      <p:pic>
        <p:nvPicPr>
          <p:cNvPr id="4" name="图片 3" descr="QQ截图20201118165610"/>
          <p:cNvPicPr>
            <a:picLocks noChangeAspect="1"/>
          </p:cNvPicPr>
          <p:nvPr/>
        </p:nvPicPr>
        <p:blipFill>
          <a:blip r:embed="rId2"/>
          <a:stretch>
            <a:fillRect/>
          </a:stretch>
        </p:blipFill>
        <p:spPr>
          <a:xfrm>
            <a:off x="6091555" y="3030220"/>
            <a:ext cx="4344035" cy="2432685"/>
          </a:xfrm>
          <a:prstGeom prst="rect">
            <a:avLst/>
          </a:prstGeom>
        </p:spPr>
      </p:pic>
      <p:sp>
        <p:nvSpPr>
          <p:cNvPr id="5" name="文本框 4"/>
          <p:cNvSpPr txBox="1"/>
          <p:nvPr/>
        </p:nvSpPr>
        <p:spPr>
          <a:xfrm>
            <a:off x="1591945" y="4779010"/>
            <a:ext cx="2744470" cy="398780"/>
          </a:xfrm>
          <a:prstGeom prst="rect">
            <a:avLst/>
          </a:prstGeom>
          <a:noFill/>
        </p:spPr>
        <p:txBody>
          <a:bodyPr wrap="none" rtlCol="0">
            <a:spAutoFit/>
          </a:bodyPr>
          <a:p>
            <a:r>
              <a:rPr lang="zh-CN" altLang="zh-CN" sz="2000">
                <a:solidFill>
                  <a:schemeClr val="bg1"/>
                </a:solidFill>
                <a:latin typeface="华文楷体" panose="02010600040101010101" charset="-122"/>
                <a:ea typeface="华文楷体" panose="02010600040101010101" charset="-122"/>
                <a:cs typeface="华文楷体" panose="02010600040101010101" charset="-122"/>
              </a:rPr>
              <a:t>螺旋喷嘴</a:t>
            </a:r>
            <a:r>
              <a:rPr lang="en-US" altLang="zh-CN" sz="2000">
                <a:solidFill>
                  <a:schemeClr val="bg1"/>
                </a:solidFill>
                <a:latin typeface="华文楷体" panose="02010600040101010101" charset="-122"/>
                <a:ea typeface="华文楷体" panose="02010600040101010101" charset="-122"/>
                <a:cs typeface="华文楷体" panose="02010600040101010101" charset="-122"/>
              </a:rPr>
              <a:t>/Spiral Nozzles</a:t>
            </a:r>
            <a:endParaRPr lang="en-US" altLang="zh-CN" sz="20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6482715" y="2202180"/>
            <a:ext cx="3562350" cy="368300"/>
          </a:xfrm>
          <a:prstGeom prst="rect">
            <a:avLst/>
          </a:prstGeom>
          <a:noFill/>
        </p:spPr>
        <p:txBody>
          <a:bodyPr wrap="none" rtlCol="0">
            <a:spAutoFit/>
          </a:bodyPr>
          <a:p>
            <a:r>
              <a:rPr lang="zh-CN" altLang="en-US">
                <a:solidFill>
                  <a:schemeClr val="bg1"/>
                </a:solidFill>
                <a:latin typeface="华文楷体" panose="02010600040101010101" charset="-122"/>
                <a:ea typeface="华文楷体" panose="02010600040101010101" charset="-122"/>
                <a:cs typeface="华文楷体" panose="02010600040101010101" charset="-122"/>
              </a:rPr>
              <a:t>双向喷嘴</a:t>
            </a:r>
            <a:r>
              <a:rPr lang="en-US" altLang="zh-CN">
                <a:solidFill>
                  <a:schemeClr val="bg1"/>
                </a:solidFill>
                <a:latin typeface="华文楷体" panose="02010600040101010101" charset="-122"/>
                <a:ea typeface="华文楷体" panose="02010600040101010101" charset="-122"/>
                <a:cs typeface="华文楷体" panose="02010600040101010101" charset="-122"/>
              </a:rPr>
              <a:t>/Double Direction Nozzles</a:t>
            </a:r>
            <a:endParaRPr lang="en-US" altLang="zh-CN">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90" name="矩形 89"/>
          <p:cNvSpPr/>
          <p:nvPr>
            <p:custDataLst>
              <p:tags r:id="rId3"/>
            </p:custDataLst>
          </p:nvPr>
        </p:nvSpPr>
        <p:spPr bwMode="auto">
          <a:xfrm>
            <a:off x="10669270" y="580167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12192000" cy="914400"/>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微软雅黑" panose="020B0503020204020204" pitchFamily="34" charset="-122"/>
            </a:endParaRPr>
          </a:p>
        </p:txBody>
      </p:sp>
      <p:pic>
        <p:nvPicPr>
          <p:cNvPr id="9" name="图片 8"/>
          <p:cNvPicPr/>
          <p:nvPr>
            <p:custDataLst>
              <p:tags r:id="rId2"/>
            </p:custDataLst>
          </p:nvPr>
        </p:nvPicPr>
        <p:blipFill>
          <a:blip r:embed="rId3" r:link="rId4" cstate="email"/>
          <a:stretch>
            <a:fillRect/>
          </a:stretch>
        </p:blipFill>
        <p:spPr>
          <a:xfrm>
            <a:off x="11471910" y="6091453"/>
            <a:ext cx="720090" cy="766547"/>
          </a:xfrm>
          <a:prstGeom prst="rect">
            <a:avLst/>
          </a:prstGeom>
        </p:spPr>
      </p:pic>
      <p:pic>
        <p:nvPicPr>
          <p:cNvPr id="10" name="图片 9"/>
          <p:cNvPicPr/>
          <p:nvPr>
            <p:custDataLst>
              <p:tags r:id="rId5"/>
            </p:custDataLst>
          </p:nvPr>
        </p:nvPicPr>
        <p:blipFill>
          <a:blip r:embed="rId6" r:link="rId7" cstate="email"/>
          <a:stretch>
            <a:fillRect/>
          </a:stretch>
        </p:blipFill>
        <p:spPr>
          <a:xfrm>
            <a:off x="0" y="6091453"/>
            <a:ext cx="720090" cy="766547"/>
          </a:xfrm>
          <a:prstGeom prst="rect">
            <a:avLst/>
          </a:prstGeom>
        </p:spPr>
      </p:pic>
      <p:sp>
        <p:nvSpPr>
          <p:cNvPr id="3" name="矩形 2"/>
          <p:cNvSpPr/>
          <p:nvPr>
            <p:custDataLst>
              <p:tags r:id="rId8"/>
            </p:custDataLst>
          </p:nvPr>
        </p:nvSpPr>
        <p:spPr>
          <a:xfrm>
            <a:off x="608953" y="1592009"/>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矩形 3"/>
          <p:cNvSpPr/>
          <p:nvPr>
            <p:custDataLst>
              <p:tags r:id="rId9"/>
            </p:custDataLst>
          </p:nvPr>
        </p:nvSpPr>
        <p:spPr>
          <a:xfrm>
            <a:off x="6400204" y="1591374"/>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Title 6"/>
          <p:cNvSpPr txBox="1"/>
          <p:nvPr>
            <p:custDataLst>
              <p:tags r:id="rId10"/>
            </p:custDataLst>
          </p:nvPr>
        </p:nvSpPr>
        <p:spPr>
          <a:xfrm>
            <a:off x="6704405" y="1897374"/>
            <a:ext cx="4562516" cy="3348956"/>
          </a:xfrm>
          <a:prstGeom prst="rect">
            <a:avLst/>
          </a:prstGeom>
          <a:noFill/>
          <a:ln w="3175">
            <a:noFill/>
            <a:prstDash val="dash"/>
          </a:ln>
        </p:spPr>
        <p:txBody>
          <a:bodyPr wrap="square" lIns="72000" tIns="0" rIns="72000" bIns="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0" algn="just">
              <a:lnSpc>
                <a:spcPct val="130000"/>
              </a:lnSpc>
              <a:spcAft>
                <a:spcPts val="800"/>
              </a:spcAft>
              <a:buClr>
                <a:schemeClr val="bg1"/>
              </a:buClr>
              <a:buFont typeface="Wingdings" panose="05000000000000000000" pitchFamily="2" charset="2"/>
            </a:pPr>
            <a:endParaRPr lang="zh-CN" altLang="en-US" sz="1800" spc="50">
              <a:ln w="3175">
                <a:noFill/>
                <a:prstDash val="dash"/>
              </a:ln>
              <a:solidFill>
                <a:schemeClr val="bg1"/>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bg1"/>
              </a:buClr>
              <a:buFont typeface="Wingdings" panose="05000000000000000000" pitchFamily="2" charset="2"/>
              <a:buChar char="n"/>
            </a:pPr>
            <a:endParaRPr lang="zh-CN" altLang="en-US" sz="4000" spc="50">
              <a:ln w="3175">
                <a:noFill/>
                <a:prstDash val="dash"/>
              </a:ln>
              <a:solidFill>
                <a:schemeClr val="bg1"/>
              </a:solidFill>
              <a:latin typeface="Times New Roman" panose="02020603050405020304" charset="0"/>
              <a:ea typeface="微软雅黑" panose="020B0503020204020204" pitchFamily="34" charset="-122"/>
              <a:cs typeface="Times New Roman" panose="02020603050405020304" charset="0"/>
            </a:endParaRPr>
          </a:p>
        </p:txBody>
      </p:sp>
      <p:sp>
        <p:nvSpPr>
          <p:cNvPr id="7" name="Title 6"/>
          <p:cNvSpPr txBox="1"/>
          <p:nvPr>
            <p:custDataLst>
              <p:tags r:id="rId11"/>
            </p:custDataLst>
          </p:nvPr>
        </p:nvSpPr>
        <p:spPr>
          <a:xfrm>
            <a:off x="609034"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pPr>
            <a:r>
              <a:rPr altLang="zh-CN" sz="3200" b="1" spc="150">
                <a:ln w="3175">
                  <a:noFill/>
                  <a:prstDash val="dash"/>
                </a:ln>
                <a:solidFill>
                  <a:schemeClr val="bg1"/>
                </a:solidFill>
                <a:latin typeface="Arial" panose="020B0604020202020204" pitchFamily="34" charset="0"/>
                <a:ea typeface="微软雅黑" panose="020B0503020204020204" pitchFamily="34" charset="-122"/>
                <a:cs typeface="微软雅黑" panose="020B0503020204020204" pitchFamily="34" charset="-122"/>
              </a:rPr>
              <a:t>COMPANY</a:t>
            </a:r>
            <a:endParaRPr altLang="zh-CN" sz="3200" b="1" spc="150">
              <a:ln w="3175">
                <a:noFill/>
                <a:prstDash val="dash"/>
              </a:ln>
              <a:solidFill>
                <a:schemeClr val="bg1"/>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descr="微信图片_20201116154101"/>
          <p:cNvPicPr>
            <a:picLocks noChangeAspect="1"/>
          </p:cNvPicPr>
          <p:nvPr/>
        </p:nvPicPr>
        <p:blipFill>
          <a:blip r:embed="rId12"/>
          <a:stretch>
            <a:fillRect/>
          </a:stretch>
        </p:blipFill>
        <p:spPr>
          <a:xfrm>
            <a:off x="168910" y="1007745"/>
            <a:ext cx="5123815" cy="1627505"/>
          </a:xfrm>
          <a:prstGeom prst="rect">
            <a:avLst/>
          </a:prstGeom>
        </p:spPr>
      </p:pic>
      <p:sp>
        <p:nvSpPr>
          <p:cNvPr id="6" name="文本框 5"/>
          <p:cNvSpPr txBox="1"/>
          <p:nvPr/>
        </p:nvSpPr>
        <p:spPr>
          <a:xfrm>
            <a:off x="168910" y="2861945"/>
            <a:ext cx="5772785" cy="3446145"/>
          </a:xfrm>
          <a:prstGeom prst="rect">
            <a:avLst/>
          </a:prstGeom>
          <a:noFill/>
        </p:spPr>
        <p:txBody>
          <a:bodyPr wrap="square" rtlCol="0">
            <a:spAutoFit/>
          </a:bodyPr>
          <a:p>
            <a:pPr algn="l"/>
            <a:r>
              <a:rPr lang="zh-CN" altLang="en-US" sz="1000">
                <a:solidFill>
                  <a:schemeClr val="bg1"/>
                </a:solidFill>
                <a:latin typeface="华文楷体" panose="02010600040101010101" charset="-122"/>
                <a:ea typeface="华文楷体" panose="02010600040101010101" charset="-122"/>
                <a:cs typeface="华文楷体" panose="02010600040101010101" charset="-122"/>
              </a:rPr>
              <a:t>公司成立于2011年11月注册资金1500万元，位于石嘴山市惠农区红果子工业园。</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4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我公司是专业生产四辊(高密度、高结晶、高纯度、高均匀性)黑碳化硅的工厂，有自己的深加工车间两条生产线。</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5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四辊黑碳化硅生产线的建立，产品输出可以达到每年7万吨。如今，3.5万吨生产线和配套的深加工车间已投产。</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5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我公司拥有国内先进的碳化硅粒度砂生产线，碳化硅微粉生产线、碳化硅陶瓷制品生产线，</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5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碳化硅微粉通道反应器生产线等以及相关核心知识产权，生产不同规格的段砂、网砂、细粉和超细粉。</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5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可满足不同客户的需要。以无烟煤为冶炼原料，生产的碳化硅产品具有低灰分、低硫、低磷、高热值、</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lnSpc>
                <a:spcPct val="150000"/>
              </a:lnSpc>
            </a:pPr>
            <a:r>
              <a:rPr lang="zh-CN" altLang="en-US" sz="1000">
                <a:solidFill>
                  <a:schemeClr val="bg1"/>
                </a:solidFill>
                <a:latin typeface="华文楷体" panose="02010600040101010101" charset="-122"/>
                <a:ea typeface="华文楷体" panose="02010600040101010101" charset="-122"/>
                <a:cs typeface="华文楷体" panose="02010600040101010101" charset="-122"/>
              </a:rPr>
              <a:t>高机械强度、高化学活性、高比电阻等特点，是世界上质量水平最高的碳化硅产品。该产品广泛应用于磨料制品中的耐火材料，脱氧剂用于钢铁的粘结防滑材料，石油化工、粉尘化工等行业。在矿山冶金、金属、窑炉、机械、钢铁、能源、环保、电子、半导体、航天、汽车等行业中，碳化硅新技术在利科光学材料、薄膜材料、抗辐射器件、高温压力传感器、超高压探测器等领域展现出更广泛的应用前景。</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r>
              <a:rPr lang="zh-CN" altLang="en-US" sz="1000">
                <a:solidFill>
                  <a:schemeClr val="bg1"/>
                </a:solidFill>
                <a:latin typeface="华文楷体" panose="02010600040101010101" charset="-122"/>
                <a:ea typeface="华文楷体" panose="02010600040101010101" charset="-122"/>
                <a:cs typeface="华文楷体" panose="02010600040101010101" charset="-122"/>
              </a:rPr>
              <a:t>我公司始终秉持“诚信立足、创新致远”的经营理念，为广大客户提供优质的服务和质量过硬的产品，</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a:p>
            <a:pPr algn="l"/>
            <a:r>
              <a:rPr lang="zh-CN" altLang="en-US" sz="1000">
                <a:solidFill>
                  <a:schemeClr val="bg1"/>
                </a:solidFill>
                <a:latin typeface="华文楷体" panose="02010600040101010101" charset="-122"/>
                <a:ea typeface="华文楷体" panose="02010600040101010101" charset="-122"/>
                <a:cs typeface="华文楷体" panose="02010600040101010101" charset="-122"/>
              </a:rPr>
              <a:t>愿成为您最可信赖的合作伙伴。</a:t>
            </a:r>
            <a:endParaRPr lang="zh-CN" altLang="en-US" sz="10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1" name="文本框 10"/>
          <p:cNvSpPr txBox="1"/>
          <p:nvPr/>
        </p:nvSpPr>
        <p:spPr>
          <a:xfrm>
            <a:off x="6066790" y="761365"/>
            <a:ext cx="5833110" cy="5692775"/>
          </a:xfrm>
          <a:prstGeom prst="rect">
            <a:avLst/>
          </a:prstGeom>
          <a:noFill/>
        </p:spPr>
        <p:txBody>
          <a:bodyPr wrap="square" rtlCol="0">
            <a:spAutoFit/>
          </a:bodyPr>
          <a:p>
            <a:pPr algn="l">
              <a:lnSpc>
                <a:spcPct val="140000"/>
              </a:lnSpc>
            </a:pPr>
            <a:r>
              <a:rPr lang="zh-CN" altLang="en-US" sz="1000">
                <a:solidFill>
                  <a:schemeClr val="bg1"/>
                </a:solidFill>
                <a:latin typeface="Arial" panose="020B0604020202020204" pitchFamily="34" charset="0"/>
                <a:cs typeface="Arial" panose="020B0604020202020204" pitchFamily="34" charset="0"/>
              </a:rPr>
              <a:t>The company was founded in November 2011 with a registered capital of 15 million yuan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and is located in Hongguo Industrial Park, Huinong District, Shizuishan City.</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Our company is specialized in the production of four high (high density, high crystallization,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high purity, high uniformity) black silicon carbide factory, has its own deep processing workshop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two production lines.</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The establishment of four roller black silicon carbide production line, the product output can reach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70,000 tons per year.Today, 35,000 tons of production lines and supporting deep processing workshops have been put into production.</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Our company has the domestic advanced production line of silicon carbide particle size sand,</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silicon carbide powder production line, silicon carbide ceramic products production line,</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Silicon carbide micro - powder channel reactor production line and related core intellectual property</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rights to produce different specifications of section sand, mesh sand, fine powder and ultrafine powder.</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Can meet the needs of different customers.With anthracite as smelting raw material, silicon carbide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products have low ash content, low sulfur, low phosphorus, high calorific value,</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High mechanical strength, high chemical activity, high specific resistance and other characteristics,</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is the world's highest quality level of silicon carbide products.The product is widely used in abrasive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products refractory, deoxidizer used in iron and steel bonding anti-slip materials, petrochemical,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dust chemical industry and other industries.In mining metallurgy, metal, furnace, machinery,</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 iron and steel, energy, environmental protection, electronics, semiconductor, aerospace,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automobile and other industries, silicon carbide new technology in Rico optical materials,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thin film materials, radiation resistance devices, high temperature pressure sensors, ultra-high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pressure detectors and other fields show a wider application prospect.</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Our company always adhere to the business philosophy of "based on integrity, innovation and </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development", to provide our customers with quality services and excellent products.</a:t>
            </a:r>
            <a:endParaRPr lang="zh-CN" altLang="en-US" sz="1000">
              <a:solidFill>
                <a:schemeClr val="bg1"/>
              </a:solidFill>
              <a:latin typeface="Arial" panose="020B0604020202020204" pitchFamily="34" charset="0"/>
              <a:cs typeface="Arial" panose="020B0604020202020204" pitchFamily="34" charset="0"/>
            </a:endParaRPr>
          </a:p>
          <a:p>
            <a:pPr algn="l">
              <a:lnSpc>
                <a:spcPct val="140000"/>
              </a:lnSpc>
            </a:pPr>
            <a:r>
              <a:rPr lang="zh-CN" altLang="en-US" sz="1000">
                <a:solidFill>
                  <a:schemeClr val="bg1"/>
                </a:solidFill>
                <a:latin typeface="Arial" panose="020B0604020202020204" pitchFamily="34" charset="0"/>
                <a:cs typeface="Arial" panose="020B0604020202020204" pitchFamily="34" charset="0"/>
              </a:rPr>
              <a:t>We would like to be your most reliable partner.</a:t>
            </a:r>
            <a:endParaRPr lang="zh-CN" altLang="en-US" sz="1000">
              <a:solidFill>
                <a:schemeClr val="bg1"/>
              </a:solidFill>
              <a:latin typeface="Arial" panose="020B0604020202020204" pitchFamily="34" charset="0"/>
              <a:cs typeface="Arial" panose="020B0604020202020204" pitchFamily="34" charset="0"/>
            </a:endParaRPr>
          </a:p>
        </p:txBody>
      </p:sp>
    </p:spTree>
    <p:custDataLst>
      <p:tags r:id="rId1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截图20201118171504"/>
          <p:cNvPicPr>
            <a:picLocks noChangeAspect="1"/>
          </p:cNvPicPr>
          <p:nvPr/>
        </p:nvPicPr>
        <p:blipFill>
          <a:blip r:embed="rId1"/>
          <a:stretch>
            <a:fillRect/>
          </a:stretch>
        </p:blipFill>
        <p:spPr>
          <a:xfrm>
            <a:off x="630555" y="1025525"/>
            <a:ext cx="6821170" cy="4469130"/>
          </a:xfrm>
          <a:prstGeom prst="rect">
            <a:avLst/>
          </a:prstGeom>
        </p:spPr>
      </p:pic>
      <p:sp>
        <p:nvSpPr>
          <p:cNvPr id="3" name="文本框 2"/>
          <p:cNvSpPr txBox="1"/>
          <p:nvPr/>
        </p:nvSpPr>
        <p:spPr>
          <a:xfrm>
            <a:off x="630555" y="537845"/>
            <a:ext cx="2113280" cy="645160"/>
          </a:xfrm>
          <a:prstGeom prst="rect">
            <a:avLst/>
          </a:prstGeom>
          <a:noFill/>
        </p:spPr>
        <p:txBody>
          <a:bodyPr wrap="none" rtlCol="0">
            <a:spAutoFit/>
          </a:bodyPr>
          <a:p>
            <a:pPr algn="l"/>
            <a:r>
              <a:rPr lang="en-US" altLang="zh-CN" b="1" spc="300">
                <a:solidFill>
                  <a:schemeClr val="bg1"/>
                </a:solidFill>
                <a:uFillTx/>
                <a:latin typeface="Arial" panose="020B0604020202020204" pitchFamily="34" charset="0"/>
                <a:ea typeface="微软雅黑" panose="020B0503020204020204" pitchFamily="34" charset="-122"/>
                <a:sym typeface="+mn-ea"/>
              </a:rPr>
              <a:t>Special Parts</a:t>
            </a:r>
            <a:endParaRPr lang="en-US" altLang="zh-CN" b="1" spc="300">
              <a:solidFill>
                <a:schemeClr val="bg1"/>
              </a:solidFill>
              <a:uFillTx/>
              <a:latin typeface="Arial" panose="020B0604020202020204" pitchFamily="34" charset="0"/>
              <a:ea typeface="微软雅黑" panose="020B0503020204020204" pitchFamily="34" charset="-122"/>
              <a:sym typeface="+mn-ea"/>
            </a:endParaRPr>
          </a:p>
          <a:p>
            <a:endParaRPr lang="zh-CN" altLang="en-US"/>
          </a:p>
        </p:txBody>
      </p:sp>
      <p:sp>
        <p:nvSpPr>
          <p:cNvPr id="4" name="文本框 3"/>
          <p:cNvSpPr txBox="1"/>
          <p:nvPr/>
        </p:nvSpPr>
        <p:spPr>
          <a:xfrm>
            <a:off x="2983230" y="537845"/>
            <a:ext cx="868680" cy="368300"/>
          </a:xfrm>
          <a:prstGeom prst="rect">
            <a:avLst/>
          </a:prstGeom>
          <a:noFill/>
        </p:spPr>
        <p:txBody>
          <a:bodyPr wrap="none" rtlCol="0">
            <a:spAutoFit/>
          </a:bodyPr>
          <a:p>
            <a:r>
              <a:rPr lang="zh-CN" altLang="zh-CN">
                <a:solidFill>
                  <a:schemeClr val="bg1"/>
                </a:solidFill>
                <a:latin typeface="华文楷体" panose="02010600040101010101" charset="-122"/>
                <a:ea typeface="华文楷体" panose="02010600040101010101" charset="-122"/>
              </a:rPr>
              <a:t>异形件</a:t>
            </a:r>
            <a:endParaRPr lang="zh-CN" altLang="zh-CN">
              <a:solidFill>
                <a:schemeClr val="bg1"/>
              </a:solidFill>
              <a:latin typeface="华文楷体" panose="02010600040101010101" charset="-122"/>
              <a:ea typeface="华文楷体" panose="02010600040101010101" charset="-122"/>
            </a:endParaRPr>
          </a:p>
        </p:txBody>
      </p:sp>
      <p:sp>
        <p:nvSpPr>
          <p:cNvPr id="5" name="文本框 4"/>
          <p:cNvSpPr txBox="1"/>
          <p:nvPr/>
        </p:nvSpPr>
        <p:spPr>
          <a:xfrm>
            <a:off x="7731125" y="1025525"/>
            <a:ext cx="3974465" cy="2968625"/>
          </a:xfrm>
          <a:prstGeom prst="rect">
            <a:avLst/>
          </a:prstGeom>
          <a:noFill/>
        </p:spPr>
        <p:txBody>
          <a:bodyPr wrap="square" rtlCol="0">
            <a:spAutoFit/>
          </a:bodyPr>
          <a:p>
            <a:pPr algn="l">
              <a:lnSpc>
                <a:spcPct val="130000"/>
              </a:lnSpc>
            </a:pPr>
            <a:r>
              <a:rPr lang="zh-CN" altLang="en-US">
                <a:solidFill>
                  <a:schemeClr val="bg1"/>
                </a:solidFill>
                <a:latin typeface="Arial" panose="020B0604020202020204" pitchFamily="34" charset="0"/>
                <a:cs typeface="Arial" panose="020B0604020202020204" pitchFamily="34" charset="0"/>
              </a:rPr>
              <a:t>This product has the characteristics of high strength, high hardness, high wear resistance, high temperature resistance, corrosion resistance, etc., suitable for petrochemical industry, metallurgical manufacturing, aerospace and nuclear industry and other specific environments</a:t>
            </a:r>
            <a:endParaRPr lang="zh-CN" altLang="en-US">
              <a:solidFill>
                <a:schemeClr val="bg1"/>
              </a:solidFill>
              <a:latin typeface="Arial" panose="020B0604020202020204" pitchFamily="34" charset="0"/>
              <a:cs typeface="Arial" panose="020B0604020202020204" pitchFamily="34" charset="0"/>
            </a:endParaRPr>
          </a:p>
        </p:txBody>
      </p:sp>
      <p:sp>
        <p:nvSpPr>
          <p:cNvPr id="6" name="文本框 5"/>
          <p:cNvSpPr txBox="1"/>
          <p:nvPr/>
        </p:nvSpPr>
        <p:spPr>
          <a:xfrm>
            <a:off x="7731125" y="4123690"/>
            <a:ext cx="3834130" cy="1370965"/>
          </a:xfrm>
          <a:prstGeom prst="rect">
            <a:avLst/>
          </a:prstGeom>
          <a:noFill/>
        </p:spPr>
        <p:txBody>
          <a:bodyPr wrap="square" rtlCol="0">
            <a:spAutoFit/>
          </a:bodyPr>
          <a:p>
            <a:pPr algn="l">
              <a:lnSpc>
                <a:spcPct val="130000"/>
              </a:lnSpc>
            </a:pPr>
            <a:r>
              <a:rPr lang="zh-CN" altLang="en-US" sz="1600">
                <a:solidFill>
                  <a:schemeClr val="bg1"/>
                </a:solidFill>
                <a:latin typeface="华文楷体" panose="02010600040101010101" charset="-122"/>
                <a:ea typeface="华文楷体" panose="02010600040101010101" charset="-122"/>
              </a:rPr>
              <a:t>该产品具有高强度、高硬度、高耐磨、耐高温、耐腐蚀等特点，适用于石油化工、冶金制造、航空航天以及核工业等特定环境</a:t>
            </a:r>
            <a:endParaRPr lang="zh-CN" altLang="en-US" sz="1600">
              <a:solidFill>
                <a:schemeClr val="bg1"/>
              </a:solidFill>
              <a:latin typeface="华文楷体" panose="02010600040101010101" charset="-122"/>
              <a:ea typeface="华文楷体" panose="02010600040101010101" charset="-122"/>
            </a:endParaRPr>
          </a:p>
        </p:txBody>
      </p:sp>
      <p:sp>
        <p:nvSpPr>
          <p:cNvPr id="96" name="矩形 95"/>
          <p:cNvSpPr/>
          <p:nvPr>
            <p:custDataLst>
              <p:tags r:id="rId2"/>
            </p:custDataLst>
          </p:nvPr>
        </p:nvSpPr>
        <p:spPr bwMode="auto">
          <a:xfrm>
            <a:off x="10598150" y="5610543"/>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14</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616542" y="382270"/>
            <a:ext cx="10852237" cy="441964"/>
          </a:xfrm>
        </p:spPr>
        <p:txBody>
          <a:bodyPr>
            <a:normAutofit fontScale="90000"/>
          </a:bodyPr>
          <a:p>
            <a:r>
              <a:rPr lang="en-US" altLang="zh-CN" u="sng" spc="300">
                <a:sym typeface="+mn-ea"/>
              </a:rPr>
              <a:t>SSiC Properties</a:t>
            </a:r>
            <a:br>
              <a:rPr lang="en-US" altLang="zh-CN" u="sng" spc="300">
                <a:sym typeface="+mn-ea"/>
              </a:rPr>
            </a:br>
            <a:r>
              <a:rPr altLang="zh-CN" sz="1555">
                <a:sym typeface="+mn-ea"/>
              </a:rPr>
              <a:t>常压烧结碳化硅制品性能特点</a:t>
            </a:r>
            <a:endParaRPr lang="zh-CN" altLang="zh-CN" sz="1555">
              <a:sym typeface="+mn-ea"/>
            </a:endParaRPr>
          </a:p>
        </p:txBody>
      </p:sp>
      <p:sp>
        <p:nvSpPr>
          <p:cNvPr id="4" name="文本框 3"/>
          <p:cNvSpPr txBox="1"/>
          <p:nvPr/>
        </p:nvSpPr>
        <p:spPr>
          <a:xfrm>
            <a:off x="898525" y="1141095"/>
            <a:ext cx="10199370" cy="3415030"/>
          </a:xfrm>
          <a:prstGeom prst="rect">
            <a:avLst/>
          </a:prstGeom>
          <a:noFill/>
        </p:spPr>
        <p:txBody>
          <a:bodyPr wrap="square" rtlCol="0">
            <a:spAutoFit/>
          </a:bodyPr>
          <a:p>
            <a:pPr algn="l">
              <a:lnSpc>
                <a:spcPct val="150000"/>
              </a:lnSpc>
            </a:pPr>
            <a:r>
              <a:rPr lang="zh-CN" altLang="en-US">
                <a:solidFill>
                  <a:schemeClr val="bg1"/>
                </a:solidFill>
              </a:rPr>
              <a:t>Atmospheric sintered silicon carbide ceramics is made of high-purity and ultra-fine silicon carbide powder with a small amount of sintering auxiliaries. Sintered at a high temperature of 2000-2200 degrees Celsius in atmospheric inert gas or vacuum atmosphere, the products are compact, bright and clean with excellent performance.Sintered silicon carbide at atmospheric pressure can maintain high strength and corrosion resistance for a long time at high temperature (1600 degrees Celsius), with better thermal shock resistance, thermal conductivity and high wear resistance, its hardness is comparable to diamond.It is an ideal material for manufacturing chemical pump seal ring, shaft sleeve, high-temperature nozzle and ultra-high temperature, ultra-thin kiln furniture.</a:t>
            </a:r>
            <a:endParaRPr lang="zh-CN" altLang="en-US">
              <a:solidFill>
                <a:schemeClr val="bg1"/>
              </a:solidFill>
            </a:endParaRPr>
          </a:p>
        </p:txBody>
      </p:sp>
      <p:sp>
        <p:nvSpPr>
          <p:cNvPr id="5" name="文本框 4"/>
          <p:cNvSpPr txBox="1"/>
          <p:nvPr/>
        </p:nvSpPr>
        <p:spPr>
          <a:xfrm>
            <a:off x="616585" y="4812030"/>
            <a:ext cx="10481310" cy="1296670"/>
          </a:xfrm>
          <a:prstGeom prst="rect">
            <a:avLst/>
          </a:prstGeom>
          <a:noFill/>
        </p:spPr>
        <p:txBody>
          <a:bodyPr wrap="square" rtlCol="0">
            <a:spAutoFit/>
          </a:bodyPr>
          <a:p>
            <a:pPr algn="l">
              <a:lnSpc>
                <a:spcPct val="140000"/>
              </a:lnSpc>
            </a:pPr>
            <a:r>
              <a:rPr lang="zh-CN" altLang="en-US" sz="1400">
                <a:solidFill>
                  <a:schemeClr val="bg1"/>
                </a:solidFill>
                <a:latin typeface="华文楷体" panose="02010600040101010101" charset="-122"/>
                <a:ea typeface="华文楷体" panose="02010600040101010101" charset="-122"/>
                <a:cs typeface="华文楷体" panose="02010600040101010101" charset="-122"/>
              </a:rPr>
              <a:t>常压烧结碳化硅陶瓷是以高纯、超细碳化硅粉为原料，加入少量的烧结助剂，在大气压的惰性气体或真空气氛中，2000-2200摄氏度高温下烧结，制品致密、光洁，性能优良。常压烧结碳化硅在高温（1600摄氏度）状态下能长时间保持高强度和耐腐蚀性能，具有更好的抗热震、导热和高耐磨性能，其硬度堪比金刚石。是制造化工泵密封环、轴套、高温喷嘴以及超高温、超薄窑具等产品的理想材料。</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02" name="矩形 101"/>
          <p:cNvSpPr/>
          <p:nvPr>
            <p:custDataLst>
              <p:tags r:id="rId1"/>
            </p:custDataLst>
          </p:nvPr>
        </p:nvSpPr>
        <p:spPr bwMode="auto">
          <a:xfrm>
            <a:off x="10840085" y="582453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15</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3075" y="266065"/>
            <a:ext cx="4283075" cy="645160"/>
          </a:xfrm>
          <a:prstGeom prst="rect">
            <a:avLst/>
          </a:prstGeom>
          <a:noFill/>
        </p:spPr>
        <p:txBody>
          <a:bodyPr wrap="square" rtlCol="0">
            <a:spAutoFit/>
          </a:bodyPr>
          <a:p>
            <a:r>
              <a:rPr lang="en-US" altLang="zh-CN" b="1" u="sng" spc="300">
                <a:solidFill>
                  <a:schemeClr val="bg1"/>
                </a:solidFill>
                <a:uFillTx/>
                <a:latin typeface="Arial" panose="020B0604020202020204" pitchFamily="34" charset="0"/>
                <a:ea typeface="微软雅黑" panose="020B0503020204020204" pitchFamily="34" charset="-122"/>
                <a:sym typeface="+mn-ea"/>
              </a:rPr>
              <a:t>Bulletproof product profile</a:t>
            </a:r>
            <a:endParaRPr lang="en-US" altLang="zh-CN" b="1" u="sng" spc="300">
              <a:solidFill>
                <a:schemeClr val="bg1"/>
              </a:solidFill>
              <a:uFillTx/>
              <a:latin typeface="Arial" panose="020B0604020202020204" pitchFamily="34" charset="0"/>
              <a:ea typeface="微软雅黑" panose="020B0503020204020204" pitchFamily="34" charset="-122"/>
              <a:sym typeface="+mn-ea"/>
            </a:endParaRPr>
          </a:p>
          <a:p>
            <a:r>
              <a:rPr lang="zh-CN" altLang="en-US"/>
              <a:t>                                               </a:t>
            </a:r>
            <a:r>
              <a:rPr lang="zh-CN" altLang="en-US">
                <a:solidFill>
                  <a:schemeClr val="bg1"/>
                </a:solidFill>
                <a:latin typeface="华文楷体" panose="02010600040101010101" charset="-122"/>
                <a:ea typeface="华文楷体" panose="02010600040101010101" charset="-122"/>
              </a:rPr>
              <a:t>防弹产品</a:t>
            </a:r>
            <a:endParaRPr lang="zh-CN" altLang="en-US">
              <a:solidFill>
                <a:schemeClr val="bg1"/>
              </a:solidFill>
              <a:latin typeface="华文楷体" panose="02010600040101010101" charset="-122"/>
              <a:ea typeface="华文楷体" panose="02010600040101010101" charset="-122"/>
            </a:endParaRPr>
          </a:p>
        </p:txBody>
      </p:sp>
      <p:pic>
        <p:nvPicPr>
          <p:cNvPr id="3" name="图片 2" descr="QQ截图20201119105120"/>
          <p:cNvPicPr>
            <a:picLocks noChangeAspect="1"/>
          </p:cNvPicPr>
          <p:nvPr/>
        </p:nvPicPr>
        <p:blipFill>
          <a:blip r:embed="rId1"/>
          <a:stretch>
            <a:fillRect/>
          </a:stretch>
        </p:blipFill>
        <p:spPr>
          <a:xfrm>
            <a:off x="473075" y="1341120"/>
            <a:ext cx="4806950" cy="3056890"/>
          </a:xfrm>
          <a:prstGeom prst="rect">
            <a:avLst/>
          </a:prstGeom>
        </p:spPr>
      </p:pic>
      <p:sp>
        <p:nvSpPr>
          <p:cNvPr id="4" name="文本框 3"/>
          <p:cNvSpPr txBox="1"/>
          <p:nvPr/>
        </p:nvSpPr>
        <p:spPr>
          <a:xfrm>
            <a:off x="5420995" y="1202055"/>
            <a:ext cx="6424295" cy="3335655"/>
          </a:xfrm>
          <a:prstGeom prst="rect">
            <a:avLst/>
          </a:prstGeom>
          <a:noFill/>
        </p:spPr>
        <p:txBody>
          <a:bodyPr wrap="square" rtlCol="0">
            <a:spAutoFit/>
          </a:bodyPr>
          <a:p>
            <a:pPr algn="l">
              <a:lnSpc>
                <a:spcPct val="120000"/>
              </a:lnSpc>
            </a:pPr>
            <a:r>
              <a:rPr lang="zh-CN" altLang="en-US" sz="1600">
                <a:solidFill>
                  <a:schemeClr val="bg1"/>
                </a:solidFill>
                <a:latin typeface="Arial" panose="020B0604020202020204" pitchFamily="34" charset="0"/>
                <a:cs typeface="Arial" panose="020B0604020202020204" pitchFamily="34" charset="0"/>
              </a:rPr>
              <a:t>Bullet-proof ceramics are characterized by high hardness, low density, low porosity, wear resistance and corrosion resistance, and high stability. They are combined with polymer materials through special process to form ballistic protection products.Compared with other bulletproof products, it has the advantages of light weight, especially replacing the application of steel in the field of bulletproof armor, and improving the operational mobility of individual soldiers and vehicles.The company is committed to the research and development of bulletproof ceramics, manufacturing technology is mature, has acquired a number of intellectual property rights of bulletproof ceramics technology and patented products.</a:t>
            </a:r>
            <a:endParaRPr lang="zh-CN" altLang="en-US" sz="1600">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558800" y="4812665"/>
            <a:ext cx="11029950" cy="1272540"/>
          </a:xfrm>
          <a:prstGeom prst="rect">
            <a:avLst/>
          </a:prstGeom>
          <a:noFill/>
        </p:spPr>
        <p:txBody>
          <a:bodyPr wrap="square" rtlCol="0">
            <a:spAutoFit/>
          </a:bodyPr>
          <a:p>
            <a:pPr algn="l">
              <a:lnSpc>
                <a:spcPct val="160000"/>
              </a:lnSpc>
            </a:pPr>
            <a:r>
              <a:rPr lang="zh-CN" altLang="en-US" sz="1600">
                <a:solidFill>
                  <a:schemeClr val="bg1"/>
                </a:solidFill>
                <a:latin typeface="华文楷体" panose="02010600040101010101" charset="-122"/>
                <a:ea typeface="华文楷体" panose="02010600040101010101" charset="-122"/>
                <a:cs typeface="华文楷体" panose="02010600040101010101" charset="-122"/>
              </a:rPr>
              <a:t>防弹陶瓷具有高硬度、密度小、气孔率低、耐磨耐腐蚀、稳定性高等特点，与高分子材料通过特殊工艺复合，形成弹道防护产品。 相对其它防弹产品具有重量轻等优点，尤其替代钢铁在防弹装甲领域的应用，提高了单兵和车辆的作战机动性。公司致力于防弹陶瓷的研发，制造工艺成熟，获得多项具有知识产权的防弹陶瓷技术和专利产品。</a:t>
            </a:r>
            <a:endParaRPr lang="zh-CN" altLang="en-US" sz="16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08" name="矩形 107"/>
          <p:cNvSpPr/>
          <p:nvPr>
            <p:custDataLst>
              <p:tags r:id="rId2"/>
            </p:custDataLst>
          </p:nvPr>
        </p:nvSpPr>
        <p:spPr bwMode="auto">
          <a:xfrm>
            <a:off x="10540365" y="588041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16</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7599045" y="2689543"/>
            <a:ext cx="1524000" cy="15240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7200" spc="200">
                <a:solidFill>
                  <a:schemeClr val="accent1"/>
                </a:solidFill>
                <a:latin typeface="Arial" panose="020B0604020202020204" pitchFamily="34" charset="0"/>
                <a:ea typeface="微软雅黑" panose="020B0503020204020204" pitchFamily="34" charset="-122"/>
              </a:rPr>
              <a:t>04</a:t>
            </a:r>
            <a:endParaRPr lang="en-US" altLang="zh-CN" sz="7200" spc="200">
              <a:solidFill>
                <a:schemeClr val="accent1"/>
              </a:solidFill>
              <a:latin typeface="Arial" panose="020B0604020202020204" pitchFamily="34" charset="0"/>
              <a:ea typeface="微软雅黑" panose="020B0503020204020204" pitchFamily="34" charset="-122"/>
            </a:endParaRPr>
          </a:p>
        </p:txBody>
      </p:sp>
      <p:sp>
        <p:nvSpPr>
          <p:cNvPr id="5" name="标题 4"/>
          <p:cNvSpPr>
            <a:spLocks noGrp="1"/>
          </p:cNvSpPr>
          <p:nvPr>
            <p:ph type="ctrTitle" idx="14"/>
            <p:custDataLst>
              <p:tags r:id="rId2"/>
            </p:custDataLst>
          </p:nvPr>
        </p:nvSpPr>
        <p:spPr/>
        <p:txBody>
          <a:bodyPr>
            <a:normAutofit fontScale="90000"/>
          </a:bodyPr>
          <a:lstStyle/>
          <a:p>
            <a:pPr algn="l"/>
            <a:r>
              <a:rPr lang="en-US" altLang="zh-CN" dirty="0"/>
              <a:t>Graphite Electrode</a:t>
            </a:r>
            <a:endParaRPr lang="en-US" altLang="zh-CN" dirty="0"/>
          </a:p>
        </p:txBody>
      </p:sp>
      <p:sp>
        <p:nvSpPr>
          <p:cNvPr id="4" name="副标题 3"/>
          <p:cNvSpPr>
            <a:spLocks noGrp="1"/>
          </p:cNvSpPr>
          <p:nvPr>
            <p:ph type="subTitle" idx="13"/>
            <p:custDataLst>
              <p:tags r:id="rId3"/>
            </p:custDataLst>
          </p:nvPr>
        </p:nvSpPr>
        <p:spPr/>
        <p:txBody>
          <a:bodyPr/>
          <a:lstStyle/>
          <a:p>
            <a:pPr algn="r"/>
            <a:r>
              <a:rPr lang="en-US" altLang="zh-CN"/>
              <a:t>North China carbon base</a:t>
            </a:r>
            <a:endParaRPr lang="en-US" altLang="zh-CN"/>
          </a:p>
        </p:txBody>
      </p:sp>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2605" y="404495"/>
            <a:ext cx="2087880" cy="368300"/>
          </a:xfrm>
          <a:prstGeom prst="rect">
            <a:avLst/>
          </a:prstGeom>
          <a:noFill/>
        </p:spPr>
        <p:txBody>
          <a:bodyPr wrap="none" rtlCol="0">
            <a:spAutoFit/>
          </a:bodyPr>
          <a:p>
            <a:r>
              <a:rPr lang="en-US" altLang="zh-CN" u="sng">
                <a:solidFill>
                  <a:schemeClr val="bg1"/>
                </a:solidFill>
              </a:rPr>
              <a:t>Graphite Electrode</a:t>
            </a:r>
            <a:endParaRPr lang="en-US" altLang="zh-CN" u="sng">
              <a:solidFill>
                <a:schemeClr val="bg1"/>
              </a:solidFill>
            </a:endParaRPr>
          </a:p>
        </p:txBody>
      </p:sp>
      <p:sp>
        <p:nvSpPr>
          <p:cNvPr id="3" name="文本框 2"/>
          <p:cNvSpPr txBox="1"/>
          <p:nvPr/>
        </p:nvSpPr>
        <p:spPr>
          <a:xfrm>
            <a:off x="2610485" y="466090"/>
            <a:ext cx="894080" cy="306705"/>
          </a:xfrm>
          <a:prstGeom prst="rect">
            <a:avLst/>
          </a:prstGeom>
          <a:noFill/>
        </p:spPr>
        <p:txBody>
          <a:bodyPr wrap="none" rtlCol="0">
            <a:spAutoFit/>
          </a:bodyPr>
          <a:p>
            <a:r>
              <a:rPr lang="zh-CN" altLang="zh-CN" sz="1400">
                <a:solidFill>
                  <a:schemeClr val="bg1"/>
                </a:solidFill>
              </a:rPr>
              <a:t>石墨电极</a:t>
            </a:r>
            <a:endParaRPr lang="zh-CN" altLang="zh-CN" sz="1400">
              <a:solidFill>
                <a:schemeClr val="bg1"/>
              </a:solidFill>
            </a:endParaRPr>
          </a:p>
        </p:txBody>
      </p:sp>
      <p:sp>
        <p:nvSpPr>
          <p:cNvPr id="6" name="文本框 5"/>
          <p:cNvSpPr txBox="1"/>
          <p:nvPr/>
        </p:nvSpPr>
        <p:spPr>
          <a:xfrm>
            <a:off x="389255" y="1102995"/>
            <a:ext cx="7052310" cy="2584450"/>
          </a:xfrm>
          <a:prstGeom prst="rect">
            <a:avLst/>
          </a:prstGeom>
          <a:noFill/>
        </p:spPr>
        <p:txBody>
          <a:bodyPr wrap="square" rtlCol="0">
            <a:spAutoFit/>
          </a:bodyPr>
          <a:p>
            <a:pPr algn="l">
              <a:lnSpc>
                <a:spcPct val="150000"/>
              </a:lnSpc>
            </a:pPr>
            <a:r>
              <a:rPr lang="zh-CN" altLang="en-US" sz="1200">
                <a:solidFill>
                  <a:schemeClr val="bg1"/>
                </a:solidFill>
                <a:latin typeface="Arial" panose="020B0604020202020204" pitchFamily="34" charset="0"/>
                <a:cs typeface="Arial" panose="020B0604020202020204" pitchFamily="34" charset="0"/>
              </a:rPr>
              <a:t>Graphite electrode is an important conductive material in electrode electric smelting industry, has the good conductive, thermal conductivity, high mechanical degree, high temperature oxidation resistance, good corrosion resistance, is widely applied to heat boiler, ore smelting electric arc furnace (production of titanium alloy, pure silicon, yellow phosphorus, matte, calcium carbide, etc.), resistance furnace, such as the production of graphite electrode graphitization furnace, melting glass furnace, in the production of silicon carbide furnace), has become an important part of the contemporary industrial raw materials.</a:t>
            </a:r>
            <a:endParaRPr lang="zh-CN" altLang="en-US" sz="1200">
              <a:solidFill>
                <a:schemeClr val="bg1"/>
              </a:solidFill>
              <a:latin typeface="Arial" panose="020B0604020202020204" pitchFamily="34" charset="0"/>
              <a:cs typeface="Arial" panose="020B0604020202020204" pitchFamily="34" charset="0"/>
            </a:endParaRPr>
          </a:p>
          <a:p>
            <a:pPr algn="l">
              <a:lnSpc>
                <a:spcPct val="150000"/>
              </a:lnSpc>
            </a:pPr>
            <a:r>
              <a:rPr lang="zh-CN" altLang="en-US" sz="1200">
                <a:solidFill>
                  <a:schemeClr val="bg1"/>
                </a:solidFill>
                <a:latin typeface="Arial" panose="020B0604020202020204" pitchFamily="34" charset="0"/>
                <a:cs typeface="Arial" panose="020B0604020202020204" pitchFamily="34" charset="0"/>
              </a:rPr>
              <a:t>Graphite electrode can be divided into ordinary graphite electrode, impregnated graphite electrode, high power graphite electrode and ultra-high power graphite electrode</a:t>
            </a:r>
            <a:r>
              <a:rPr lang="en-US" altLang="zh-CN" sz="1200">
                <a:solidFill>
                  <a:schemeClr val="bg1"/>
                </a:solidFill>
                <a:latin typeface="Arial" panose="020B0604020202020204" pitchFamily="34" charset="0"/>
                <a:cs typeface="Arial" panose="020B0604020202020204" pitchFamily="34" charset="0"/>
              </a:rPr>
              <a:t>.</a:t>
            </a:r>
            <a:endParaRPr lang="en-US" altLang="zh-CN" sz="1200">
              <a:solidFill>
                <a:schemeClr val="bg1"/>
              </a:solidFill>
              <a:latin typeface="Arial" panose="020B0604020202020204" pitchFamily="34" charset="0"/>
              <a:cs typeface="Arial" panose="020B0604020202020204" pitchFamily="34" charset="0"/>
            </a:endParaRPr>
          </a:p>
        </p:txBody>
      </p:sp>
      <p:sp>
        <p:nvSpPr>
          <p:cNvPr id="7" name="文本框 6"/>
          <p:cNvSpPr txBox="1"/>
          <p:nvPr/>
        </p:nvSpPr>
        <p:spPr>
          <a:xfrm>
            <a:off x="389890" y="4046855"/>
            <a:ext cx="7051675" cy="1168400"/>
          </a:xfrm>
          <a:prstGeom prst="rect">
            <a:avLst/>
          </a:prstGeom>
          <a:noFill/>
        </p:spPr>
        <p:txBody>
          <a:bodyPr wrap="square" rtlCol="0">
            <a:spAutoFit/>
          </a:bodyPr>
          <a:p>
            <a:pPr algn="l"/>
            <a:r>
              <a:rPr lang="zh-CN" altLang="en-US" sz="1400">
                <a:solidFill>
                  <a:schemeClr val="bg1"/>
                </a:solidFill>
                <a:latin typeface="华文楷体" panose="02010600040101010101" charset="-122"/>
                <a:ea typeface="华文楷体" panose="02010600040101010101" charset="-122"/>
              </a:rPr>
              <a:t>石墨电极是电极电冶炼工业中重要的导电材料，具有良好的导电，导热性，机械度高，高温下抗氧化，抗腐蚀性好，广泛应用于电弧炼锅炉、矿热电炉（生产钛合金，纯硅，黄磷、冰铜、电石等）、电阻炉（如生产石墨电极的石墨化炉、熔化玻璃的熔炉、生产碳化硅的电炉），已经成为当代原材料工业的重要组成部分。</a:t>
            </a:r>
            <a:endParaRPr lang="zh-CN" altLang="en-US" sz="1400">
              <a:solidFill>
                <a:schemeClr val="bg1"/>
              </a:solidFill>
              <a:latin typeface="华文楷体" panose="02010600040101010101" charset="-122"/>
              <a:ea typeface="华文楷体" panose="02010600040101010101" charset="-122"/>
            </a:endParaRPr>
          </a:p>
          <a:p>
            <a:pPr algn="l"/>
            <a:r>
              <a:rPr lang="zh-CN" altLang="en-US" sz="1400">
                <a:solidFill>
                  <a:schemeClr val="bg1"/>
                </a:solidFill>
                <a:latin typeface="华文楷体" panose="02010600040101010101" charset="-122"/>
                <a:ea typeface="华文楷体" panose="02010600040101010101" charset="-122"/>
              </a:rPr>
              <a:t>石墨电极分普通石墨电极、浸渍石墨电极、高功率石墨电极、超高功率石墨电极</a:t>
            </a:r>
            <a:endParaRPr lang="zh-CN" altLang="en-US" sz="1400">
              <a:solidFill>
                <a:schemeClr val="bg1"/>
              </a:solidFill>
              <a:latin typeface="华文楷体" panose="02010600040101010101" charset="-122"/>
              <a:ea typeface="华文楷体" panose="02010600040101010101" charset="-122"/>
            </a:endParaRPr>
          </a:p>
        </p:txBody>
      </p:sp>
      <p:pic>
        <p:nvPicPr>
          <p:cNvPr id="9" name="图片 8" descr="QQ截图20201126171227"/>
          <p:cNvPicPr>
            <a:picLocks noChangeAspect="1"/>
          </p:cNvPicPr>
          <p:nvPr/>
        </p:nvPicPr>
        <p:blipFill>
          <a:blip r:embed="rId1"/>
          <a:stretch>
            <a:fillRect/>
          </a:stretch>
        </p:blipFill>
        <p:spPr>
          <a:xfrm>
            <a:off x="7347585" y="1228725"/>
            <a:ext cx="4634230" cy="3910330"/>
          </a:xfrm>
          <a:prstGeom prst="rect">
            <a:avLst/>
          </a:prstGeom>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QQ截图20201126172704"/>
          <p:cNvPicPr>
            <a:picLocks noChangeAspect="1"/>
          </p:cNvPicPr>
          <p:nvPr/>
        </p:nvPicPr>
        <p:blipFill>
          <a:blip r:embed="rId1"/>
          <a:stretch>
            <a:fillRect/>
          </a:stretch>
        </p:blipFill>
        <p:spPr>
          <a:xfrm>
            <a:off x="8048625" y="2657475"/>
            <a:ext cx="4143375" cy="4133850"/>
          </a:xfrm>
          <a:prstGeom prst="rect">
            <a:avLst/>
          </a:prstGeom>
        </p:spPr>
      </p:pic>
      <p:sp>
        <p:nvSpPr>
          <p:cNvPr id="2" name="文本框 1"/>
          <p:cNvSpPr txBox="1"/>
          <p:nvPr/>
        </p:nvSpPr>
        <p:spPr>
          <a:xfrm>
            <a:off x="398145" y="561340"/>
            <a:ext cx="2405380" cy="306705"/>
          </a:xfrm>
          <a:prstGeom prst="rect">
            <a:avLst/>
          </a:prstGeom>
          <a:noFill/>
        </p:spPr>
        <p:txBody>
          <a:bodyPr wrap="none" rtlCol="0">
            <a:spAutoFit/>
          </a:bodyPr>
          <a:p>
            <a:r>
              <a:rPr lang="zh-CN" altLang="en-US" sz="1400">
                <a:solidFill>
                  <a:schemeClr val="bg1"/>
                </a:solidFill>
                <a:latin typeface="华文楷体" panose="02010600040101010101" charset="-122"/>
                <a:ea typeface="华文楷体" panose="02010600040101010101" charset="-122"/>
                <a:cs typeface="华文楷体" panose="02010600040101010101" charset="-122"/>
              </a:rPr>
              <a:t>普通功率石墨电极  理化指标</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3" name="文本框 2"/>
          <p:cNvSpPr txBox="1"/>
          <p:nvPr/>
        </p:nvSpPr>
        <p:spPr>
          <a:xfrm>
            <a:off x="398145" y="224155"/>
            <a:ext cx="6950710" cy="337185"/>
          </a:xfrm>
          <a:prstGeom prst="rect">
            <a:avLst/>
          </a:prstGeom>
          <a:noFill/>
        </p:spPr>
        <p:txBody>
          <a:bodyPr wrap="square" rtlCol="0">
            <a:spAutoFit/>
          </a:bodyPr>
          <a:p>
            <a:pPr algn="l"/>
            <a:r>
              <a:rPr lang="zh-CN" altLang="en-US" sz="1600">
                <a:solidFill>
                  <a:schemeClr val="bg1"/>
                </a:solidFill>
                <a:latin typeface="Arial" panose="020B0604020202020204" pitchFamily="34" charset="0"/>
                <a:cs typeface="Arial" panose="020B0604020202020204" pitchFamily="34" charset="0"/>
              </a:rPr>
              <a:t>Physical and chemical indexes of ordinary power graphite electrode</a:t>
            </a:r>
            <a:endParaRPr lang="zh-CN" altLang="en-US" sz="1600">
              <a:solidFill>
                <a:schemeClr val="bg1"/>
              </a:solidFill>
              <a:latin typeface="Arial" panose="020B0604020202020204" pitchFamily="34" charset="0"/>
              <a:cs typeface="Arial" panose="020B0604020202020204" pitchFamily="34" charset="0"/>
            </a:endParaRPr>
          </a:p>
        </p:txBody>
      </p:sp>
      <p:pic>
        <p:nvPicPr>
          <p:cNvPr id="4" name="图片 3" descr="普通功率理化指标"/>
          <p:cNvPicPr>
            <a:picLocks noChangeAspect="1"/>
          </p:cNvPicPr>
          <p:nvPr/>
        </p:nvPicPr>
        <p:blipFill>
          <a:blip r:embed="rId2"/>
          <a:stretch>
            <a:fillRect/>
          </a:stretch>
        </p:blipFill>
        <p:spPr>
          <a:xfrm>
            <a:off x="466725" y="928370"/>
            <a:ext cx="5857875" cy="3219450"/>
          </a:xfrm>
          <a:prstGeom prst="rect">
            <a:avLst/>
          </a:prstGeom>
        </p:spPr>
      </p:pic>
      <p:pic>
        <p:nvPicPr>
          <p:cNvPr id="5" name="图片 4" descr="u=215897993,3362663191&amp;fm=26&amp;gp=0"/>
          <p:cNvPicPr>
            <a:picLocks noChangeAspect="1"/>
          </p:cNvPicPr>
          <p:nvPr/>
        </p:nvPicPr>
        <p:blipFill>
          <a:blip r:embed="rId3"/>
          <a:stretch>
            <a:fillRect/>
          </a:stretch>
        </p:blipFill>
        <p:spPr>
          <a:xfrm>
            <a:off x="6745605" y="4227830"/>
            <a:ext cx="2887700" cy="2160000"/>
          </a:xfrm>
          <a:prstGeom prst="rect">
            <a:avLst/>
          </a:prstGeom>
        </p:spPr>
      </p:pic>
      <p:pic>
        <p:nvPicPr>
          <p:cNvPr id="7" name="图片 6" descr="u=1562237331,2965736896&amp;fm=26&amp;gp=0"/>
          <p:cNvPicPr>
            <a:picLocks noChangeAspect="1"/>
          </p:cNvPicPr>
          <p:nvPr/>
        </p:nvPicPr>
        <p:blipFill>
          <a:blip r:embed="rId4"/>
          <a:stretch>
            <a:fillRect/>
          </a:stretch>
        </p:blipFill>
        <p:spPr>
          <a:xfrm>
            <a:off x="466725" y="4227830"/>
            <a:ext cx="2880000" cy="2160000"/>
          </a:xfrm>
          <a:prstGeom prst="rect">
            <a:avLst/>
          </a:prstGeom>
        </p:spPr>
      </p:pic>
      <p:pic>
        <p:nvPicPr>
          <p:cNvPr id="8" name="图片 7" descr="QQ截图20201126172506"/>
          <p:cNvPicPr>
            <a:picLocks noChangeAspect="1"/>
          </p:cNvPicPr>
          <p:nvPr/>
        </p:nvPicPr>
        <p:blipFill>
          <a:blip r:embed="rId5"/>
          <a:stretch>
            <a:fillRect/>
          </a:stretch>
        </p:blipFill>
        <p:spPr>
          <a:xfrm>
            <a:off x="3458845" y="4227830"/>
            <a:ext cx="2866039" cy="2160000"/>
          </a:xfrm>
          <a:prstGeom prst="rect">
            <a:avLst/>
          </a:prstGeom>
        </p:spPr>
      </p:pic>
      <p:sp>
        <p:nvSpPr>
          <p:cNvPr id="11" name="PA_ImportSvg_637062996942816599"/>
          <p:cNvSpPr/>
          <p:nvPr>
            <p:custDataLst>
              <p:tags r:id="rId6"/>
            </p:custDataLst>
          </p:nvPr>
        </p:nvSpPr>
        <p:spPr>
          <a:xfrm>
            <a:off x="7043141" y="928370"/>
            <a:ext cx="3072053" cy="3122295"/>
          </a:xfrm>
          <a:custGeom>
            <a:avLst/>
            <a:gdLst/>
            <a:ahLst/>
            <a:cxnLst/>
            <a:rect l="l" t="t" r="r" b="b"/>
            <a:pathLst>
              <a:path w="6313933" h="6417195">
                <a:moveTo>
                  <a:pt x="5537962" y="801382"/>
                </a:moveTo>
                <a:cubicBezTo>
                  <a:pt x="5515229" y="825131"/>
                  <a:pt x="5537962" y="843292"/>
                  <a:pt x="5560695" y="860691"/>
                </a:cubicBezTo>
                <a:cubicBezTo>
                  <a:pt x="5583428" y="878090"/>
                  <a:pt x="5608193" y="894854"/>
                  <a:pt x="5588889" y="913904"/>
                </a:cubicBezTo>
                <a:cubicBezTo>
                  <a:pt x="5633720" y="917333"/>
                  <a:pt x="5679313" y="961529"/>
                  <a:pt x="5727700" y="1004455"/>
                </a:cubicBezTo>
                <a:cubicBezTo>
                  <a:pt x="5776085" y="1047383"/>
                  <a:pt x="5824093" y="1093355"/>
                  <a:pt x="5880100" y="1097546"/>
                </a:cubicBezTo>
                <a:cubicBezTo>
                  <a:pt x="5825363" y="1048143"/>
                  <a:pt x="5771642" y="1003185"/>
                  <a:pt x="5714365" y="957846"/>
                </a:cubicBezTo>
                <a:cubicBezTo>
                  <a:pt x="5685917" y="934732"/>
                  <a:pt x="5657850" y="910221"/>
                  <a:pt x="5628386" y="884821"/>
                </a:cubicBezTo>
                <a:cubicBezTo>
                  <a:pt x="5598921" y="859423"/>
                  <a:pt x="5568823" y="831481"/>
                  <a:pt x="5537962" y="801382"/>
                </a:cubicBezTo>
                <a:close/>
                <a:moveTo>
                  <a:pt x="4551553" y="103644"/>
                </a:moveTo>
                <a:cubicBezTo>
                  <a:pt x="4585589" y="90944"/>
                  <a:pt x="4700905" y="162318"/>
                  <a:pt x="4714113" y="188861"/>
                </a:cubicBezTo>
                <a:cubicBezTo>
                  <a:pt x="4685030" y="194703"/>
                  <a:pt x="4663313" y="178955"/>
                  <a:pt x="4640199" y="158381"/>
                </a:cubicBezTo>
                <a:cubicBezTo>
                  <a:pt x="4617084" y="137808"/>
                  <a:pt x="4590161" y="113169"/>
                  <a:pt x="4551553" y="103644"/>
                </a:cubicBezTo>
                <a:close/>
                <a:moveTo>
                  <a:pt x="5871210" y="1198257"/>
                </a:moveTo>
                <a:lnTo>
                  <a:pt x="5905500" y="1246898"/>
                </a:lnTo>
                <a:cubicBezTo>
                  <a:pt x="5867400" y="1278902"/>
                  <a:pt x="5829300" y="1200035"/>
                  <a:pt x="5791835" y="1248295"/>
                </a:cubicBezTo>
                <a:cubicBezTo>
                  <a:pt x="5765800" y="1195082"/>
                  <a:pt x="5778500" y="1212989"/>
                  <a:pt x="5733923" y="1170825"/>
                </a:cubicBezTo>
                <a:cubicBezTo>
                  <a:pt x="5756275" y="1161681"/>
                  <a:pt x="5779897" y="1181112"/>
                  <a:pt x="5803138" y="1196225"/>
                </a:cubicBezTo>
                <a:cubicBezTo>
                  <a:pt x="5826380" y="1211336"/>
                  <a:pt x="5848604" y="1224292"/>
                  <a:pt x="5871210" y="1198257"/>
                </a:cubicBezTo>
                <a:close/>
                <a:moveTo>
                  <a:pt x="2256917" y="2552"/>
                </a:moveTo>
                <a:cubicBezTo>
                  <a:pt x="2230120" y="13982"/>
                  <a:pt x="2197735" y="25031"/>
                  <a:pt x="2164715" y="36080"/>
                </a:cubicBezTo>
                <a:cubicBezTo>
                  <a:pt x="2148205" y="41668"/>
                  <a:pt x="2131441" y="47002"/>
                  <a:pt x="2115312" y="52844"/>
                </a:cubicBezTo>
                <a:cubicBezTo>
                  <a:pt x="2099183" y="58686"/>
                  <a:pt x="2083562" y="65544"/>
                  <a:pt x="2068957" y="71640"/>
                </a:cubicBezTo>
                <a:cubicBezTo>
                  <a:pt x="2010537" y="97040"/>
                  <a:pt x="1969262" y="124345"/>
                  <a:pt x="1983486" y="155333"/>
                </a:cubicBezTo>
                <a:cubicBezTo>
                  <a:pt x="1957324" y="142633"/>
                  <a:pt x="1917446" y="157873"/>
                  <a:pt x="1872869" y="175018"/>
                </a:cubicBezTo>
                <a:cubicBezTo>
                  <a:pt x="1850644" y="183781"/>
                  <a:pt x="1827149" y="192925"/>
                  <a:pt x="1803654" y="200418"/>
                </a:cubicBezTo>
                <a:cubicBezTo>
                  <a:pt x="1781136" y="208570"/>
                  <a:pt x="1757483" y="213155"/>
                  <a:pt x="1733550" y="214007"/>
                </a:cubicBezTo>
                <a:cubicBezTo>
                  <a:pt x="1750822" y="201307"/>
                  <a:pt x="1769745" y="188607"/>
                  <a:pt x="1789811" y="174891"/>
                </a:cubicBezTo>
                <a:cubicBezTo>
                  <a:pt x="1809878" y="161177"/>
                  <a:pt x="1832102" y="148729"/>
                  <a:pt x="1854708" y="135648"/>
                </a:cubicBezTo>
                <a:cubicBezTo>
                  <a:pt x="1900883" y="108324"/>
                  <a:pt x="1948777" y="84016"/>
                  <a:pt x="1998091" y="62877"/>
                </a:cubicBezTo>
                <a:cubicBezTo>
                  <a:pt x="2022602" y="52463"/>
                  <a:pt x="2047113" y="42811"/>
                  <a:pt x="2070989" y="34429"/>
                </a:cubicBezTo>
                <a:cubicBezTo>
                  <a:pt x="2093745" y="26058"/>
                  <a:pt x="2117039" y="19227"/>
                  <a:pt x="2140712" y="13982"/>
                </a:cubicBezTo>
                <a:cubicBezTo>
                  <a:pt x="2178565" y="3861"/>
                  <a:pt x="2217818" y="0"/>
                  <a:pt x="2256917" y="2552"/>
                </a:cubicBezTo>
                <a:close/>
                <a:moveTo>
                  <a:pt x="4449953" y="321957"/>
                </a:moveTo>
                <a:cubicBezTo>
                  <a:pt x="4473702" y="347357"/>
                  <a:pt x="4466463" y="377456"/>
                  <a:pt x="4443857" y="409079"/>
                </a:cubicBezTo>
                <a:cubicBezTo>
                  <a:pt x="4410075" y="389902"/>
                  <a:pt x="4388739" y="398919"/>
                  <a:pt x="4367657" y="405523"/>
                </a:cubicBezTo>
                <a:cubicBezTo>
                  <a:pt x="4346575" y="412126"/>
                  <a:pt x="4323842" y="417207"/>
                  <a:pt x="4285742" y="392823"/>
                </a:cubicBezTo>
                <a:cubicBezTo>
                  <a:pt x="4302252" y="375424"/>
                  <a:pt x="4284091" y="364375"/>
                  <a:pt x="4264152" y="353707"/>
                </a:cubicBezTo>
                <a:cubicBezTo>
                  <a:pt x="4303776" y="341007"/>
                  <a:pt x="4343908" y="329831"/>
                  <a:pt x="4375150" y="301510"/>
                </a:cubicBezTo>
                <a:cubicBezTo>
                  <a:pt x="4402582" y="313194"/>
                  <a:pt x="4437126" y="337832"/>
                  <a:pt x="4449953" y="321957"/>
                </a:cubicBezTo>
                <a:close/>
                <a:moveTo>
                  <a:pt x="5678043" y="1365516"/>
                </a:moveTo>
                <a:cubicBezTo>
                  <a:pt x="5708523" y="1386598"/>
                  <a:pt x="5619750" y="1415427"/>
                  <a:pt x="5676647" y="1409712"/>
                </a:cubicBezTo>
                <a:cubicBezTo>
                  <a:pt x="5687442" y="1421269"/>
                  <a:pt x="5681981" y="1426730"/>
                  <a:pt x="5675504" y="1431810"/>
                </a:cubicBezTo>
                <a:lnTo>
                  <a:pt x="5652770" y="1446034"/>
                </a:lnTo>
                <a:cubicBezTo>
                  <a:pt x="5638800" y="1408823"/>
                  <a:pt x="5621782" y="1345196"/>
                  <a:pt x="5678043" y="1365516"/>
                </a:cubicBezTo>
                <a:close/>
                <a:moveTo>
                  <a:pt x="6057900" y="2074938"/>
                </a:moveTo>
                <a:cubicBezTo>
                  <a:pt x="6013196" y="2059571"/>
                  <a:pt x="5986907" y="2073414"/>
                  <a:pt x="5965698" y="2094750"/>
                </a:cubicBezTo>
                <a:cubicBezTo>
                  <a:pt x="5944488" y="2116086"/>
                  <a:pt x="5928360" y="2145550"/>
                  <a:pt x="5904992" y="2162314"/>
                </a:cubicBezTo>
                <a:cubicBezTo>
                  <a:pt x="5892292" y="2118880"/>
                  <a:pt x="5910834" y="2100338"/>
                  <a:pt x="5861304" y="2122817"/>
                </a:cubicBezTo>
                <a:cubicBezTo>
                  <a:pt x="5853942" y="2085771"/>
                  <a:pt x="5843360" y="2049438"/>
                  <a:pt x="5829681" y="2014232"/>
                </a:cubicBezTo>
                <a:cubicBezTo>
                  <a:pt x="5824347" y="1999500"/>
                  <a:pt x="5819140" y="1984768"/>
                  <a:pt x="5813933" y="1967750"/>
                </a:cubicBezTo>
                <a:cubicBezTo>
                  <a:pt x="5811266" y="1959241"/>
                  <a:pt x="5808599" y="1950097"/>
                  <a:pt x="5805932" y="1940191"/>
                </a:cubicBezTo>
                <a:cubicBezTo>
                  <a:pt x="5803265" y="1930285"/>
                  <a:pt x="5800090" y="1919744"/>
                  <a:pt x="5796915" y="1907806"/>
                </a:cubicBezTo>
                <a:cubicBezTo>
                  <a:pt x="5822315" y="1905393"/>
                  <a:pt x="5830443" y="1916061"/>
                  <a:pt x="5835015" y="1933206"/>
                </a:cubicBezTo>
                <a:cubicBezTo>
                  <a:pt x="5837565" y="1955435"/>
                  <a:pt x="5843609" y="1977123"/>
                  <a:pt x="5852922" y="1997468"/>
                </a:cubicBezTo>
                <a:cubicBezTo>
                  <a:pt x="5876544" y="1982990"/>
                  <a:pt x="5859145" y="1944763"/>
                  <a:pt x="5861812" y="1918474"/>
                </a:cubicBezTo>
                <a:cubicBezTo>
                  <a:pt x="5894705" y="1943239"/>
                  <a:pt x="5930266" y="1958606"/>
                  <a:pt x="5964682" y="1979434"/>
                </a:cubicBezTo>
                <a:cubicBezTo>
                  <a:pt x="6004116" y="2001872"/>
                  <a:pt x="6036424" y="2034973"/>
                  <a:pt x="6057900" y="2074938"/>
                </a:cubicBezTo>
                <a:close/>
                <a:moveTo>
                  <a:pt x="1749806" y="265061"/>
                </a:moveTo>
                <a:cubicBezTo>
                  <a:pt x="1722755" y="279031"/>
                  <a:pt x="1700403" y="289318"/>
                  <a:pt x="1681988" y="296684"/>
                </a:cubicBezTo>
                <a:cubicBezTo>
                  <a:pt x="1668087" y="302744"/>
                  <a:pt x="1653735" y="307712"/>
                  <a:pt x="1639062" y="311543"/>
                </a:cubicBezTo>
                <a:cubicBezTo>
                  <a:pt x="1617980" y="316242"/>
                  <a:pt x="1610995" y="311543"/>
                  <a:pt x="1615186" y="303034"/>
                </a:cubicBezTo>
                <a:cubicBezTo>
                  <a:pt x="1626104" y="289119"/>
                  <a:pt x="1641121" y="278990"/>
                  <a:pt x="1658112" y="274078"/>
                </a:cubicBezTo>
                <a:cubicBezTo>
                  <a:pt x="1687583" y="264091"/>
                  <a:pt x="1718954" y="261006"/>
                  <a:pt x="1749806" y="265061"/>
                </a:cubicBezTo>
                <a:close/>
                <a:moveTo>
                  <a:pt x="5811266" y="1786394"/>
                </a:moveTo>
                <a:cubicBezTo>
                  <a:pt x="5856605" y="1820938"/>
                  <a:pt x="5863336" y="1791093"/>
                  <a:pt x="5883402" y="1871103"/>
                </a:cubicBezTo>
                <a:cubicBezTo>
                  <a:pt x="5863417" y="1885888"/>
                  <a:pt x="5837432" y="1889878"/>
                  <a:pt x="5813933" y="1881771"/>
                </a:cubicBezTo>
                <a:cubicBezTo>
                  <a:pt x="5816489" y="1842062"/>
                  <a:pt x="5809704" y="1802306"/>
                  <a:pt x="5794121" y="1765693"/>
                </a:cubicBezTo>
                <a:cubicBezTo>
                  <a:pt x="5778027" y="1730253"/>
                  <a:pt x="5759659" y="1695892"/>
                  <a:pt x="5739130" y="1662823"/>
                </a:cubicBezTo>
                <a:cubicBezTo>
                  <a:pt x="5719599" y="1632673"/>
                  <a:pt x="5702972" y="1600737"/>
                  <a:pt x="5689473" y="1567446"/>
                </a:cubicBezTo>
                <a:cubicBezTo>
                  <a:pt x="5677331" y="1535822"/>
                  <a:pt x="5675728" y="1501122"/>
                  <a:pt x="5684901" y="1468513"/>
                </a:cubicBezTo>
                <a:cubicBezTo>
                  <a:pt x="5709432" y="1493056"/>
                  <a:pt x="5732220" y="1519282"/>
                  <a:pt x="5753100" y="1546999"/>
                </a:cubicBezTo>
                <a:cubicBezTo>
                  <a:pt x="5773651" y="1573142"/>
                  <a:pt x="5791123" y="1601566"/>
                  <a:pt x="5805170" y="1631708"/>
                </a:cubicBezTo>
                <a:cubicBezTo>
                  <a:pt x="5830697" y="1689112"/>
                  <a:pt x="5838698" y="1743595"/>
                  <a:pt x="5811266" y="1786394"/>
                </a:cubicBezTo>
                <a:close/>
                <a:moveTo>
                  <a:pt x="5947156" y="2239530"/>
                </a:moveTo>
                <a:lnTo>
                  <a:pt x="5896356" y="2254770"/>
                </a:lnTo>
                <a:cubicBezTo>
                  <a:pt x="5872480" y="2213622"/>
                  <a:pt x="5910707" y="2214638"/>
                  <a:pt x="5899023" y="2182507"/>
                </a:cubicBezTo>
                <a:cubicBezTo>
                  <a:pt x="5919724" y="2187587"/>
                  <a:pt x="5935472" y="2209431"/>
                  <a:pt x="5947156" y="2239530"/>
                </a:cubicBezTo>
                <a:close/>
                <a:moveTo>
                  <a:pt x="85090" y="2068588"/>
                </a:moveTo>
                <a:cubicBezTo>
                  <a:pt x="118110" y="2080145"/>
                  <a:pt x="28575" y="2159520"/>
                  <a:pt x="88011" y="2156853"/>
                </a:cubicBezTo>
                <a:cubicBezTo>
                  <a:pt x="73914" y="2200795"/>
                  <a:pt x="49022" y="2183015"/>
                  <a:pt x="37211" y="2237244"/>
                </a:cubicBezTo>
                <a:cubicBezTo>
                  <a:pt x="0" y="2211082"/>
                  <a:pt x="63500" y="2126754"/>
                  <a:pt x="85090" y="2068588"/>
                </a:cubicBezTo>
                <a:close/>
                <a:moveTo>
                  <a:pt x="5845937" y="2457843"/>
                </a:moveTo>
                <a:cubicBezTo>
                  <a:pt x="5820537" y="2410345"/>
                  <a:pt x="5853303" y="2403741"/>
                  <a:pt x="5849366" y="2372372"/>
                </a:cubicBezTo>
                <a:cubicBezTo>
                  <a:pt x="5876290" y="2372372"/>
                  <a:pt x="5887466" y="2394089"/>
                  <a:pt x="5886450" y="2415679"/>
                </a:cubicBezTo>
                <a:cubicBezTo>
                  <a:pt x="5886688" y="2426648"/>
                  <a:pt x="5882549" y="2437261"/>
                  <a:pt x="5874947" y="2445172"/>
                </a:cubicBezTo>
                <a:cubicBezTo>
                  <a:pt x="5867345" y="2453084"/>
                  <a:pt x="5856907" y="2457643"/>
                  <a:pt x="5845937" y="2457843"/>
                </a:cubicBezTo>
                <a:close/>
                <a:moveTo>
                  <a:pt x="5127117" y="1165618"/>
                </a:moveTo>
                <a:cubicBezTo>
                  <a:pt x="5107559" y="1173365"/>
                  <a:pt x="5083556" y="1165618"/>
                  <a:pt x="5057521" y="1150378"/>
                </a:cubicBezTo>
                <a:cubicBezTo>
                  <a:pt x="5043373" y="1141545"/>
                  <a:pt x="5029915" y="1131653"/>
                  <a:pt x="5017262" y="1120787"/>
                </a:cubicBezTo>
                <a:cubicBezTo>
                  <a:pt x="5003292" y="1109611"/>
                  <a:pt x="4988940" y="1097038"/>
                  <a:pt x="4974590" y="1083703"/>
                </a:cubicBezTo>
                <a:cubicBezTo>
                  <a:pt x="4946015" y="1057414"/>
                  <a:pt x="4918456" y="1026807"/>
                  <a:pt x="4892675" y="1001534"/>
                </a:cubicBezTo>
                <a:lnTo>
                  <a:pt x="4830318" y="938034"/>
                </a:lnTo>
                <a:cubicBezTo>
                  <a:pt x="4933442" y="996454"/>
                  <a:pt x="5065268" y="1091323"/>
                  <a:pt x="5127117" y="1165618"/>
                </a:cubicBezTo>
                <a:close/>
                <a:moveTo>
                  <a:pt x="5233924" y="1423682"/>
                </a:moveTo>
                <a:cubicBezTo>
                  <a:pt x="5194427" y="1391424"/>
                  <a:pt x="5206746" y="1369326"/>
                  <a:pt x="5180838" y="1340497"/>
                </a:cubicBezTo>
                <a:cubicBezTo>
                  <a:pt x="5216906" y="1331099"/>
                  <a:pt x="5274056" y="1394472"/>
                  <a:pt x="5233924" y="1423682"/>
                </a:cubicBezTo>
                <a:close/>
                <a:moveTo>
                  <a:pt x="1174877" y="1056779"/>
                </a:moveTo>
                <a:cubicBezTo>
                  <a:pt x="1172210" y="1087894"/>
                  <a:pt x="1088263" y="1084846"/>
                  <a:pt x="1060577" y="1077861"/>
                </a:cubicBezTo>
                <a:cubicBezTo>
                  <a:pt x="1079500" y="1021981"/>
                  <a:pt x="1142238" y="1045349"/>
                  <a:pt x="1174877" y="1056779"/>
                </a:cubicBezTo>
                <a:close/>
                <a:moveTo>
                  <a:pt x="5768467" y="3083445"/>
                </a:moveTo>
                <a:cubicBezTo>
                  <a:pt x="5751703" y="3122688"/>
                  <a:pt x="5698617" y="3074174"/>
                  <a:pt x="5673852" y="3071507"/>
                </a:cubicBezTo>
                <a:cubicBezTo>
                  <a:pt x="5692521" y="3030486"/>
                  <a:pt x="5754243" y="3066808"/>
                  <a:pt x="5768467" y="3083445"/>
                </a:cubicBezTo>
                <a:close/>
                <a:moveTo>
                  <a:pt x="670560" y="5417451"/>
                </a:moveTo>
                <a:cubicBezTo>
                  <a:pt x="660527" y="5402719"/>
                  <a:pt x="675894" y="5397004"/>
                  <a:pt x="682244" y="5387987"/>
                </a:cubicBezTo>
                <a:cubicBezTo>
                  <a:pt x="658622" y="5337187"/>
                  <a:pt x="631444" y="5356491"/>
                  <a:pt x="608330" y="5305437"/>
                </a:cubicBezTo>
                <a:cubicBezTo>
                  <a:pt x="614464" y="5304184"/>
                  <a:pt x="619609" y="5300035"/>
                  <a:pt x="622133" y="5294306"/>
                </a:cubicBezTo>
                <a:cubicBezTo>
                  <a:pt x="624657" y="5288577"/>
                  <a:pt x="624246" y="5281979"/>
                  <a:pt x="621030" y="5276608"/>
                </a:cubicBezTo>
                <a:cubicBezTo>
                  <a:pt x="626999" y="5276608"/>
                  <a:pt x="661035" y="5320042"/>
                  <a:pt x="683006" y="5359539"/>
                </a:cubicBezTo>
                <a:cubicBezTo>
                  <a:pt x="704980" y="5399034"/>
                  <a:pt x="716026" y="5434088"/>
                  <a:pt x="670560" y="5417451"/>
                </a:cubicBezTo>
                <a:close/>
                <a:moveTo>
                  <a:pt x="781685" y="5518416"/>
                </a:moveTo>
                <a:cubicBezTo>
                  <a:pt x="828675" y="5503557"/>
                  <a:pt x="825881" y="5576709"/>
                  <a:pt x="884936" y="5599696"/>
                </a:cubicBezTo>
                <a:cubicBezTo>
                  <a:pt x="854583" y="5642114"/>
                  <a:pt x="814959" y="5544959"/>
                  <a:pt x="781685" y="5518416"/>
                </a:cubicBezTo>
                <a:close/>
                <a:moveTo>
                  <a:pt x="879348" y="5468759"/>
                </a:moveTo>
                <a:cubicBezTo>
                  <a:pt x="942848" y="5495683"/>
                  <a:pt x="993648" y="5553595"/>
                  <a:pt x="1010920" y="5578868"/>
                </a:cubicBezTo>
                <a:cubicBezTo>
                  <a:pt x="1019175" y="5591568"/>
                  <a:pt x="1018286" y="5597283"/>
                  <a:pt x="1004443" y="5587377"/>
                </a:cubicBezTo>
                <a:cubicBezTo>
                  <a:pt x="993611" y="5578917"/>
                  <a:pt x="983423" y="5569663"/>
                  <a:pt x="973963" y="5559692"/>
                </a:cubicBezTo>
                <a:cubicBezTo>
                  <a:pt x="961263" y="5545595"/>
                  <a:pt x="944245" y="5526418"/>
                  <a:pt x="924052" y="5501145"/>
                </a:cubicBezTo>
                <a:cubicBezTo>
                  <a:pt x="915289" y="5490603"/>
                  <a:pt x="889889" y="5491111"/>
                  <a:pt x="879348" y="5468759"/>
                </a:cubicBezTo>
                <a:close/>
                <a:moveTo>
                  <a:pt x="848106" y="5319788"/>
                </a:moveTo>
                <a:cubicBezTo>
                  <a:pt x="862457" y="5308866"/>
                  <a:pt x="898906" y="5337060"/>
                  <a:pt x="926592" y="5370588"/>
                </a:cubicBezTo>
                <a:cubicBezTo>
                  <a:pt x="954279" y="5404115"/>
                  <a:pt x="975868" y="5442089"/>
                  <a:pt x="955167" y="5455043"/>
                </a:cubicBezTo>
                <a:cubicBezTo>
                  <a:pt x="949071" y="5414403"/>
                  <a:pt x="923671" y="5396242"/>
                  <a:pt x="899414" y="5379478"/>
                </a:cubicBezTo>
                <a:cubicBezTo>
                  <a:pt x="875157" y="5362713"/>
                  <a:pt x="850900" y="5349125"/>
                  <a:pt x="848106" y="5319788"/>
                </a:cubicBezTo>
                <a:close/>
                <a:moveTo>
                  <a:pt x="759206" y="5193423"/>
                </a:moveTo>
                <a:cubicBezTo>
                  <a:pt x="791972" y="5193423"/>
                  <a:pt x="820801" y="5232158"/>
                  <a:pt x="850138" y="5277497"/>
                </a:cubicBezTo>
                <a:cubicBezTo>
                  <a:pt x="817626" y="5279148"/>
                  <a:pt x="787400" y="5239143"/>
                  <a:pt x="758825" y="5193423"/>
                </a:cubicBezTo>
                <a:moveTo>
                  <a:pt x="1229106" y="5649353"/>
                </a:moveTo>
                <a:cubicBezTo>
                  <a:pt x="1233986" y="5664836"/>
                  <a:pt x="1242727" y="5678821"/>
                  <a:pt x="1254506" y="5689993"/>
                </a:cubicBezTo>
                <a:cubicBezTo>
                  <a:pt x="1263946" y="5697556"/>
                  <a:pt x="1274536" y="5703559"/>
                  <a:pt x="1285875" y="5707773"/>
                </a:cubicBezTo>
                <a:cubicBezTo>
                  <a:pt x="1307084" y="5716409"/>
                  <a:pt x="1327785" y="5723013"/>
                  <a:pt x="1342263" y="5752985"/>
                </a:cubicBezTo>
                <a:cubicBezTo>
                  <a:pt x="1310210" y="5742468"/>
                  <a:pt x="1278752" y="5730215"/>
                  <a:pt x="1248029" y="5716282"/>
                </a:cubicBezTo>
                <a:cubicBezTo>
                  <a:pt x="1214882" y="5698629"/>
                  <a:pt x="1195070" y="5674753"/>
                  <a:pt x="1228090" y="5649353"/>
                </a:cubicBezTo>
                <a:moveTo>
                  <a:pt x="3683000" y="6417195"/>
                </a:moveTo>
                <a:cubicBezTo>
                  <a:pt x="3690895" y="6392866"/>
                  <a:pt x="3708632" y="6372964"/>
                  <a:pt x="3731895" y="6362331"/>
                </a:cubicBezTo>
                <a:cubicBezTo>
                  <a:pt x="3758725" y="6348025"/>
                  <a:pt x="3790552" y="6346487"/>
                  <a:pt x="3818636" y="6358140"/>
                </a:cubicBezTo>
                <a:cubicBezTo>
                  <a:pt x="3780917" y="6383921"/>
                  <a:pt x="3728974" y="6398653"/>
                  <a:pt x="3683000" y="6417195"/>
                </a:cubicBezTo>
                <a:close/>
                <a:moveTo>
                  <a:pt x="2366772" y="6079375"/>
                </a:moveTo>
                <a:cubicBezTo>
                  <a:pt x="2334895" y="6119634"/>
                  <a:pt x="2318385" y="6071501"/>
                  <a:pt x="2271141" y="6057023"/>
                </a:cubicBezTo>
                <a:cubicBezTo>
                  <a:pt x="2283841" y="6038608"/>
                  <a:pt x="2300097" y="6040005"/>
                  <a:pt x="2316734" y="6048260"/>
                </a:cubicBezTo>
                <a:cubicBezTo>
                  <a:pt x="2333371" y="6056515"/>
                  <a:pt x="2350389" y="6070485"/>
                  <a:pt x="2366264" y="6079375"/>
                </a:cubicBezTo>
                <a:moveTo>
                  <a:pt x="2819400" y="6202184"/>
                </a:moveTo>
                <a:cubicBezTo>
                  <a:pt x="2811145" y="6150368"/>
                  <a:pt x="2733802" y="6180213"/>
                  <a:pt x="2714498" y="6153797"/>
                </a:cubicBezTo>
                <a:cubicBezTo>
                  <a:pt x="2738882" y="6135001"/>
                  <a:pt x="2798953" y="6160147"/>
                  <a:pt x="2830576" y="6149987"/>
                </a:cubicBezTo>
                <a:moveTo>
                  <a:pt x="5365242" y="5373382"/>
                </a:moveTo>
                <a:cubicBezTo>
                  <a:pt x="5346192" y="5397639"/>
                  <a:pt x="5331587" y="5387987"/>
                  <a:pt x="5344160" y="5375414"/>
                </a:cubicBezTo>
                <a:cubicBezTo>
                  <a:pt x="5303774" y="5400814"/>
                  <a:pt x="5297043" y="5389638"/>
                  <a:pt x="5306060" y="5370969"/>
                </a:cubicBezTo>
                <a:cubicBezTo>
                  <a:pt x="5315077" y="5352300"/>
                  <a:pt x="5338826" y="5325503"/>
                  <a:pt x="5361940" y="5320169"/>
                </a:cubicBezTo>
                <a:cubicBezTo>
                  <a:pt x="5363464" y="5337060"/>
                  <a:pt x="5343906" y="5356999"/>
                  <a:pt x="5365242" y="5373382"/>
                </a:cubicBezTo>
                <a:close/>
                <a:moveTo>
                  <a:pt x="2954782" y="6183515"/>
                </a:moveTo>
                <a:cubicBezTo>
                  <a:pt x="2966828" y="6174490"/>
                  <a:pt x="2974817" y="6161068"/>
                  <a:pt x="2977007" y="6146177"/>
                </a:cubicBezTo>
                <a:cubicBezTo>
                  <a:pt x="3004566" y="6209677"/>
                  <a:pt x="3046095" y="6153035"/>
                  <a:pt x="3088640" y="6144780"/>
                </a:cubicBezTo>
                <a:cubicBezTo>
                  <a:pt x="3077718" y="6155702"/>
                  <a:pt x="3066796" y="6166878"/>
                  <a:pt x="3085592" y="6171323"/>
                </a:cubicBezTo>
                <a:cubicBezTo>
                  <a:pt x="3065780" y="6199771"/>
                  <a:pt x="3008757" y="6192405"/>
                  <a:pt x="2954782" y="6183007"/>
                </a:cubicBezTo>
                <a:moveTo>
                  <a:pt x="3583051" y="6186182"/>
                </a:moveTo>
                <a:cubicBezTo>
                  <a:pt x="3592449" y="6173482"/>
                  <a:pt x="3601085" y="6160782"/>
                  <a:pt x="3581654" y="6159512"/>
                </a:cubicBezTo>
                <a:cubicBezTo>
                  <a:pt x="3607055" y="6142476"/>
                  <a:pt x="3634770" y="6129174"/>
                  <a:pt x="3663950" y="6120015"/>
                </a:cubicBezTo>
                <a:cubicBezTo>
                  <a:pt x="3679013" y="6115151"/>
                  <a:pt x="3694553" y="6111915"/>
                  <a:pt x="3710305" y="6110363"/>
                </a:cubicBezTo>
                <a:cubicBezTo>
                  <a:pt x="3725040" y="6108422"/>
                  <a:pt x="3739983" y="6108722"/>
                  <a:pt x="3754628" y="6111252"/>
                </a:cubicBezTo>
                <a:cubicBezTo>
                  <a:pt x="3742634" y="6122773"/>
                  <a:pt x="3729908" y="6133505"/>
                  <a:pt x="3716528" y="6143383"/>
                </a:cubicBezTo>
                <a:cubicBezTo>
                  <a:pt x="3704988" y="6151555"/>
                  <a:pt x="3692698" y="6158614"/>
                  <a:pt x="3679825" y="6164465"/>
                </a:cubicBezTo>
                <a:cubicBezTo>
                  <a:pt x="3648951" y="6176883"/>
                  <a:pt x="3616270" y="6184217"/>
                  <a:pt x="3583051" y="6186182"/>
                </a:cubicBezTo>
                <a:close/>
                <a:moveTo>
                  <a:pt x="3233166" y="6113792"/>
                </a:moveTo>
                <a:cubicBezTo>
                  <a:pt x="3243580" y="6093382"/>
                  <a:pt x="3264483" y="6080459"/>
                  <a:pt x="3287395" y="6080264"/>
                </a:cubicBezTo>
                <a:cubicBezTo>
                  <a:pt x="3311485" y="6079709"/>
                  <a:pt x="3335528" y="6082661"/>
                  <a:pt x="3358769" y="6089027"/>
                </a:cubicBezTo>
                <a:cubicBezTo>
                  <a:pt x="3356737" y="6109855"/>
                  <a:pt x="3337052" y="6115824"/>
                  <a:pt x="3312033" y="6116840"/>
                </a:cubicBezTo>
                <a:cubicBezTo>
                  <a:pt x="3287014" y="6117858"/>
                  <a:pt x="3256788" y="6112014"/>
                  <a:pt x="3233166" y="6113284"/>
                </a:cubicBezTo>
                <a:moveTo>
                  <a:pt x="5029200" y="4934216"/>
                </a:moveTo>
                <a:cubicBezTo>
                  <a:pt x="5048758" y="4958473"/>
                  <a:pt x="4991100" y="4982984"/>
                  <a:pt x="4979670" y="4983111"/>
                </a:cubicBezTo>
                <a:cubicBezTo>
                  <a:pt x="4982687" y="4953842"/>
                  <a:pt x="4991310" y="4925427"/>
                  <a:pt x="5005070" y="4899418"/>
                </a:cubicBezTo>
                <a:cubicBezTo>
                  <a:pt x="5019040" y="4870081"/>
                  <a:pt x="5039233" y="4844427"/>
                  <a:pt x="5065649" y="4835918"/>
                </a:cubicBezTo>
                <a:cubicBezTo>
                  <a:pt x="5074158" y="4863604"/>
                  <a:pt x="5060442" y="4878844"/>
                  <a:pt x="5043551" y="4892941"/>
                </a:cubicBezTo>
                <a:cubicBezTo>
                  <a:pt x="5034706" y="4899861"/>
                  <a:pt x="5026228" y="4907236"/>
                  <a:pt x="5018151" y="4915039"/>
                </a:cubicBezTo>
                <a:cubicBezTo>
                  <a:pt x="5009461" y="4923049"/>
                  <a:pt x="5003209" y="4933350"/>
                  <a:pt x="5000117" y="4944757"/>
                </a:cubicBezTo>
                <a:cubicBezTo>
                  <a:pt x="5008753" y="4953393"/>
                  <a:pt x="5018659" y="4939677"/>
                  <a:pt x="5029200" y="4934216"/>
                </a:cubicBezTo>
                <a:close/>
                <a:moveTo>
                  <a:pt x="5350764" y="3418217"/>
                </a:moveTo>
                <a:cubicBezTo>
                  <a:pt x="5364988" y="3428250"/>
                  <a:pt x="5363464" y="3450348"/>
                  <a:pt x="5359654" y="3474605"/>
                </a:cubicBezTo>
                <a:cubicBezTo>
                  <a:pt x="5357876" y="3487305"/>
                  <a:pt x="5354574" y="3499370"/>
                  <a:pt x="5351780" y="3511435"/>
                </a:cubicBezTo>
                <a:cubicBezTo>
                  <a:pt x="5348581" y="3522200"/>
                  <a:pt x="5346871" y="3533353"/>
                  <a:pt x="5346700" y="3544582"/>
                </a:cubicBezTo>
                <a:cubicBezTo>
                  <a:pt x="5332984" y="3533660"/>
                  <a:pt x="5335397" y="3512070"/>
                  <a:pt x="5340477" y="3488067"/>
                </a:cubicBezTo>
                <a:cubicBezTo>
                  <a:pt x="5345557" y="3464064"/>
                  <a:pt x="5352288" y="3437648"/>
                  <a:pt x="5350129" y="3418217"/>
                </a:cubicBezTo>
                <a:moveTo>
                  <a:pt x="4970907" y="4319917"/>
                </a:moveTo>
                <a:cubicBezTo>
                  <a:pt x="4958207" y="4347984"/>
                  <a:pt x="4922393" y="4300867"/>
                  <a:pt x="4911979" y="4337824"/>
                </a:cubicBezTo>
                <a:cubicBezTo>
                  <a:pt x="4891532" y="4314837"/>
                  <a:pt x="4941824" y="4280928"/>
                  <a:pt x="4950079" y="4253623"/>
                </a:cubicBezTo>
                <a:cubicBezTo>
                  <a:pt x="4978400" y="4272038"/>
                  <a:pt x="4941570" y="4301756"/>
                  <a:pt x="4970272" y="4320425"/>
                </a:cubicBezTo>
                <a:moveTo>
                  <a:pt x="5016500" y="4009148"/>
                </a:moveTo>
                <a:cubicBezTo>
                  <a:pt x="5003642" y="4020146"/>
                  <a:pt x="4994724" y="4035039"/>
                  <a:pt x="4991100" y="4051566"/>
                </a:cubicBezTo>
                <a:cubicBezTo>
                  <a:pt x="4985550" y="4067480"/>
                  <a:pt x="4970855" y="4078401"/>
                  <a:pt x="4954016" y="4079125"/>
                </a:cubicBezTo>
                <a:cubicBezTo>
                  <a:pt x="4936236" y="4073537"/>
                  <a:pt x="4945380" y="4061345"/>
                  <a:pt x="4954651" y="4049026"/>
                </a:cubicBezTo>
                <a:cubicBezTo>
                  <a:pt x="4963921" y="4036707"/>
                  <a:pt x="4971922" y="4023626"/>
                  <a:pt x="4954016" y="4018800"/>
                </a:cubicBezTo>
                <a:cubicBezTo>
                  <a:pt x="4976749" y="4019435"/>
                  <a:pt x="4986782" y="3994543"/>
                  <a:pt x="5016500" y="4009148"/>
                </a:cubicBezTo>
                <a:close/>
                <a:moveTo>
                  <a:pt x="4849368" y="4160532"/>
                </a:moveTo>
                <a:cubicBezTo>
                  <a:pt x="4864234" y="4136510"/>
                  <a:pt x="4874926" y="4110145"/>
                  <a:pt x="4880991" y="4082554"/>
                </a:cubicBezTo>
                <a:cubicBezTo>
                  <a:pt x="4886800" y="4056165"/>
                  <a:pt x="4902651" y="4033072"/>
                  <a:pt x="4925187" y="4018165"/>
                </a:cubicBezTo>
                <a:cubicBezTo>
                  <a:pt x="4915027" y="4038993"/>
                  <a:pt x="4908677" y="4075950"/>
                  <a:pt x="4899787" y="4107827"/>
                </a:cubicBezTo>
                <a:cubicBezTo>
                  <a:pt x="4890899" y="4139704"/>
                  <a:pt x="4874514" y="4164342"/>
                  <a:pt x="4849368" y="4160532"/>
                </a:cubicBezTo>
                <a:close/>
                <a:moveTo>
                  <a:pt x="4656709" y="4191012"/>
                </a:moveTo>
                <a:cubicBezTo>
                  <a:pt x="4669409" y="4200537"/>
                  <a:pt x="4678045" y="4201553"/>
                  <a:pt x="4684903" y="4196727"/>
                </a:cubicBezTo>
                <a:cubicBezTo>
                  <a:pt x="4675759" y="4231144"/>
                  <a:pt x="4703191" y="4263402"/>
                  <a:pt x="4693793" y="4298327"/>
                </a:cubicBezTo>
                <a:cubicBezTo>
                  <a:pt x="4644644" y="4263529"/>
                  <a:pt x="4658233" y="4226445"/>
                  <a:pt x="4656709" y="4191012"/>
                </a:cubicBezTo>
                <a:close/>
                <a:moveTo>
                  <a:pt x="4650232" y="4245368"/>
                </a:moveTo>
                <a:cubicBezTo>
                  <a:pt x="4642103" y="4255713"/>
                  <a:pt x="4637003" y="4268111"/>
                  <a:pt x="4635500" y="4281182"/>
                </a:cubicBezTo>
                <a:cubicBezTo>
                  <a:pt x="4632325" y="4292104"/>
                  <a:pt x="4627118" y="4300486"/>
                  <a:pt x="4607560" y="4299978"/>
                </a:cubicBezTo>
                <a:cubicBezTo>
                  <a:pt x="4582795" y="4284357"/>
                  <a:pt x="4625213" y="4269625"/>
                  <a:pt x="4627118" y="4253623"/>
                </a:cubicBezTo>
                <a:cubicBezTo>
                  <a:pt x="4593717" y="4223143"/>
                  <a:pt x="4577588" y="4239653"/>
                  <a:pt x="4559554" y="4253623"/>
                </a:cubicBezTo>
                <a:cubicBezTo>
                  <a:pt x="4556421" y="4246583"/>
                  <a:pt x="4556655" y="4238500"/>
                  <a:pt x="4560189" y="4231652"/>
                </a:cubicBezTo>
                <a:cubicBezTo>
                  <a:pt x="4570691" y="4206509"/>
                  <a:pt x="4591087" y="4186802"/>
                  <a:pt x="4616577" y="4177169"/>
                </a:cubicBezTo>
                <a:cubicBezTo>
                  <a:pt x="4630166" y="4199775"/>
                  <a:pt x="4586478" y="4224159"/>
                  <a:pt x="4650232" y="4245368"/>
                </a:cubicBezTo>
                <a:close/>
                <a:moveTo>
                  <a:pt x="3642360" y="2798330"/>
                </a:moveTo>
                <a:cubicBezTo>
                  <a:pt x="3660394" y="2792996"/>
                  <a:pt x="3665093" y="2805696"/>
                  <a:pt x="3665728" y="2822460"/>
                </a:cubicBezTo>
                <a:cubicBezTo>
                  <a:pt x="3666363" y="2839224"/>
                  <a:pt x="3664204" y="2858274"/>
                  <a:pt x="3672459" y="2866275"/>
                </a:cubicBezTo>
                <a:cubicBezTo>
                  <a:pt x="3652139" y="2866275"/>
                  <a:pt x="3648329" y="2856877"/>
                  <a:pt x="3648202" y="2842526"/>
                </a:cubicBezTo>
                <a:cubicBezTo>
                  <a:pt x="3649773" y="2827539"/>
                  <a:pt x="3647771" y="2812394"/>
                  <a:pt x="3642360" y="2798330"/>
                </a:cubicBezTo>
                <a:close/>
                <a:moveTo>
                  <a:pt x="2077720" y="3478796"/>
                </a:moveTo>
                <a:cubicBezTo>
                  <a:pt x="2095119" y="3458730"/>
                  <a:pt x="2145792" y="3455174"/>
                  <a:pt x="2185416" y="3461270"/>
                </a:cubicBezTo>
                <a:cubicBezTo>
                  <a:pt x="2168144" y="3469906"/>
                  <a:pt x="2161413" y="3478415"/>
                  <a:pt x="2162937" y="3486670"/>
                </a:cubicBezTo>
                <a:cubicBezTo>
                  <a:pt x="2166458" y="3496299"/>
                  <a:pt x="2173244" y="3504388"/>
                  <a:pt x="2182114" y="3509530"/>
                </a:cubicBezTo>
                <a:cubicBezTo>
                  <a:pt x="2201291" y="3525024"/>
                  <a:pt x="2231644" y="3538994"/>
                  <a:pt x="2232914" y="3561600"/>
                </a:cubicBezTo>
                <a:cubicBezTo>
                  <a:pt x="2196592" y="3555631"/>
                  <a:pt x="2224405" y="3546995"/>
                  <a:pt x="2207514" y="3532390"/>
                </a:cubicBezTo>
                <a:cubicBezTo>
                  <a:pt x="2177796" y="3538867"/>
                  <a:pt x="2160143" y="3538867"/>
                  <a:pt x="2148840" y="3534930"/>
                </a:cubicBezTo>
                <a:cubicBezTo>
                  <a:pt x="2139906" y="3531315"/>
                  <a:pt x="2133152" y="3523764"/>
                  <a:pt x="2130552" y="3514483"/>
                </a:cubicBezTo>
                <a:cubicBezTo>
                  <a:pt x="2128225" y="3505534"/>
                  <a:pt x="2123881" y="3497237"/>
                  <a:pt x="2117852" y="3490226"/>
                </a:cubicBezTo>
                <a:cubicBezTo>
                  <a:pt x="2106729" y="3480844"/>
                  <a:pt x="2092117" y="3476683"/>
                  <a:pt x="2077720" y="3478796"/>
                </a:cubicBezTo>
                <a:close/>
                <a:moveTo>
                  <a:pt x="2426970" y="2853575"/>
                </a:moveTo>
                <a:cubicBezTo>
                  <a:pt x="2459863" y="2868942"/>
                  <a:pt x="2470912" y="2887738"/>
                  <a:pt x="2474468" y="2904375"/>
                </a:cubicBezTo>
                <a:cubicBezTo>
                  <a:pt x="2478023" y="2921013"/>
                  <a:pt x="2474468" y="2937903"/>
                  <a:pt x="2477643" y="2950095"/>
                </a:cubicBezTo>
                <a:cubicBezTo>
                  <a:pt x="2475738" y="2965716"/>
                  <a:pt x="2434717" y="2928378"/>
                  <a:pt x="2438654" y="2952508"/>
                </a:cubicBezTo>
                <a:cubicBezTo>
                  <a:pt x="2426540" y="2938924"/>
                  <a:pt x="2422399" y="2920000"/>
                  <a:pt x="2427732" y="2902597"/>
                </a:cubicBezTo>
                <a:lnTo>
                  <a:pt x="2429764" y="2891040"/>
                </a:lnTo>
                <a:cubicBezTo>
                  <a:pt x="2430718" y="2887247"/>
                  <a:pt x="2431355" y="2883382"/>
                  <a:pt x="2431669" y="2879483"/>
                </a:cubicBezTo>
                <a:cubicBezTo>
                  <a:pt x="2432407" y="2870584"/>
                  <a:pt x="2430786" y="2861648"/>
                  <a:pt x="2426970" y="2853575"/>
                </a:cubicBezTo>
                <a:close/>
                <a:moveTo>
                  <a:pt x="4520057" y="3903484"/>
                </a:moveTo>
                <a:cubicBezTo>
                  <a:pt x="4507015" y="3894231"/>
                  <a:pt x="4497944" y="3880398"/>
                  <a:pt x="4494657" y="3864749"/>
                </a:cubicBezTo>
                <a:cubicBezTo>
                  <a:pt x="4491990" y="3851160"/>
                  <a:pt x="4496054" y="3839349"/>
                  <a:pt x="4509262" y="3836301"/>
                </a:cubicBezTo>
                <a:cubicBezTo>
                  <a:pt x="4520704" y="3842889"/>
                  <a:pt x="4528566" y="3854286"/>
                  <a:pt x="4530661" y="3867322"/>
                </a:cubicBezTo>
                <a:cubicBezTo>
                  <a:pt x="4532755" y="3880358"/>
                  <a:pt x="4528860" y="3893643"/>
                  <a:pt x="4520057" y="3903484"/>
                </a:cubicBezTo>
                <a:close/>
                <a:moveTo>
                  <a:pt x="2402586" y="2953397"/>
                </a:moveTo>
                <a:cubicBezTo>
                  <a:pt x="2427224" y="2967875"/>
                  <a:pt x="2434082" y="2983496"/>
                  <a:pt x="2432812" y="2995688"/>
                </a:cubicBezTo>
                <a:cubicBezTo>
                  <a:pt x="2431541" y="3007880"/>
                  <a:pt x="2419350" y="3015881"/>
                  <a:pt x="2402332" y="3014738"/>
                </a:cubicBezTo>
                <a:cubicBezTo>
                  <a:pt x="2382139" y="3002038"/>
                  <a:pt x="2379599" y="2990862"/>
                  <a:pt x="2383155" y="2980956"/>
                </a:cubicBezTo>
                <a:cubicBezTo>
                  <a:pt x="2385439" y="2975905"/>
                  <a:pt x="2388294" y="2971133"/>
                  <a:pt x="2391664" y="2966732"/>
                </a:cubicBezTo>
                <a:cubicBezTo>
                  <a:pt x="2395732" y="2962655"/>
                  <a:pt x="2399390" y="2958188"/>
                  <a:pt x="2402586" y="2953397"/>
                </a:cubicBezTo>
                <a:close/>
                <a:moveTo>
                  <a:pt x="4565777" y="3664597"/>
                </a:moveTo>
                <a:cubicBezTo>
                  <a:pt x="4579112" y="3673868"/>
                  <a:pt x="4574794" y="3687838"/>
                  <a:pt x="4567809" y="3702697"/>
                </a:cubicBezTo>
                <a:cubicBezTo>
                  <a:pt x="4559604" y="3716089"/>
                  <a:pt x="4553602" y="3730711"/>
                  <a:pt x="4550029" y="3746004"/>
                </a:cubicBezTo>
                <a:cubicBezTo>
                  <a:pt x="4542206" y="3733681"/>
                  <a:pt x="4540608" y="3718405"/>
                  <a:pt x="4545711" y="3704729"/>
                </a:cubicBezTo>
                <a:cubicBezTo>
                  <a:pt x="4550156" y="3692918"/>
                  <a:pt x="4559300" y="3681488"/>
                  <a:pt x="4565777" y="3664724"/>
                </a:cubicBezTo>
                <a:moveTo>
                  <a:pt x="2437638" y="3033026"/>
                </a:moveTo>
                <a:cubicBezTo>
                  <a:pt x="2457831" y="3045726"/>
                  <a:pt x="2457577" y="3053981"/>
                  <a:pt x="2451100" y="3061474"/>
                </a:cubicBezTo>
                <a:cubicBezTo>
                  <a:pt x="2444623" y="3068967"/>
                  <a:pt x="2432050" y="3075952"/>
                  <a:pt x="2431542" y="3084715"/>
                </a:cubicBezTo>
                <a:cubicBezTo>
                  <a:pt x="2425609" y="3080536"/>
                  <a:pt x="2421160" y="3074575"/>
                  <a:pt x="2418842" y="3067697"/>
                </a:cubicBezTo>
                <a:cubicBezTo>
                  <a:pt x="2418817" y="3063636"/>
                  <a:pt x="2420879" y="3059847"/>
                  <a:pt x="2424303" y="3057664"/>
                </a:cubicBezTo>
                <a:cubicBezTo>
                  <a:pt x="2430526" y="3051822"/>
                  <a:pt x="2440178" y="3046615"/>
                  <a:pt x="2437638" y="3033026"/>
                </a:cubicBezTo>
                <a:close/>
                <a:moveTo>
                  <a:pt x="4417822" y="3841889"/>
                </a:moveTo>
                <a:cubicBezTo>
                  <a:pt x="4374134" y="3813187"/>
                  <a:pt x="4380357" y="3853065"/>
                  <a:pt x="4336669" y="3823855"/>
                </a:cubicBezTo>
                <a:cubicBezTo>
                  <a:pt x="4345997" y="3815643"/>
                  <a:pt x="4356820" y="3809304"/>
                  <a:pt x="4368546" y="3805186"/>
                </a:cubicBezTo>
                <a:cubicBezTo>
                  <a:pt x="4381484" y="3800321"/>
                  <a:pt x="4390574" y="3788577"/>
                  <a:pt x="4392041" y="3774833"/>
                </a:cubicBezTo>
                <a:cubicBezTo>
                  <a:pt x="4392676" y="3764419"/>
                  <a:pt x="4363466" y="3758069"/>
                  <a:pt x="4345305" y="3750195"/>
                </a:cubicBezTo>
                <a:cubicBezTo>
                  <a:pt x="4345305" y="3731907"/>
                  <a:pt x="4340098" y="3714381"/>
                  <a:pt x="4356227" y="3693807"/>
                </a:cubicBezTo>
                <a:cubicBezTo>
                  <a:pt x="4368165" y="3707522"/>
                  <a:pt x="4413631" y="3723778"/>
                  <a:pt x="4422775" y="3706507"/>
                </a:cubicBezTo>
                <a:cubicBezTo>
                  <a:pt x="4419453" y="3728715"/>
                  <a:pt x="4420750" y="3751370"/>
                  <a:pt x="4426584" y="3773054"/>
                </a:cubicBezTo>
                <a:cubicBezTo>
                  <a:pt x="4430936" y="3796351"/>
                  <a:pt x="4427871" y="3820426"/>
                  <a:pt x="4417822" y="3841889"/>
                </a:cubicBezTo>
                <a:close/>
                <a:moveTo>
                  <a:pt x="4483100" y="3660025"/>
                </a:moveTo>
                <a:cubicBezTo>
                  <a:pt x="4461835" y="3651713"/>
                  <a:pt x="4448242" y="3630762"/>
                  <a:pt x="4449318" y="3607955"/>
                </a:cubicBezTo>
                <a:cubicBezTo>
                  <a:pt x="4449547" y="3597438"/>
                  <a:pt x="4452015" y="3587090"/>
                  <a:pt x="4456557" y="3577602"/>
                </a:cubicBezTo>
                <a:cubicBezTo>
                  <a:pt x="4460008" y="3568727"/>
                  <a:pt x="4466020" y="3561079"/>
                  <a:pt x="4473829" y="3555631"/>
                </a:cubicBezTo>
                <a:cubicBezTo>
                  <a:pt x="4503674" y="3575062"/>
                  <a:pt x="4489323" y="3614178"/>
                  <a:pt x="4483100" y="3660025"/>
                </a:cubicBezTo>
                <a:close/>
                <a:moveTo>
                  <a:pt x="2616200" y="2967494"/>
                </a:moveTo>
                <a:cubicBezTo>
                  <a:pt x="2621534" y="2960890"/>
                  <a:pt x="2654300" y="2996196"/>
                  <a:pt x="2671318" y="3006991"/>
                </a:cubicBezTo>
                <a:cubicBezTo>
                  <a:pt x="2664968" y="3017278"/>
                  <a:pt x="2619756" y="2973463"/>
                  <a:pt x="2621661" y="2996196"/>
                </a:cubicBezTo>
                <a:cubicBezTo>
                  <a:pt x="2606421" y="2983496"/>
                  <a:pt x="2608961" y="2978670"/>
                  <a:pt x="2612771" y="2976257"/>
                </a:cubicBezTo>
                <a:cubicBezTo>
                  <a:pt x="2616581" y="2973844"/>
                  <a:pt x="2623185" y="2974098"/>
                  <a:pt x="2616200" y="2967494"/>
                </a:cubicBezTo>
                <a:close/>
                <a:moveTo>
                  <a:pt x="4417822" y="3560584"/>
                </a:moveTo>
                <a:cubicBezTo>
                  <a:pt x="4423630" y="3563379"/>
                  <a:pt x="4427538" y="3569024"/>
                  <a:pt x="4428109" y="3575443"/>
                </a:cubicBezTo>
                <a:cubicBezTo>
                  <a:pt x="4427696" y="3582058"/>
                  <a:pt x="4425878" y="3588510"/>
                  <a:pt x="4422775" y="3594366"/>
                </a:cubicBezTo>
                <a:cubicBezTo>
                  <a:pt x="4416678" y="3607828"/>
                  <a:pt x="4407662" y="3621798"/>
                  <a:pt x="4408296" y="3633355"/>
                </a:cubicBezTo>
                <a:cubicBezTo>
                  <a:pt x="4395596" y="3624973"/>
                  <a:pt x="4397882" y="3612781"/>
                  <a:pt x="4403851" y="3599573"/>
                </a:cubicBezTo>
                <a:cubicBezTo>
                  <a:pt x="4409820" y="3586365"/>
                  <a:pt x="4419600" y="3572268"/>
                  <a:pt x="4417441" y="3560584"/>
                </a:cubicBezTo>
                <a:moveTo>
                  <a:pt x="2608580" y="3983621"/>
                </a:moveTo>
                <a:cubicBezTo>
                  <a:pt x="2614277" y="3970285"/>
                  <a:pt x="2625278" y="3959929"/>
                  <a:pt x="2638933" y="3955046"/>
                </a:cubicBezTo>
                <a:cubicBezTo>
                  <a:pt x="2647950" y="3952887"/>
                  <a:pt x="2651633" y="3959618"/>
                  <a:pt x="2638171" y="3979176"/>
                </a:cubicBezTo>
                <a:cubicBezTo>
                  <a:pt x="2616200" y="4008640"/>
                  <a:pt x="2631440" y="3954665"/>
                  <a:pt x="2608580" y="3983621"/>
                </a:cubicBezTo>
                <a:close/>
                <a:moveTo>
                  <a:pt x="2665095" y="3949585"/>
                </a:moveTo>
                <a:cubicBezTo>
                  <a:pt x="2660142" y="3942092"/>
                  <a:pt x="2654173" y="3935742"/>
                  <a:pt x="2649474" y="3928122"/>
                </a:cubicBezTo>
                <a:cubicBezTo>
                  <a:pt x="2655189" y="3922661"/>
                  <a:pt x="2658110" y="3922407"/>
                  <a:pt x="2660269" y="3923804"/>
                </a:cubicBezTo>
                <a:cubicBezTo>
                  <a:pt x="2662428" y="3925201"/>
                  <a:pt x="2664079" y="3927868"/>
                  <a:pt x="2666238" y="3929138"/>
                </a:cubicBezTo>
                <a:cubicBezTo>
                  <a:pt x="2673380" y="3917329"/>
                  <a:pt x="2681907" y="3906414"/>
                  <a:pt x="2691638" y="3896626"/>
                </a:cubicBezTo>
                <a:cubicBezTo>
                  <a:pt x="2680335" y="3914914"/>
                  <a:pt x="2690622" y="3922280"/>
                  <a:pt x="2665095" y="3949585"/>
                </a:cubicBezTo>
                <a:close/>
                <a:moveTo>
                  <a:pt x="3199257" y="4215142"/>
                </a:moveTo>
                <a:cubicBezTo>
                  <a:pt x="3204845" y="4188599"/>
                  <a:pt x="3204718" y="4148213"/>
                  <a:pt x="3220212" y="4151642"/>
                </a:cubicBezTo>
                <a:cubicBezTo>
                  <a:pt x="3225112" y="4169268"/>
                  <a:pt x="3227716" y="4187452"/>
                  <a:pt x="3227959" y="4205744"/>
                </a:cubicBezTo>
                <a:cubicBezTo>
                  <a:pt x="3213100" y="4193806"/>
                  <a:pt x="3210814" y="4216539"/>
                  <a:pt x="3199257" y="4215142"/>
                </a:cubicBezTo>
                <a:close/>
                <a:moveTo>
                  <a:pt x="3067812" y="4169041"/>
                </a:moveTo>
                <a:cubicBezTo>
                  <a:pt x="3079115" y="4139577"/>
                  <a:pt x="3092323" y="4124718"/>
                  <a:pt x="3108452" y="4127131"/>
                </a:cubicBezTo>
                <a:cubicBezTo>
                  <a:pt x="3099562" y="4158881"/>
                  <a:pt x="3083941" y="4166120"/>
                  <a:pt x="3067812" y="4169041"/>
                </a:cubicBezTo>
                <a:close/>
                <a:moveTo>
                  <a:pt x="3056636" y="4150880"/>
                </a:moveTo>
                <a:cubicBezTo>
                  <a:pt x="3052191" y="4164977"/>
                  <a:pt x="3045079" y="4163580"/>
                  <a:pt x="3037586" y="4159643"/>
                </a:cubicBezTo>
                <a:cubicBezTo>
                  <a:pt x="3030093" y="4155706"/>
                  <a:pt x="3022727" y="4146943"/>
                  <a:pt x="3016250" y="4148721"/>
                </a:cubicBezTo>
                <a:cubicBezTo>
                  <a:pt x="3025394" y="4126496"/>
                  <a:pt x="3032887" y="4120400"/>
                  <a:pt x="3039491" y="4123321"/>
                </a:cubicBezTo>
                <a:cubicBezTo>
                  <a:pt x="3046095" y="4126243"/>
                  <a:pt x="3051937" y="4136783"/>
                  <a:pt x="3056636" y="4150880"/>
                </a:cubicBezTo>
                <a:close/>
                <a:moveTo>
                  <a:pt x="3230245" y="4166882"/>
                </a:moveTo>
                <a:cubicBezTo>
                  <a:pt x="3234355" y="4155900"/>
                  <a:pt x="3239456" y="4145316"/>
                  <a:pt x="3245485" y="4135259"/>
                </a:cubicBezTo>
                <a:cubicBezTo>
                  <a:pt x="3249969" y="4127365"/>
                  <a:pt x="3257203" y="4121398"/>
                  <a:pt x="3265805" y="4118495"/>
                </a:cubicBezTo>
                <a:cubicBezTo>
                  <a:pt x="3270631" y="4160024"/>
                  <a:pt x="3267456" y="4172597"/>
                  <a:pt x="3260217" y="4174629"/>
                </a:cubicBezTo>
                <a:cubicBezTo>
                  <a:pt x="3255624" y="4175008"/>
                  <a:pt x="3251014" y="4174130"/>
                  <a:pt x="3246882" y="4172089"/>
                </a:cubicBezTo>
                <a:cubicBezTo>
                  <a:pt x="3241496" y="4169880"/>
                  <a:pt x="3235930" y="4168138"/>
                  <a:pt x="3230245" y="4166882"/>
                </a:cubicBezTo>
                <a:close/>
                <a:moveTo>
                  <a:pt x="3328416" y="4173740"/>
                </a:moveTo>
                <a:cubicBezTo>
                  <a:pt x="3323717" y="4145038"/>
                  <a:pt x="3334512" y="4145546"/>
                  <a:pt x="3346450" y="4147578"/>
                </a:cubicBezTo>
                <a:cubicBezTo>
                  <a:pt x="3321050" y="4124845"/>
                  <a:pt x="3321939" y="4119511"/>
                  <a:pt x="3349625" y="4122178"/>
                </a:cubicBezTo>
                <a:cubicBezTo>
                  <a:pt x="3348355" y="4138307"/>
                  <a:pt x="3351785" y="4149102"/>
                  <a:pt x="3360166" y="4147578"/>
                </a:cubicBezTo>
                <a:cubicBezTo>
                  <a:pt x="3360729" y="4152247"/>
                  <a:pt x="3359140" y="4156919"/>
                  <a:pt x="3355848" y="4160278"/>
                </a:cubicBezTo>
                <a:cubicBezTo>
                  <a:pt x="3352858" y="4162118"/>
                  <a:pt x="3349449" y="4163166"/>
                  <a:pt x="3345942" y="4163326"/>
                </a:cubicBezTo>
                <a:cubicBezTo>
                  <a:pt x="3338576" y="4163326"/>
                  <a:pt x="3330956" y="4163580"/>
                  <a:pt x="3328416" y="4173359"/>
                </a:cubicBezTo>
                <a:moveTo>
                  <a:pt x="3384423" y="4133100"/>
                </a:moveTo>
                <a:cubicBezTo>
                  <a:pt x="3385400" y="4121328"/>
                  <a:pt x="3390323" y="4110230"/>
                  <a:pt x="3398393" y="4101604"/>
                </a:cubicBezTo>
                <a:cubicBezTo>
                  <a:pt x="3405106" y="4097656"/>
                  <a:pt x="3413162" y="4096690"/>
                  <a:pt x="3420618" y="4098937"/>
                </a:cubicBezTo>
                <a:cubicBezTo>
                  <a:pt x="3437128" y="4100461"/>
                  <a:pt x="3459734" y="4109478"/>
                  <a:pt x="3479547" y="4093984"/>
                </a:cubicBezTo>
                <a:cubicBezTo>
                  <a:pt x="3478612" y="4104526"/>
                  <a:pt x="3473872" y="4114367"/>
                  <a:pt x="3466212" y="4121670"/>
                </a:cubicBezTo>
                <a:cubicBezTo>
                  <a:pt x="3458964" y="4126449"/>
                  <a:pt x="3450613" y="4129291"/>
                  <a:pt x="3441955" y="4129925"/>
                </a:cubicBezTo>
                <a:cubicBezTo>
                  <a:pt x="3437282" y="4130548"/>
                  <a:pt x="3432572" y="4130845"/>
                  <a:pt x="3427858" y="4130814"/>
                </a:cubicBezTo>
                <a:lnTo>
                  <a:pt x="3413126" y="4130179"/>
                </a:lnTo>
                <a:cubicBezTo>
                  <a:pt x="3403487" y="4129728"/>
                  <a:pt x="3393832" y="4130583"/>
                  <a:pt x="3384423" y="4132719"/>
                </a:cubicBezTo>
                <a:moveTo>
                  <a:pt x="6313932" y="1718195"/>
                </a:moveTo>
                <a:cubicBezTo>
                  <a:pt x="6289421" y="1734578"/>
                  <a:pt x="6274562" y="1702193"/>
                  <a:pt x="6258179" y="1666252"/>
                </a:cubicBezTo>
                <a:cubicBezTo>
                  <a:pt x="6241793" y="1630312"/>
                  <a:pt x="6225921" y="1589036"/>
                  <a:pt x="6204839" y="1587258"/>
                </a:cubicBezTo>
                <a:cubicBezTo>
                  <a:pt x="6205728" y="1569605"/>
                  <a:pt x="6226683" y="1586496"/>
                  <a:pt x="6250686" y="1615833"/>
                </a:cubicBezTo>
                <a:cubicBezTo>
                  <a:pt x="6263792" y="1632029"/>
                  <a:pt x="6275920" y="1648993"/>
                  <a:pt x="6287007" y="1666633"/>
                </a:cubicBezTo>
                <a:cubicBezTo>
                  <a:pt x="6297456" y="1683010"/>
                  <a:pt x="6306464" y="1700262"/>
                  <a:pt x="6313932" y="1718195"/>
                </a:cubicBezTo>
                <a:close/>
                <a:moveTo>
                  <a:pt x="5026025" y="820432"/>
                </a:moveTo>
                <a:cubicBezTo>
                  <a:pt x="4976876" y="821321"/>
                  <a:pt x="5008372" y="831735"/>
                  <a:pt x="5057648" y="844435"/>
                </a:cubicBezTo>
                <a:cubicBezTo>
                  <a:pt x="5106924" y="857133"/>
                  <a:pt x="5173599" y="874153"/>
                  <a:pt x="5196713" y="879868"/>
                </a:cubicBezTo>
                <a:cubicBezTo>
                  <a:pt x="5186807" y="898664"/>
                  <a:pt x="5228971" y="893584"/>
                  <a:pt x="5213985" y="914285"/>
                </a:cubicBezTo>
                <a:cubicBezTo>
                  <a:pt x="5198999" y="934987"/>
                  <a:pt x="5190871" y="925588"/>
                  <a:pt x="5182997" y="914285"/>
                </a:cubicBezTo>
                <a:cubicBezTo>
                  <a:pt x="5175123" y="902982"/>
                  <a:pt x="5165852" y="888885"/>
                  <a:pt x="5144897" y="906157"/>
                </a:cubicBezTo>
                <a:cubicBezTo>
                  <a:pt x="5144109" y="921810"/>
                  <a:pt x="5149699" y="937115"/>
                  <a:pt x="5160391" y="948575"/>
                </a:cubicBezTo>
                <a:cubicBezTo>
                  <a:pt x="5172944" y="963956"/>
                  <a:pt x="5187218" y="977848"/>
                  <a:pt x="5202936" y="989977"/>
                </a:cubicBezTo>
                <a:cubicBezTo>
                  <a:pt x="5235829" y="1017028"/>
                  <a:pt x="5275072" y="1042174"/>
                  <a:pt x="5290820" y="1066177"/>
                </a:cubicBezTo>
                <a:cubicBezTo>
                  <a:pt x="5322189" y="1032903"/>
                  <a:pt x="5307203" y="989977"/>
                  <a:pt x="5355971" y="960005"/>
                </a:cubicBezTo>
                <a:cubicBezTo>
                  <a:pt x="5325364" y="906284"/>
                  <a:pt x="5313553" y="978801"/>
                  <a:pt x="5282819" y="925969"/>
                </a:cubicBezTo>
                <a:cubicBezTo>
                  <a:pt x="5324729" y="906919"/>
                  <a:pt x="5375275" y="929906"/>
                  <a:pt x="5427853" y="996835"/>
                </a:cubicBezTo>
                <a:cubicBezTo>
                  <a:pt x="5413629" y="1002804"/>
                  <a:pt x="5395214" y="975499"/>
                  <a:pt x="5381625" y="987056"/>
                </a:cubicBezTo>
                <a:cubicBezTo>
                  <a:pt x="5362829" y="1024013"/>
                  <a:pt x="5427218" y="1009789"/>
                  <a:pt x="5445125" y="1055128"/>
                </a:cubicBezTo>
                <a:cubicBezTo>
                  <a:pt x="5461000" y="1044206"/>
                  <a:pt x="5476748" y="1033284"/>
                  <a:pt x="5463540" y="1015758"/>
                </a:cubicBezTo>
                <a:cubicBezTo>
                  <a:pt x="5493639" y="1007249"/>
                  <a:pt x="5512689" y="1030490"/>
                  <a:pt x="5528945" y="1056779"/>
                </a:cubicBezTo>
                <a:cubicBezTo>
                  <a:pt x="5545201" y="1083068"/>
                  <a:pt x="5560060" y="1111262"/>
                  <a:pt x="5584063" y="1113294"/>
                </a:cubicBezTo>
                <a:cubicBezTo>
                  <a:pt x="5586730" y="1129550"/>
                  <a:pt x="5551043" y="1132344"/>
                  <a:pt x="5526532" y="1143393"/>
                </a:cubicBezTo>
                <a:cubicBezTo>
                  <a:pt x="5502020" y="1154440"/>
                  <a:pt x="5488432" y="1173111"/>
                  <a:pt x="5533644" y="1219593"/>
                </a:cubicBezTo>
                <a:cubicBezTo>
                  <a:pt x="5412105" y="1232293"/>
                  <a:pt x="5359781" y="1174127"/>
                  <a:pt x="5292344" y="1087894"/>
                </a:cubicBezTo>
                <a:cubicBezTo>
                  <a:pt x="5277104" y="1138694"/>
                  <a:pt x="5313553" y="1166761"/>
                  <a:pt x="5355844" y="1192796"/>
                </a:cubicBezTo>
                <a:cubicBezTo>
                  <a:pt x="5398134" y="1218833"/>
                  <a:pt x="5447665" y="1242580"/>
                  <a:pt x="5457444" y="1275092"/>
                </a:cubicBezTo>
                <a:cubicBezTo>
                  <a:pt x="5473247" y="1255922"/>
                  <a:pt x="5497855" y="1246309"/>
                  <a:pt x="5522468" y="1249692"/>
                </a:cubicBezTo>
                <a:cubicBezTo>
                  <a:pt x="5567807" y="1296428"/>
                  <a:pt x="5507609" y="1317002"/>
                  <a:pt x="5577713" y="1365389"/>
                </a:cubicBezTo>
                <a:cubicBezTo>
                  <a:pt x="5551297" y="1398282"/>
                  <a:pt x="5563743" y="1389773"/>
                  <a:pt x="5522087" y="1402727"/>
                </a:cubicBezTo>
                <a:cubicBezTo>
                  <a:pt x="5554797" y="1442470"/>
                  <a:pt x="5582955" y="1485750"/>
                  <a:pt x="5606034" y="1531759"/>
                </a:cubicBezTo>
                <a:cubicBezTo>
                  <a:pt x="5626608" y="1577479"/>
                  <a:pt x="5634990" y="1624850"/>
                  <a:pt x="5620258" y="1668792"/>
                </a:cubicBezTo>
                <a:cubicBezTo>
                  <a:pt x="5641086" y="1705495"/>
                  <a:pt x="5659755" y="1741690"/>
                  <a:pt x="5687314" y="1730514"/>
                </a:cubicBezTo>
                <a:cubicBezTo>
                  <a:pt x="5691759" y="1778520"/>
                  <a:pt x="5662803" y="1749310"/>
                  <a:pt x="5637784" y="1723402"/>
                </a:cubicBezTo>
                <a:cubicBezTo>
                  <a:pt x="5629197" y="1712812"/>
                  <a:pt x="5618842" y="1703789"/>
                  <a:pt x="5607177" y="1696732"/>
                </a:cubicBezTo>
                <a:cubicBezTo>
                  <a:pt x="5600954" y="1695081"/>
                  <a:pt x="5601208" y="1703336"/>
                  <a:pt x="5611241" y="1731784"/>
                </a:cubicBezTo>
                <a:cubicBezTo>
                  <a:pt x="5574157" y="1733562"/>
                  <a:pt x="5593715" y="1667268"/>
                  <a:pt x="5549138" y="1630184"/>
                </a:cubicBezTo>
                <a:cubicBezTo>
                  <a:pt x="5584571" y="1610245"/>
                  <a:pt x="5574538" y="1573034"/>
                  <a:pt x="5590159" y="1545729"/>
                </a:cubicBezTo>
                <a:cubicBezTo>
                  <a:pt x="5571744" y="1511185"/>
                  <a:pt x="5542661" y="1485277"/>
                  <a:pt x="5517896" y="1459750"/>
                </a:cubicBezTo>
                <a:cubicBezTo>
                  <a:pt x="5505900" y="1447979"/>
                  <a:pt x="5494898" y="1435235"/>
                  <a:pt x="5485003" y="1421650"/>
                </a:cubicBezTo>
                <a:cubicBezTo>
                  <a:pt x="5475656" y="1408136"/>
                  <a:pt x="5469809" y="1392514"/>
                  <a:pt x="5467985" y="1376184"/>
                </a:cubicBezTo>
                <a:cubicBezTo>
                  <a:pt x="5486654" y="1350784"/>
                  <a:pt x="5504053" y="1391805"/>
                  <a:pt x="5522341" y="1381391"/>
                </a:cubicBezTo>
                <a:cubicBezTo>
                  <a:pt x="5490337" y="1324749"/>
                  <a:pt x="5457952" y="1343291"/>
                  <a:pt x="5424805" y="1299222"/>
                </a:cubicBezTo>
                <a:cubicBezTo>
                  <a:pt x="5399405" y="1320812"/>
                  <a:pt x="5374767" y="1339735"/>
                  <a:pt x="5349494" y="1334147"/>
                </a:cubicBezTo>
                <a:cubicBezTo>
                  <a:pt x="5330698" y="1308747"/>
                  <a:pt x="5378831" y="1298587"/>
                  <a:pt x="5369687" y="1274965"/>
                </a:cubicBezTo>
                <a:cubicBezTo>
                  <a:pt x="5355971" y="1265059"/>
                  <a:pt x="5330825" y="1284871"/>
                  <a:pt x="5338064" y="1300365"/>
                </a:cubicBezTo>
                <a:cubicBezTo>
                  <a:pt x="5312664" y="1317129"/>
                  <a:pt x="5287264" y="1247787"/>
                  <a:pt x="5259959" y="1230769"/>
                </a:cubicBezTo>
                <a:cubicBezTo>
                  <a:pt x="5275293" y="1232237"/>
                  <a:pt x="5290596" y="1227683"/>
                  <a:pt x="5302631" y="1218069"/>
                </a:cubicBezTo>
                <a:cubicBezTo>
                  <a:pt x="5282123" y="1187208"/>
                  <a:pt x="5256019" y="1160459"/>
                  <a:pt x="5225669" y="1139202"/>
                </a:cubicBezTo>
                <a:cubicBezTo>
                  <a:pt x="5218049" y="1133487"/>
                  <a:pt x="5210302" y="1127899"/>
                  <a:pt x="5202301" y="1122438"/>
                </a:cubicBezTo>
                <a:lnTo>
                  <a:pt x="5176901" y="1106563"/>
                </a:lnTo>
                <a:cubicBezTo>
                  <a:pt x="5160137" y="1095895"/>
                  <a:pt x="5142738" y="1085100"/>
                  <a:pt x="5125339" y="1073289"/>
                </a:cubicBezTo>
                <a:cubicBezTo>
                  <a:pt x="5094986" y="1087640"/>
                  <a:pt x="5226939" y="1119898"/>
                  <a:pt x="5167376" y="1151902"/>
                </a:cubicBezTo>
                <a:lnTo>
                  <a:pt x="5107686" y="1088402"/>
                </a:lnTo>
                <a:cubicBezTo>
                  <a:pt x="5088636" y="1067955"/>
                  <a:pt x="5070348" y="1048016"/>
                  <a:pt x="5051679" y="1029982"/>
                </a:cubicBezTo>
                <a:cubicBezTo>
                  <a:pt x="5033010" y="1011948"/>
                  <a:pt x="5015357" y="994295"/>
                  <a:pt x="4997704" y="977912"/>
                </a:cubicBezTo>
                <a:cubicBezTo>
                  <a:pt x="4981030" y="961877"/>
                  <a:pt x="4963477" y="946783"/>
                  <a:pt x="4945126" y="932700"/>
                </a:cubicBezTo>
                <a:cubicBezTo>
                  <a:pt x="4912842" y="906847"/>
                  <a:pt x="4877426" y="885171"/>
                  <a:pt x="4839716" y="868184"/>
                </a:cubicBezTo>
                <a:cubicBezTo>
                  <a:pt x="4804387" y="853582"/>
                  <a:pt x="4766431" y="846406"/>
                  <a:pt x="4728210" y="847102"/>
                </a:cubicBezTo>
                <a:cubicBezTo>
                  <a:pt x="4687443" y="820813"/>
                  <a:pt x="4728210" y="791476"/>
                  <a:pt x="4658868" y="767600"/>
                </a:cubicBezTo>
                <a:cubicBezTo>
                  <a:pt x="4670552" y="756551"/>
                  <a:pt x="4691888" y="775855"/>
                  <a:pt x="4709668" y="785380"/>
                </a:cubicBezTo>
                <a:cubicBezTo>
                  <a:pt x="4689729" y="747280"/>
                  <a:pt x="4657090" y="747280"/>
                  <a:pt x="4621657" y="750582"/>
                </a:cubicBezTo>
                <a:cubicBezTo>
                  <a:pt x="4603552" y="753037"/>
                  <a:pt x="4585316" y="754394"/>
                  <a:pt x="4567047" y="754646"/>
                </a:cubicBezTo>
                <a:cubicBezTo>
                  <a:pt x="4548242" y="754182"/>
                  <a:pt x="4529960" y="748367"/>
                  <a:pt x="4514342" y="737882"/>
                </a:cubicBezTo>
                <a:cubicBezTo>
                  <a:pt x="4535043" y="748550"/>
                  <a:pt x="4555617" y="759726"/>
                  <a:pt x="4575429" y="771918"/>
                </a:cubicBezTo>
                <a:cubicBezTo>
                  <a:pt x="4595240" y="784111"/>
                  <a:pt x="4614418" y="797318"/>
                  <a:pt x="4633341" y="811415"/>
                </a:cubicBezTo>
                <a:cubicBezTo>
                  <a:pt x="4652263" y="825514"/>
                  <a:pt x="4671441" y="839101"/>
                  <a:pt x="4689094" y="853706"/>
                </a:cubicBezTo>
                <a:cubicBezTo>
                  <a:pt x="4706748" y="868310"/>
                  <a:pt x="4724527" y="884186"/>
                  <a:pt x="4741672" y="899934"/>
                </a:cubicBezTo>
                <a:cubicBezTo>
                  <a:pt x="4758817" y="915683"/>
                  <a:pt x="4775962" y="931684"/>
                  <a:pt x="4792472" y="947813"/>
                </a:cubicBezTo>
                <a:cubicBezTo>
                  <a:pt x="4808982" y="963942"/>
                  <a:pt x="4824857" y="981341"/>
                  <a:pt x="4840732" y="998613"/>
                </a:cubicBezTo>
                <a:lnTo>
                  <a:pt x="4887595" y="1049413"/>
                </a:lnTo>
                <a:cubicBezTo>
                  <a:pt x="4902835" y="1066685"/>
                  <a:pt x="4917567" y="1084338"/>
                  <a:pt x="4932426" y="1101610"/>
                </a:cubicBezTo>
                <a:lnTo>
                  <a:pt x="4976749" y="1152410"/>
                </a:lnTo>
                <a:cubicBezTo>
                  <a:pt x="4991481" y="1169428"/>
                  <a:pt x="5005451" y="1187208"/>
                  <a:pt x="5019929" y="1204099"/>
                </a:cubicBezTo>
                <a:cubicBezTo>
                  <a:pt x="5048631" y="1238135"/>
                  <a:pt x="5077841" y="1270774"/>
                  <a:pt x="5106543" y="1303540"/>
                </a:cubicBezTo>
                <a:cubicBezTo>
                  <a:pt x="5135247" y="1336305"/>
                  <a:pt x="5166360" y="1366024"/>
                  <a:pt x="5196967" y="1395996"/>
                </a:cubicBezTo>
                <a:cubicBezTo>
                  <a:pt x="5212461" y="1410728"/>
                  <a:pt x="5228463" y="1425079"/>
                  <a:pt x="5244973" y="1438795"/>
                </a:cubicBezTo>
                <a:cubicBezTo>
                  <a:pt x="5253228" y="1445653"/>
                  <a:pt x="5261737" y="1452257"/>
                  <a:pt x="5270373" y="1458861"/>
                </a:cubicBezTo>
                <a:cubicBezTo>
                  <a:pt x="5279008" y="1465466"/>
                  <a:pt x="5287264" y="1472450"/>
                  <a:pt x="5295773" y="1478927"/>
                </a:cubicBezTo>
                <a:lnTo>
                  <a:pt x="5241798" y="1518424"/>
                </a:lnTo>
                <a:cubicBezTo>
                  <a:pt x="5281148" y="1537324"/>
                  <a:pt x="5315057" y="1565903"/>
                  <a:pt x="5340350" y="1601482"/>
                </a:cubicBezTo>
                <a:cubicBezTo>
                  <a:pt x="5363210" y="1631327"/>
                  <a:pt x="5382768" y="1657870"/>
                  <a:pt x="5417820" y="1671078"/>
                </a:cubicBezTo>
                <a:cubicBezTo>
                  <a:pt x="5425186" y="1609102"/>
                  <a:pt x="5377307" y="1541792"/>
                  <a:pt x="5330698" y="1479562"/>
                </a:cubicBezTo>
                <a:cubicBezTo>
                  <a:pt x="5319268" y="1463814"/>
                  <a:pt x="5308092" y="1448066"/>
                  <a:pt x="5298186" y="1432445"/>
                </a:cubicBezTo>
                <a:cubicBezTo>
                  <a:pt x="5288154" y="1417859"/>
                  <a:pt x="5279319" y="1402484"/>
                  <a:pt x="5271770" y="1386471"/>
                </a:cubicBezTo>
                <a:cubicBezTo>
                  <a:pt x="5256869" y="1357576"/>
                  <a:pt x="5254126" y="1323926"/>
                  <a:pt x="5264150" y="1292999"/>
                </a:cubicBezTo>
                <a:cubicBezTo>
                  <a:pt x="5287552" y="1312029"/>
                  <a:pt x="5307823" y="1334613"/>
                  <a:pt x="5324222" y="1359928"/>
                </a:cubicBezTo>
                <a:cubicBezTo>
                  <a:pt x="5331287" y="1370018"/>
                  <a:pt x="5339144" y="1379530"/>
                  <a:pt x="5347717" y="1388376"/>
                </a:cubicBezTo>
                <a:cubicBezTo>
                  <a:pt x="5357992" y="1399084"/>
                  <a:pt x="5369703" y="1408316"/>
                  <a:pt x="5382514" y="1415808"/>
                </a:cubicBezTo>
                <a:cubicBezTo>
                  <a:pt x="5407914" y="1401076"/>
                  <a:pt x="5408676" y="1379867"/>
                  <a:pt x="5383657" y="1351546"/>
                </a:cubicBezTo>
                <a:cubicBezTo>
                  <a:pt x="5405248" y="1320431"/>
                  <a:pt x="5425313" y="1421523"/>
                  <a:pt x="5447157" y="1390662"/>
                </a:cubicBezTo>
                <a:cubicBezTo>
                  <a:pt x="5450586" y="1435747"/>
                  <a:pt x="5449189" y="1476641"/>
                  <a:pt x="5456429" y="1517662"/>
                </a:cubicBezTo>
                <a:cubicBezTo>
                  <a:pt x="5460298" y="1539213"/>
                  <a:pt x="5467586" y="1560007"/>
                  <a:pt x="5478019" y="1579257"/>
                </a:cubicBezTo>
                <a:cubicBezTo>
                  <a:pt x="5491395" y="1602555"/>
                  <a:pt x="5507887" y="1623919"/>
                  <a:pt x="5527041" y="1642757"/>
                </a:cubicBezTo>
                <a:cubicBezTo>
                  <a:pt x="5530343" y="1683778"/>
                  <a:pt x="5519294" y="1702828"/>
                  <a:pt x="5515230" y="1724799"/>
                </a:cubicBezTo>
                <a:cubicBezTo>
                  <a:pt x="5511166" y="1746770"/>
                  <a:pt x="5514595" y="1770900"/>
                  <a:pt x="5542026" y="1823732"/>
                </a:cubicBezTo>
                <a:cubicBezTo>
                  <a:pt x="5521706" y="1836432"/>
                  <a:pt x="5507482" y="1819668"/>
                  <a:pt x="5486781" y="1834654"/>
                </a:cubicBezTo>
                <a:cubicBezTo>
                  <a:pt x="5503799" y="1872754"/>
                  <a:pt x="5528945" y="1871992"/>
                  <a:pt x="5557901" y="1852180"/>
                </a:cubicBezTo>
                <a:cubicBezTo>
                  <a:pt x="5545711" y="1875256"/>
                  <a:pt x="5542326" y="1901977"/>
                  <a:pt x="5548376" y="1927364"/>
                </a:cubicBezTo>
                <a:cubicBezTo>
                  <a:pt x="5554486" y="1952876"/>
                  <a:pt x="5563833" y="1977502"/>
                  <a:pt x="5576189" y="2000643"/>
                </a:cubicBezTo>
                <a:cubicBezTo>
                  <a:pt x="5600700" y="2049538"/>
                  <a:pt x="5624704" y="2104021"/>
                  <a:pt x="5604130" y="2163838"/>
                </a:cubicBezTo>
                <a:cubicBezTo>
                  <a:pt x="5625847" y="2169426"/>
                  <a:pt x="5638801" y="2161679"/>
                  <a:pt x="5650739" y="2160663"/>
                </a:cubicBezTo>
                <a:cubicBezTo>
                  <a:pt x="5662677" y="2159648"/>
                  <a:pt x="5673853" y="2165362"/>
                  <a:pt x="5690617" y="2198763"/>
                </a:cubicBezTo>
                <a:cubicBezTo>
                  <a:pt x="5685537" y="2162187"/>
                  <a:pt x="5677155" y="2125738"/>
                  <a:pt x="5668265" y="2088654"/>
                </a:cubicBezTo>
                <a:cubicBezTo>
                  <a:pt x="5663693" y="2069985"/>
                  <a:pt x="5658994" y="2051316"/>
                  <a:pt x="5654041" y="2032520"/>
                </a:cubicBezTo>
                <a:cubicBezTo>
                  <a:pt x="5649089" y="2013724"/>
                  <a:pt x="5642992" y="1995309"/>
                  <a:pt x="5637150" y="1976513"/>
                </a:cubicBezTo>
                <a:cubicBezTo>
                  <a:pt x="5649640" y="1982623"/>
                  <a:pt x="5659868" y="1992539"/>
                  <a:pt x="5666360" y="2004834"/>
                </a:cubicBezTo>
                <a:cubicBezTo>
                  <a:pt x="5674841" y="2020292"/>
                  <a:pt x="5682308" y="2036285"/>
                  <a:pt x="5688712" y="2052713"/>
                </a:cubicBezTo>
                <a:cubicBezTo>
                  <a:pt x="5696399" y="2071531"/>
                  <a:pt x="5705572" y="2089707"/>
                  <a:pt x="5716144" y="2107069"/>
                </a:cubicBezTo>
                <a:cubicBezTo>
                  <a:pt x="5721952" y="2116027"/>
                  <a:pt x="5728449" y="2124519"/>
                  <a:pt x="5735575" y="2132469"/>
                </a:cubicBezTo>
                <a:cubicBezTo>
                  <a:pt x="5742903" y="2141167"/>
                  <a:pt x="5751071" y="2149122"/>
                  <a:pt x="5759959" y="2156218"/>
                </a:cubicBezTo>
                <a:cubicBezTo>
                  <a:pt x="5765547" y="2208542"/>
                  <a:pt x="5731511" y="2116721"/>
                  <a:pt x="5716779" y="2119769"/>
                </a:cubicBezTo>
                <a:cubicBezTo>
                  <a:pt x="5718430" y="2161298"/>
                  <a:pt x="5736972" y="2208669"/>
                  <a:pt x="5747133" y="2256040"/>
                </a:cubicBezTo>
                <a:cubicBezTo>
                  <a:pt x="5752559" y="2279065"/>
                  <a:pt x="5753336" y="2302942"/>
                  <a:pt x="5749418" y="2326271"/>
                </a:cubicBezTo>
                <a:cubicBezTo>
                  <a:pt x="5744982" y="2350803"/>
                  <a:pt x="5732889" y="2373300"/>
                  <a:pt x="5714874" y="2390533"/>
                </a:cubicBezTo>
                <a:cubicBezTo>
                  <a:pt x="5666487" y="2407170"/>
                  <a:pt x="5706620" y="2379611"/>
                  <a:pt x="5687823" y="2349385"/>
                </a:cubicBezTo>
                <a:cubicBezTo>
                  <a:pt x="5681346" y="2334907"/>
                  <a:pt x="5669154" y="2354719"/>
                  <a:pt x="5654422" y="2369070"/>
                </a:cubicBezTo>
                <a:cubicBezTo>
                  <a:pt x="5639690" y="2383421"/>
                  <a:pt x="5622418" y="2392565"/>
                  <a:pt x="5606416" y="2358275"/>
                </a:cubicBezTo>
                <a:cubicBezTo>
                  <a:pt x="5581016" y="2370213"/>
                  <a:pt x="5623307" y="2422918"/>
                  <a:pt x="5603749" y="2438158"/>
                </a:cubicBezTo>
                <a:cubicBezTo>
                  <a:pt x="5574793" y="2452636"/>
                  <a:pt x="5567809" y="2420124"/>
                  <a:pt x="5535170" y="2442730"/>
                </a:cubicBezTo>
                <a:cubicBezTo>
                  <a:pt x="5532629" y="2406281"/>
                  <a:pt x="5549140" y="2372118"/>
                  <a:pt x="5553204" y="2344178"/>
                </a:cubicBezTo>
                <a:cubicBezTo>
                  <a:pt x="5557270" y="2316238"/>
                  <a:pt x="5551680" y="2293378"/>
                  <a:pt x="5507230" y="2280678"/>
                </a:cubicBezTo>
                <a:cubicBezTo>
                  <a:pt x="5562729" y="2280678"/>
                  <a:pt x="5567682" y="2248801"/>
                  <a:pt x="5611497" y="2292108"/>
                </a:cubicBezTo>
                <a:cubicBezTo>
                  <a:pt x="5633975" y="2268359"/>
                  <a:pt x="5573397" y="2223528"/>
                  <a:pt x="5546727" y="2233942"/>
                </a:cubicBezTo>
                <a:cubicBezTo>
                  <a:pt x="5549648" y="2203970"/>
                  <a:pt x="5562983" y="2205494"/>
                  <a:pt x="5577587" y="2217051"/>
                </a:cubicBezTo>
                <a:cubicBezTo>
                  <a:pt x="5590986" y="2229657"/>
                  <a:pt x="5602993" y="2243665"/>
                  <a:pt x="5613402" y="2258834"/>
                </a:cubicBezTo>
                <a:cubicBezTo>
                  <a:pt x="5636008" y="2248420"/>
                  <a:pt x="5602480" y="2206891"/>
                  <a:pt x="5616449" y="2191397"/>
                </a:cubicBezTo>
                <a:cubicBezTo>
                  <a:pt x="5585080" y="2154567"/>
                  <a:pt x="5523231" y="2209177"/>
                  <a:pt x="5492497" y="2173871"/>
                </a:cubicBezTo>
                <a:cubicBezTo>
                  <a:pt x="5488525" y="2205471"/>
                  <a:pt x="5486362" y="2237273"/>
                  <a:pt x="5486020" y="2269121"/>
                </a:cubicBezTo>
                <a:cubicBezTo>
                  <a:pt x="5484948" y="2302224"/>
                  <a:pt x="5487417" y="2335348"/>
                  <a:pt x="5493386" y="2367927"/>
                </a:cubicBezTo>
                <a:cubicBezTo>
                  <a:pt x="5498672" y="2399855"/>
                  <a:pt x="5509048" y="2430728"/>
                  <a:pt x="5524120" y="2459367"/>
                </a:cubicBezTo>
                <a:cubicBezTo>
                  <a:pt x="5540731" y="2488512"/>
                  <a:pt x="5563014" y="2514034"/>
                  <a:pt x="5589652" y="2534424"/>
                </a:cubicBezTo>
                <a:cubicBezTo>
                  <a:pt x="5576508" y="2527720"/>
                  <a:pt x="5561330" y="2526179"/>
                  <a:pt x="5547107" y="2530106"/>
                </a:cubicBezTo>
                <a:cubicBezTo>
                  <a:pt x="5549520" y="2580906"/>
                  <a:pt x="5584191" y="2617482"/>
                  <a:pt x="5607559" y="2655074"/>
                </a:cubicBezTo>
                <a:cubicBezTo>
                  <a:pt x="5619731" y="2671596"/>
                  <a:pt x="5628377" y="2690443"/>
                  <a:pt x="5632959" y="2710446"/>
                </a:cubicBezTo>
                <a:cubicBezTo>
                  <a:pt x="5634539" y="2719926"/>
                  <a:pt x="5634019" y="2729637"/>
                  <a:pt x="5631435" y="2738894"/>
                </a:cubicBezTo>
                <a:cubicBezTo>
                  <a:pt x="5627781" y="2749799"/>
                  <a:pt x="5622044" y="2759892"/>
                  <a:pt x="5614545" y="2768612"/>
                </a:cubicBezTo>
                <a:cubicBezTo>
                  <a:pt x="5633848" y="2786900"/>
                  <a:pt x="5668266" y="2782836"/>
                  <a:pt x="5687442" y="2802521"/>
                </a:cubicBezTo>
                <a:cubicBezTo>
                  <a:pt x="5693030" y="2837192"/>
                  <a:pt x="5672202" y="2848368"/>
                  <a:pt x="5686172" y="2892310"/>
                </a:cubicBezTo>
                <a:cubicBezTo>
                  <a:pt x="5620005" y="2887992"/>
                  <a:pt x="5560061" y="2883928"/>
                  <a:pt x="5500498" y="2912376"/>
                </a:cubicBezTo>
                <a:cubicBezTo>
                  <a:pt x="5533264" y="2923425"/>
                  <a:pt x="5580254" y="2935363"/>
                  <a:pt x="5614798" y="2958858"/>
                </a:cubicBezTo>
                <a:cubicBezTo>
                  <a:pt x="5654150" y="2980973"/>
                  <a:pt x="5668826" y="3030343"/>
                  <a:pt x="5647945" y="3070364"/>
                </a:cubicBezTo>
                <a:cubicBezTo>
                  <a:pt x="5612037" y="3052770"/>
                  <a:pt x="5574528" y="3038651"/>
                  <a:pt x="5535931" y="3028200"/>
                </a:cubicBezTo>
                <a:cubicBezTo>
                  <a:pt x="5492272" y="3017848"/>
                  <a:pt x="5446385" y="3022732"/>
                  <a:pt x="5405883" y="3042043"/>
                </a:cubicBezTo>
                <a:cubicBezTo>
                  <a:pt x="5368799" y="3051568"/>
                  <a:pt x="5383912" y="3105543"/>
                  <a:pt x="5369815" y="3134372"/>
                </a:cubicBezTo>
                <a:cubicBezTo>
                  <a:pt x="5310506" y="3121672"/>
                  <a:pt x="5319015" y="3092081"/>
                  <a:pt x="5334763" y="3055759"/>
                </a:cubicBezTo>
                <a:cubicBezTo>
                  <a:pt x="5350511" y="3019437"/>
                  <a:pt x="5371593" y="2976511"/>
                  <a:pt x="5343272" y="2944253"/>
                </a:cubicBezTo>
                <a:cubicBezTo>
                  <a:pt x="5317872" y="2952762"/>
                  <a:pt x="5368672" y="2978035"/>
                  <a:pt x="5305807" y="2974098"/>
                </a:cubicBezTo>
                <a:cubicBezTo>
                  <a:pt x="5302581" y="3008673"/>
                  <a:pt x="5301944" y="3043441"/>
                  <a:pt x="5303902" y="3078111"/>
                </a:cubicBezTo>
                <a:cubicBezTo>
                  <a:pt x="5304537" y="3095256"/>
                  <a:pt x="5305807" y="3112274"/>
                  <a:pt x="5307204" y="3128911"/>
                </a:cubicBezTo>
                <a:lnTo>
                  <a:pt x="5309490" y="3154311"/>
                </a:lnTo>
                <a:cubicBezTo>
                  <a:pt x="5309490" y="3162693"/>
                  <a:pt x="5310252" y="3171202"/>
                  <a:pt x="5310633" y="3179711"/>
                </a:cubicBezTo>
                <a:cubicBezTo>
                  <a:pt x="5312719" y="3212506"/>
                  <a:pt x="5312252" y="3245413"/>
                  <a:pt x="5309236" y="3278136"/>
                </a:cubicBezTo>
                <a:cubicBezTo>
                  <a:pt x="5305513" y="3309951"/>
                  <a:pt x="5296679" y="3340957"/>
                  <a:pt x="5283074" y="3369957"/>
                </a:cubicBezTo>
                <a:cubicBezTo>
                  <a:pt x="5265929" y="3360686"/>
                  <a:pt x="5260087" y="3342652"/>
                  <a:pt x="5259453" y="3320046"/>
                </a:cubicBezTo>
                <a:cubicBezTo>
                  <a:pt x="5234053" y="3328047"/>
                  <a:pt x="5248023" y="3355225"/>
                  <a:pt x="5219067" y="3330206"/>
                </a:cubicBezTo>
                <a:cubicBezTo>
                  <a:pt x="5200398" y="3333000"/>
                  <a:pt x="5206367" y="3359035"/>
                  <a:pt x="5202684" y="3376434"/>
                </a:cubicBezTo>
                <a:cubicBezTo>
                  <a:pt x="5144772" y="3336937"/>
                  <a:pt x="5117848" y="3278898"/>
                  <a:pt x="5085843" y="3222256"/>
                </a:cubicBezTo>
                <a:cubicBezTo>
                  <a:pt x="5078223" y="3208032"/>
                  <a:pt x="5070730" y="3193935"/>
                  <a:pt x="5062856" y="3180346"/>
                </a:cubicBezTo>
                <a:cubicBezTo>
                  <a:pt x="5054983" y="3166757"/>
                  <a:pt x="5045458" y="3153549"/>
                  <a:pt x="5035933" y="3141230"/>
                </a:cubicBezTo>
                <a:cubicBezTo>
                  <a:pt x="5017655" y="3115825"/>
                  <a:pt x="4993973" y="3094789"/>
                  <a:pt x="4966591" y="3079635"/>
                </a:cubicBezTo>
                <a:cubicBezTo>
                  <a:pt x="4980687" y="3065538"/>
                  <a:pt x="5002912" y="3056521"/>
                  <a:pt x="4988816" y="3023628"/>
                </a:cubicBezTo>
                <a:cubicBezTo>
                  <a:pt x="4945000" y="3061728"/>
                  <a:pt x="4899916" y="3076714"/>
                  <a:pt x="4861816" y="3072777"/>
                </a:cubicBezTo>
                <a:cubicBezTo>
                  <a:pt x="4823716" y="3068840"/>
                  <a:pt x="4793236" y="3045726"/>
                  <a:pt x="4772916" y="3004832"/>
                </a:cubicBezTo>
                <a:cubicBezTo>
                  <a:pt x="4753739" y="3012325"/>
                  <a:pt x="4779393" y="3016008"/>
                  <a:pt x="4776345" y="3033153"/>
                </a:cubicBezTo>
                <a:cubicBezTo>
                  <a:pt x="4710178" y="3033153"/>
                  <a:pt x="4713479" y="3001784"/>
                  <a:pt x="4653662" y="3016770"/>
                </a:cubicBezTo>
                <a:cubicBezTo>
                  <a:pt x="4620261" y="3025025"/>
                  <a:pt x="4673474" y="3028708"/>
                  <a:pt x="4657599" y="3051822"/>
                </a:cubicBezTo>
                <a:cubicBezTo>
                  <a:pt x="4609974" y="3062363"/>
                  <a:pt x="4652392" y="2992640"/>
                  <a:pt x="4587368" y="3020580"/>
                </a:cubicBezTo>
                <a:cubicBezTo>
                  <a:pt x="4584721" y="3006083"/>
                  <a:pt x="4579193" y="2992264"/>
                  <a:pt x="4571112" y="2979940"/>
                </a:cubicBezTo>
                <a:cubicBezTo>
                  <a:pt x="4563620" y="2967240"/>
                  <a:pt x="4554984" y="2955302"/>
                  <a:pt x="4547236" y="2943618"/>
                </a:cubicBezTo>
                <a:cubicBezTo>
                  <a:pt x="4529710" y="2920631"/>
                  <a:pt x="4516375" y="2899041"/>
                  <a:pt x="4521836" y="2873133"/>
                </a:cubicBezTo>
                <a:cubicBezTo>
                  <a:pt x="4539616" y="2870593"/>
                  <a:pt x="4544823" y="2881388"/>
                  <a:pt x="4563492" y="2877959"/>
                </a:cubicBezTo>
                <a:cubicBezTo>
                  <a:pt x="4560026" y="2861119"/>
                  <a:pt x="4554257" y="2844837"/>
                  <a:pt x="4546347" y="2829572"/>
                </a:cubicBezTo>
                <a:cubicBezTo>
                  <a:pt x="4542664" y="2822079"/>
                  <a:pt x="4538600" y="2814713"/>
                  <a:pt x="4534536" y="2807601"/>
                </a:cubicBezTo>
                <a:lnTo>
                  <a:pt x="4528059" y="2797060"/>
                </a:lnTo>
                <a:lnTo>
                  <a:pt x="4520693" y="2787027"/>
                </a:lnTo>
                <a:cubicBezTo>
                  <a:pt x="4501361" y="2761585"/>
                  <a:pt x="4480134" y="2737641"/>
                  <a:pt x="4457193" y="2715399"/>
                </a:cubicBezTo>
                <a:cubicBezTo>
                  <a:pt x="4446145" y="2704477"/>
                  <a:pt x="4436365" y="2693301"/>
                  <a:pt x="4426333" y="2682379"/>
                </a:cubicBezTo>
                <a:cubicBezTo>
                  <a:pt x="4416247" y="2672075"/>
                  <a:pt x="4407148" y="2660850"/>
                  <a:pt x="4399154" y="2648851"/>
                </a:cubicBezTo>
                <a:cubicBezTo>
                  <a:pt x="4395316" y="2642928"/>
                  <a:pt x="4391838" y="2636778"/>
                  <a:pt x="4388740" y="2630436"/>
                </a:cubicBezTo>
                <a:cubicBezTo>
                  <a:pt x="4385172" y="2624330"/>
                  <a:pt x="4382073" y="2617961"/>
                  <a:pt x="4379469" y="2611386"/>
                </a:cubicBezTo>
                <a:cubicBezTo>
                  <a:pt x="4373851" y="2597314"/>
                  <a:pt x="4370508" y="2582439"/>
                  <a:pt x="4369563" y="2567317"/>
                </a:cubicBezTo>
                <a:cubicBezTo>
                  <a:pt x="4367150" y="2541917"/>
                  <a:pt x="4338321" y="2567317"/>
                  <a:pt x="4323843" y="2566301"/>
                </a:cubicBezTo>
                <a:cubicBezTo>
                  <a:pt x="4336543" y="2548013"/>
                  <a:pt x="4329812" y="2534424"/>
                  <a:pt x="4318128" y="2519565"/>
                </a:cubicBezTo>
                <a:cubicBezTo>
                  <a:pt x="4306444" y="2504706"/>
                  <a:pt x="4288283" y="2489847"/>
                  <a:pt x="4281552" y="2465463"/>
                </a:cubicBezTo>
                <a:cubicBezTo>
                  <a:pt x="4307968" y="2446540"/>
                  <a:pt x="4325748" y="2448953"/>
                  <a:pt x="4342131" y="2455557"/>
                </a:cubicBezTo>
                <a:cubicBezTo>
                  <a:pt x="4358514" y="2462160"/>
                  <a:pt x="4373500" y="2472575"/>
                  <a:pt x="4392931" y="2471178"/>
                </a:cubicBezTo>
                <a:cubicBezTo>
                  <a:pt x="4409441" y="2448572"/>
                  <a:pt x="4399027" y="2425839"/>
                  <a:pt x="4414140" y="2402852"/>
                </a:cubicBezTo>
                <a:cubicBezTo>
                  <a:pt x="4392141" y="2401709"/>
                  <a:pt x="4370098" y="2401709"/>
                  <a:pt x="4348100" y="2402852"/>
                </a:cubicBezTo>
                <a:cubicBezTo>
                  <a:pt x="4326637" y="2402852"/>
                  <a:pt x="4305936" y="2399677"/>
                  <a:pt x="4290823" y="2383167"/>
                </a:cubicBezTo>
                <a:cubicBezTo>
                  <a:pt x="4269076" y="2402474"/>
                  <a:pt x="4254710" y="2428736"/>
                  <a:pt x="4250182" y="2457462"/>
                </a:cubicBezTo>
                <a:cubicBezTo>
                  <a:pt x="4249386" y="2463523"/>
                  <a:pt x="4249088" y="2469640"/>
                  <a:pt x="4249293" y="2475750"/>
                </a:cubicBezTo>
                <a:cubicBezTo>
                  <a:pt x="4249263" y="2481953"/>
                  <a:pt x="4249688" y="2488151"/>
                  <a:pt x="4250563" y="2494292"/>
                </a:cubicBezTo>
                <a:cubicBezTo>
                  <a:pt x="4252361" y="2506354"/>
                  <a:pt x="4255822" y="2518107"/>
                  <a:pt x="4260850" y="2529217"/>
                </a:cubicBezTo>
                <a:cubicBezTo>
                  <a:pt x="4278746" y="2571041"/>
                  <a:pt x="4311184" y="2604968"/>
                  <a:pt x="4352163" y="2624721"/>
                </a:cubicBezTo>
                <a:cubicBezTo>
                  <a:pt x="4346322" y="2658376"/>
                  <a:pt x="4313429" y="2630944"/>
                  <a:pt x="4299078" y="2637421"/>
                </a:cubicBezTo>
                <a:cubicBezTo>
                  <a:pt x="4311778" y="2661297"/>
                  <a:pt x="4331081" y="2664980"/>
                  <a:pt x="4348862" y="2673108"/>
                </a:cubicBezTo>
                <a:cubicBezTo>
                  <a:pt x="4358766" y="2676993"/>
                  <a:pt x="4367791" y="2682822"/>
                  <a:pt x="4375405" y="2690253"/>
                </a:cubicBezTo>
                <a:cubicBezTo>
                  <a:pt x="4385761" y="2701854"/>
                  <a:pt x="4392319" y="2716346"/>
                  <a:pt x="4394200" y="2731782"/>
                </a:cubicBezTo>
                <a:cubicBezTo>
                  <a:pt x="4376103" y="2727460"/>
                  <a:pt x="4358551" y="2721112"/>
                  <a:pt x="4341876" y="2712859"/>
                </a:cubicBezTo>
                <a:cubicBezTo>
                  <a:pt x="4327215" y="2705238"/>
                  <a:pt x="4313739" y="2695527"/>
                  <a:pt x="4301871" y="2684030"/>
                </a:cubicBezTo>
                <a:cubicBezTo>
                  <a:pt x="4278597" y="2662160"/>
                  <a:pt x="4257696" y="2637896"/>
                  <a:pt x="4239514" y="2611640"/>
                </a:cubicBezTo>
                <a:lnTo>
                  <a:pt x="4273169" y="2590050"/>
                </a:lnTo>
                <a:cubicBezTo>
                  <a:pt x="4269232" y="2578874"/>
                  <a:pt x="4260469" y="2577350"/>
                  <a:pt x="4251071" y="2576461"/>
                </a:cubicBezTo>
                <a:cubicBezTo>
                  <a:pt x="4241673" y="2575573"/>
                  <a:pt x="4233164" y="2574048"/>
                  <a:pt x="4228592" y="2563761"/>
                </a:cubicBezTo>
                <a:cubicBezTo>
                  <a:pt x="4220591" y="2573540"/>
                  <a:pt x="4212717" y="2583065"/>
                  <a:pt x="4214241" y="2592209"/>
                </a:cubicBezTo>
                <a:cubicBezTo>
                  <a:pt x="4199956" y="2581006"/>
                  <a:pt x="4186540" y="2568736"/>
                  <a:pt x="4174109" y="2555506"/>
                </a:cubicBezTo>
                <a:cubicBezTo>
                  <a:pt x="4167218" y="2548160"/>
                  <a:pt x="4159880" y="2541247"/>
                  <a:pt x="4152138" y="2534805"/>
                </a:cubicBezTo>
                <a:cubicBezTo>
                  <a:pt x="4144391" y="2528074"/>
                  <a:pt x="4136390" y="2521343"/>
                  <a:pt x="4128008" y="2514866"/>
                </a:cubicBezTo>
                <a:cubicBezTo>
                  <a:pt x="4091841" y="2485768"/>
                  <a:pt x="4044562" y="2474356"/>
                  <a:pt x="3999103" y="2483751"/>
                </a:cubicBezTo>
                <a:cubicBezTo>
                  <a:pt x="3989324" y="2498102"/>
                  <a:pt x="3996690" y="2500134"/>
                  <a:pt x="4006850" y="2502674"/>
                </a:cubicBezTo>
                <a:cubicBezTo>
                  <a:pt x="4017010" y="2505214"/>
                  <a:pt x="4029837" y="2507881"/>
                  <a:pt x="4029075" y="2523502"/>
                </a:cubicBezTo>
                <a:cubicBezTo>
                  <a:pt x="4008374" y="2527947"/>
                  <a:pt x="3985387" y="2538615"/>
                  <a:pt x="3964432" y="2545092"/>
                </a:cubicBezTo>
                <a:cubicBezTo>
                  <a:pt x="3943478" y="2551570"/>
                  <a:pt x="3924808" y="2553982"/>
                  <a:pt x="3911219" y="2542806"/>
                </a:cubicBezTo>
                <a:cubicBezTo>
                  <a:pt x="3901186" y="2554617"/>
                  <a:pt x="3910457" y="2560332"/>
                  <a:pt x="3913505" y="2568206"/>
                </a:cubicBezTo>
                <a:cubicBezTo>
                  <a:pt x="3890645" y="2567063"/>
                  <a:pt x="3857498" y="2594241"/>
                  <a:pt x="3839718" y="2581922"/>
                </a:cubicBezTo>
                <a:cubicBezTo>
                  <a:pt x="3842258" y="2605925"/>
                  <a:pt x="3870325" y="2592717"/>
                  <a:pt x="3901440" y="2580652"/>
                </a:cubicBezTo>
                <a:cubicBezTo>
                  <a:pt x="3916713" y="2573908"/>
                  <a:pt x="3932626" y="2568717"/>
                  <a:pt x="3948938" y="2565158"/>
                </a:cubicBezTo>
                <a:cubicBezTo>
                  <a:pt x="3955738" y="2563902"/>
                  <a:pt x="3962711" y="2563902"/>
                  <a:pt x="3969512" y="2565158"/>
                </a:cubicBezTo>
                <a:cubicBezTo>
                  <a:pt x="3975229" y="2566401"/>
                  <a:pt x="3980290" y="2569700"/>
                  <a:pt x="3983736" y="2574429"/>
                </a:cubicBezTo>
                <a:cubicBezTo>
                  <a:pt x="3997832" y="2525407"/>
                  <a:pt x="4017390" y="2565158"/>
                  <a:pt x="4027043" y="2590177"/>
                </a:cubicBezTo>
                <a:cubicBezTo>
                  <a:pt x="4009517" y="2596273"/>
                  <a:pt x="3996308" y="2592844"/>
                  <a:pt x="3981322" y="2594368"/>
                </a:cubicBezTo>
                <a:cubicBezTo>
                  <a:pt x="3955922" y="2618371"/>
                  <a:pt x="4001515" y="2591701"/>
                  <a:pt x="3996436" y="2615831"/>
                </a:cubicBezTo>
                <a:cubicBezTo>
                  <a:pt x="3966865" y="2623227"/>
                  <a:pt x="3936883" y="2628868"/>
                  <a:pt x="3906646" y="2632722"/>
                </a:cubicBezTo>
                <a:cubicBezTo>
                  <a:pt x="3881403" y="2636502"/>
                  <a:pt x="3855959" y="2638792"/>
                  <a:pt x="3830446" y="2639580"/>
                </a:cubicBezTo>
                <a:cubicBezTo>
                  <a:pt x="3806317" y="2641104"/>
                  <a:pt x="3783837" y="2641485"/>
                  <a:pt x="3762882" y="2640850"/>
                </a:cubicBezTo>
                <a:cubicBezTo>
                  <a:pt x="3741927" y="2640213"/>
                  <a:pt x="3720337" y="2640850"/>
                  <a:pt x="3699382" y="2640850"/>
                </a:cubicBezTo>
                <a:cubicBezTo>
                  <a:pt x="3692143" y="2664472"/>
                  <a:pt x="3701542" y="2678950"/>
                  <a:pt x="3706621" y="2695079"/>
                </a:cubicBezTo>
                <a:cubicBezTo>
                  <a:pt x="3709767" y="2704127"/>
                  <a:pt x="3709767" y="2713971"/>
                  <a:pt x="3706621" y="2723019"/>
                </a:cubicBezTo>
                <a:cubicBezTo>
                  <a:pt x="3701066" y="2737994"/>
                  <a:pt x="3692411" y="2751626"/>
                  <a:pt x="3681221" y="2763024"/>
                </a:cubicBezTo>
                <a:cubicBezTo>
                  <a:pt x="3684408" y="2752475"/>
                  <a:pt x="3686744" y="2741688"/>
                  <a:pt x="3688206" y="2730766"/>
                </a:cubicBezTo>
                <a:cubicBezTo>
                  <a:pt x="3689040" y="2722023"/>
                  <a:pt x="3689040" y="2713220"/>
                  <a:pt x="3688206" y="2704477"/>
                </a:cubicBezTo>
                <a:cubicBezTo>
                  <a:pt x="3687095" y="2690225"/>
                  <a:pt x="3682752" y="2676414"/>
                  <a:pt x="3675506" y="2664091"/>
                </a:cubicBezTo>
                <a:cubicBezTo>
                  <a:pt x="3669243" y="2654177"/>
                  <a:pt x="3662238" y="2644753"/>
                  <a:pt x="3654551" y="2635897"/>
                </a:cubicBezTo>
                <a:cubicBezTo>
                  <a:pt x="3647417" y="2629036"/>
                  <a:pt x="3641108" y="2621363"/>
                  <a:pt x="3635755" y="2613037"/>
                </a:cubicBezTo>
                <a:cubicBezTo>
                  <a:pt x="3625468" y="2608846"/>
                  <a:pt x="3613911" y="2655582"/>
                  <a:pt x="3624198" y="2656979"/>
                </a:cubicBezTo>
                <a:cubicBezTo>
                  <a:pt x="3611498" y="2665107"/>
                  <a:pt x="3610228" y="2653550"/>
                  <a:pt x="3608450" y="2639072"/>
                </a:cubicBezTo>
                <a:cubicBezTo>
                  <a:pt x="3606672" y="2624594"/>
                  <a:pt x="3603370" y="2608973"/>
                  <a:pt x="3590543" y="2607449"/>
                </a:cubicBezTo>
                <a:cubicBezTo>
                  <a:pt x="3580268" y="2619426"/>
                  <a:pt x="3568436" y="2629976"/>
                  <a:pt x="3555364" y="2638818"/>
                </a:cubicBezTo>
                <a:cubicBezTo>
                  <a:pt x="3540178" y="2651113"/>
                  <a:pt x="3527649" y="2666365"/>
                  <a:pt x="3518534" y="2683649"/>
                </a:cubicBezTo>
                <a:cubicBezTo>
                  <a:pt x="3526789" y="2696349"/>
                  <a:pt x="3548761" y="2645549"/>
                  <a:pt x="3559556" y="2649613"/>
                </a:cubicBezTo>
                <a:cubicBezTo>
                  <a:pt x="3561715" y="2711589"/>
                  <a:pt x="3599307" y="2745879"/>
                  <a:pt x="3632200" y="2742323"/>
                </a:cubicBezTo>
                <a:cubicBezTo>
                  <a:pt x="3620262" y="2756801"/>
                  <a:pt x="3609594" y="2760738"/>
                  <a:pt x="3600196" y="2758325"/>
                </a:cubicBezTo>
                <a:cubicBezTo>
                  <a:pt x="3590798" y="2755912"/>
                  <a:pt x="3582797" y="2746768"/>
                  <a:pt x="3572891" y="2739148"/>
                </a:cubicBezTo>
                <a:cubicBezTo>
                  <a:pt x="3554857" y="2721495"/>
                  <a:pt x="3532886" y="2703715"/>
                  <a:pt x="3509391" y="2726448"/>
                </a:cubicBezTo>
                <a:cubicBezTo>
                  <a:pt x="3506851" y="2738259"/>
                  <a:pt x="3504692" y="2784106"/>
                  <a:pt x="3524885" y="2741815"/>
                </a:cubicBezTo>
                <a:cubicBezTo>
                  <a:pt x="3507867" y="2779915"/>
                  <a:pt x="3499485" y="2773819"/>
                  <a:pt x="3495167" y="2754515"/>
                </a:cubicBezTo>
                <a:cubicBezTo>
                  <a:pt x="3490781" y="2733943"/>
                  <a:pt x="3488778" y="2712935"/>
                  <a:pt x="3489198" y="2691904"/>
                </a:cubicBezTo>
                <a:cubicBezTo>
                  <a:pt x="3472307" y="2698762"/>
                  <a:pt x="3486785" y="2725813"/>
                  <a:pt x="3464687" y="2756674"/>
                </a:cubicBezTo>
                <a:cubicBezTo>
                  <a:pt x="3457448" y="2746387"/>
                  <a:pt x="3476244" y="2710446"/>
                  <a:pt x="3472688" y="2695841"/>
                </a:cubicBezTo>
                <a:cubicBezTo>
                  <a:pt x="3443478" y="2702064"/>
                  <a:pt x="3416681" y="2690126"/>
                  <a:pt x="3386709" y="2728861"/>
                </a:cubicBezTo>
                <a:cubicBezTo>
                  <a:pt x="3397250" y="2685173"/>
                  <a:pt x="3393186" y="2689491"/>
                  <a:pt x="3375279" y="2690761"/>
                </a:cubicBezTo>
                <a:cubicBezTo>
                  <a:pt x="3394710" y="2654313"/>
                  <a:pt x="3391789" y="2649613"/>
                  <a:pt x="3386455" y="2645549"/>
                </a:cubicBezTo>
                <a:cubicBezTo>
                  <a:pt x="3381121" y="2641486"/>
                  <a:pt x="3373755" y="2639580"/>
                  <a:pt x="3385312" y="2606179"/>
                </a:cubicBezTo>
                <a:cubicBezTo>
                  <a:pt x="3379747" y="2612041"/>
                  <a:pt x="3372170" y="2615580"/>
                  <a:pt x="3364103" y="2616085"/>
                </a:cubicBezTo>
                <a:cubicBezTo>
                  <a:pt x="3359849" y="2616383"/>
                  <a:pt x="3355574" y="2616083"/>
                  <a:pt x="3351403" y="2615196"/>
                </a:cubicBezTo>
                <a:cubicBezTo>
                  <a:pt x="3347159" y="2614550"/>
                  <a:pt x="3343069" y="2613129"/>
                  <a:pt x="3339338" y="2611005"/>
                </a:cubicBezTo>
                <a:cubicBezTo>
                  <a:pt x="3330948" y="2605904"/>
                  <a:pt x="3324851" y="2597760"/>
                  <a:pt x="3322320" y="2588272"/>
                </a:cubicBezTo>
                <a:cubicBezTo>
                  <a:pt x="3318533" y="2574456"/>
                  <a:pt x="3318931" y="2559826"/>
                  <a:pt x="3323463" y="2546235"/>
                </a:cubicBezTo>
                <a:cubicBezTo>
                  <a:pt x="3312160" y="2537599"/>
                  <a:pt x="3304667" y="2558173"/>
                  <a:pt x="3298825" y="2592844"/>
                </a:cubicBezTo>
                <a:cubicBezTo>
                  <a:pt x="3298825" y="2576461"/>
                  <a:pt x="3293364" y="2569095"/>
                  <a:pt x="3286125" y="2565666"/>
                </a:cubicBezTo>
                <a:cubicBezTo>
                  <a:pt x="3277836" y="2563485"/>
                  <a:pt x="3269177" y="2563096"/>
                  <a:pt x="3260725" y="2564523"/>
                </a:cubicBezTo>
                <a:cubicBezTo>
                  <a:pt x="3252334" y="2565685"/>
                  <a:pt x="3243881" y="2562867"/>
                  <a:pt x="3237865" y="2556903"/>
                </a:cubicBezTo>
                <a:cubicBezTo>
                  <a:pt x="3231769" y="2550299"/>
                  <a:pt x="3227959" y="2537218"/>
                  <a:pt x="3228467" y="2512453"/>
                </a:cubicBezTo>
                <a:cubicBezTo>
                  <a:pt x="3223080" y="2528271"/>
                  <a:pt x="3210258" y="2540427"/>
                  <a:pt x="3194177" y="2544965"/>
                </a:cubicBezTo>
                <a:cubicBezTo>
                  <a:pt x="3182747" y="2548521"/>
                  <a:pt x="3173222" y="2546997"/>
                  <a:pt x="3170682" y="2551188"/>
                </a:cubicBezTo>
                <a:cubicBezTo>
                  <a:pt x="3168617" y="2543465"/>
                  <a:pt x="3163779" y="2536774"/>
                  <a:pt x="3157093" y="2532392"/>
                </a:cubicBezTo>
                <a:cubicBezTo>
                  <a:pt x="3149445" y="2527860"/>
                  <a:pt x="3140528" y="2525942"/>
                  <a:pt x="3131693" y="2526932"/>
                </a:cubicBezTo>
                <a:cubicBezTo>
                  <a:pt x="3121335" y="2527428"/>
                  <a:pt x="3111524" y="2531723"/>
                  <a:pt x="3104134" y="2538996"/>
                </a:cubicBezTo>
                <a:cubicBezTo>
                  <a:pt x="3094353" y="2549049"/>
                  <a:pt x="3087465" y="2561553"/>
                  <a:pt x="3084195" y="2575192"/>
                </a:cubicBezTo>
                <a:cubicBezTo>
                  <a:pt x="3031686" y="2576471"/>
                  <a:pt x="2981243" y="2595903"/>
                  <a:pt x="2941447" y="2630182"/>
                </a:cubicBezTo>
                <a:cubicBezTo>
                  <a:pt x="2902420" y="2664139"/>
                  <a:pt x="2869701" y="2704726"/>
                  <a:pt x="2844800" y="2750070"/>
                </a:cubicBezTo>
                <a:cubicBezTo>
                  <a:pt x="2819400" y="2794012"/>
                  <a:pt x="2799588" y="2838970"/>
                  <a:pt x="2778252" y="2877070"/>
                </a:cubicBezTo>
                <a:cubicBezTo>
                  <a:pt x="2759010" y="2915178"/>
                  <a:pt x="2731292" y="2948370"/>
                  <a:pt x="2697226" y="2974098"/>
                </a:cubicBezTo>
                <a:cubicBezTo>
                  <a:pt x="2691521" y="2968314"/>
                  <a:pt x="2687182" y="2961328"/>
                  <a:pt x="2684526" y="2953651"/>
                </a:cubicBezTo>
                <a:cubicBezTo>
                  <a:pt x="2683294" y="2949341"/>
                  <a:pt x="2683989" y="2944710"/>
                  <a:pt x="2686431" y="2940951"/>
                </a:cubicBezTo>
                <a:cubicBezTo>
                  <a:pt x="2690241" y="2934093"/>
                  <a:pt x="2696464" y="2928251"/>
                  <a:pt x="2692019" y="2916440"/>
                </a:cubicBezTo>
                <a:cubicBezTo>
                  <a:pt x="2678596" y="2904940"/>
                  <a:pt x="2662155" y="2897535"/>
                  <a:pt x="2644648" y="2895104"/>
                </a:cubicBezTo>
                <a:cubicBezTo>
                  <a:pt x="2627374" y="2891512"/>
                  <a:pt x="2613694" y="2878326"/>
                  <a:pt x="2609469" y="2861195"/>
                </a:cubicBezTo>
                <a:cubicBezTo>
                  <a:pt x="2605860" y="2864791"/>
                  <a:pt x="2602743" y="2868847"/>
                  <a:pt x="2600198" y="2873260"/>
                </a:cubicBezTo>
                <a:cubicBezTo>
                  <a:pt x="2598091" y="2877783"/>
                  <a:pt x="2596596" y="2882566"/>
                  <a:pt x="2595753" y="2887484"/>
                </a:cubicBezTo>
                <a:cubicBezTo>
                  <a:pt x="2594048" y="2896956"/>
                  <a:pt x="2593198" y="2906562"/>
                  <a:pt x="2593213" y="2916186"/>
                </a:cubicBezTo>
                <a:cubicBezTo>
                  <a:pt x="2594056" y="2924971"/>
                  <a:pt x="2594056" y="2933817"/>
                  <a:pt x="2593213" y="2942602"/>
                </a:cubicBezTo>
                <a:cubicBezTo>
                  <a:pt x="2592063" y="2949898"/>
                  <a:pt x="2588375" y="2956554"/>
                  <a:pt x="2582799" y="2961398"/>
                </a:cubicBezTo>
                <a:cubicBezTo>
                  <a:pt x="2509647" y="2913646"/>
                  <a:pt x="2586736" y="2917329"/>
                  <a:pt x="2517013" y="2880753"/>
                </a:cubicBezTo>
                <a:cubicBezTo>
                  <a:pt x="2527173" y="2877578"/>
                  <a:pt x="2528570" y="2869577"/>
                  <a:pt x="2526030" y="2858909"/>
                </a:cubicBezTo>
                <a:cubicBezTo>
                  <a:pt x="2522238" y="2845731"/>
                  <a:pt x="2517132" y="2832967"/>
                  <a:pt x="2510790" y="2820809"/>
                </a:cubicBezTo>
                <a:cubicBezTo>
                  <a:pt x="2503790" y="2806975"/>
                  <a:pt x="2498216" y="2792464"/>
                  <a:pt x="2494153" y="2777502"/>
                </a:cubicBezTo>
                <a:cubicBezTo>
                  <a:pt x="2490637" y="2765945"/>
                  <a:pt x="2493486" y="2753390"/>
                  <a:pt x="2501646" y="2744482"/>
                </a:cubicBezTo>
                <a:cubicBezTo>
                  <a:pt x="2489639" y="2744747"/>
                  <a:pt x="2477994" y="2748643"/>
                  <a:pt x="2468245" y="2755658"/>
                </a:cubicBezTo>
                <a:cubicBezTo>
                  <a:pt x="2459355" y="2762643"/>
                  <a:pt x="2451354" y="2771025"/>
                  <a:pt x="2441575" y="2777883"/>
                </a:cubicBezTo>
                <a:cubicBezTo>
                  <a:pt x="2431078" y="2785882"/>
                  <a:pt x="2418858" y="2791318"/>
                  <a:pt x="2405888" y="2793758"/>
                </a:cubicBezTo>
                <a:cubicBezTo>
                  <a:pt x="2385020" y="2795904"/>
                  <a:pt x="2363934" y="2794007"/>
                  <a:pt x="2343785" y="2788170"/>
                </a:cubicBezTo>
                <a:cubicBezTo>
                  <a:pt x="2335901" y="2766223"/>
                  <a:pt x="2319710" y="2748253"/>
                  <a:pt x="2298700" y="2738132"/>
                </a:cubicBezTo>
                <a:cubicBezTo>
                  <a:pt x="2301875" y="2718193"/>
                  <a:pt x="2308606" y="2698381"/>
                  <a:pt x="2312670" y="2677934"/>
                </a:cubicBezTo>
                <a:cubicBezTo>
                  <a:pt x="2318249" y="2654742"/>
                  <a:pt x="2316155" y="2630366"/>
                  <a:pt x="2306701" y="2608465"/>
                </a:cubicBezTo>
                <a:cubicBezTo>
                  <a:pt x="2294740" y="2612770"/>
                  <a:pt x="2283953" y="2619816"/>
                  <a:pt x="2275205" y="2629039"/>
                </a:cubicBezTo>
                <a:cubicBezTo>
                  <a:pt x="2270215" y="2633872"/>
                  <a:pt x="2265667" y="2639143"/>
                  <a:pt x="2261616" y="2644787"/>
                </a:cubicBezTo>
                <a:cubicBezTo>
                  <a:pt x="2257769" y="2650968"/>
                  <a:pt x="2254292" y="2657372"/>
                  <a:pt x="2251202" y="2663964"/>
                </a:cubicBezTo>
                <a:cubicBezTo>
                  <a:pt x="2238530" y="2689023"/>
                  <a:pt x="2233245" y="2717168"/>
                  <a:pt x="2235962" y="2745117"/>
                </a:cubicBezTo>
                <a:cubicBezTo>
                  <a:pt x="2264537" y="2768993"/>
                  <a:pt x="2314702" y="2771787"/>
                  <a:pt x="2300478" y="2755277"/>
                </a:cubicBezTo>
                <a:cubicBezTo>
                  <a:pt x="2335022" y="2770390"/>
                  <a:pt x="2287778" y="2809252"/>
                  <a:pt x="2312289" y="2837573"/>
                </a:cubicBezTo>
                <a:cubicBezTo>
                  <a:pt x="2344928" y="2864116"/>
                  <a:pt x="2353310" y="2853448"/>
                  <a:pt x="2367153" y="2875673"/>
                </a:cubicBezTo>
                <a:cubicBezTo>
                  <a:pt x="2359915" y="2886024"/>
                  <a:pt x="2355256" y="2897954"/>
                  <a:pt x="2353564" y="2910471"/>
                </a:cubicBezTo>
                <a:cubicBezTo>
                  <a:pt x="2351912" y="2922734"/>
                  <a:pt x="2351912" y="2935164"/>
                  <a:pt x="2353564" y="2947428"/>
                </a:cubicBezTo>
                <a:cubicBezTo>
                  <a:pt x="2355895" y="2960361"/>
                  <a:pt x="2359206" y="2973098"/>
                  <a:pt x="2363470" y="2985528"/>
                </a:cubicBezTo>
                <a:cubicBezTo>
                  <a:pt x="2365629" y="2991751"/>
                  <a:pt x="2367661" y="2998228"/>
                  <a:pt x="2370328" y="3004070"/>
                </a:cubicBezTo>
                <a:lnTo>
                  <a:pt x="2378837" y="3022612"/>
                </a:lnTo>
                <a:cubicBezTo>
                  <a:pt x="2384552" y="3035312"/>
                  <a:pt x="2390267" y="3046742"/>
                  <a:pt x="2395347" y="3058172"/>
                </a:cubicBezTo>
                <a:cubicBezTo>
                  <a:pt x="2401075" y="3069216"/>
                  <a:pt x="2406163" y="3080580"/>
                  <a:pt x="2410587" y="3092208"/>
                </a:cubicBezTo>
                <a:cubicBezTo>
                  <a:pt x="2412567" y="3097466"/>
                  <a:pt x="2414179" y="3102856"/>
                  <a:pt x="2415413" y="3108337"/>
                </a:cubicBezTo>
                <a:cubicBezTo>
                  <a:pt x="2417073" y="3113571"/>
                  <a:pt x="2418347" y="3118919"/>
                  <a:pt x="2419223" y="3124339"/>
                </a:cubicBezTo>
                <a:cubicBezTo>
                  <a:pt x="2420651" y="3134595"/>
                  <a:pt x="2420090" y="3145029"/>
                  <a:pt x="2417572" y="3155073"/>
                </a:cubicBezTo>
                <a:cubicBezTo>
                  <a:pt x="2452878" y="3175647"/>
                  <a:pt x="2476881" y="3194189"/>
                  <a:pt x="2534285" y="3212223"/>
                </a:cubicBezTo>
                <a:cubicBezTo>
                  <a:pt x="2533191" y="3218941"/>
                  <a:pt x="2532639" y="3225736"/>
                  <a:pt x="2532634" y="3232543"/>
                </a:cubicBezTo>
                <a:cubicBezTo>
                  <a:pt x="2532634" y="3239020"/>
                  <a:pt x="2531491" y="3245243"/>
                  <a:pt x="2531618" y="3251212"/>
                </a:cubicBezTo>
                <a:cubicBezTo>
                  <a:pt x="2533015" y="3263912"/>
                  <a:pt x="2532761" y="3274707"/>
                  <a:pt x="2534793" y="3286010"/>
                </a:cubicBezTo>
                <a:lnTo>
                  <a:pt x="2538095" y="3303028"/>
                </a:lnTo>
                <a:cubicBezTo>
                  <a:pt x="2538919" y="3308791"/>
                  <a:pt x="2540193" y="3314481"/>
                  <a:pt x="2541905" y="3320046"/>
                </a:cubicBezTo>
                <a:cubicBezTo>
                  <a:pt x="2543683" y="3325888"/>
                  <a:pt x="2545334" y="3331730"/>
                  <a:pt x="2546858" y="3337826"/>
                </a:cubicBezTo>
                <a:lnTo>
                  <a:pt x="2549271" y="3346970"/>
                </a:lnTo>
                <a:lnTo>
                  <a:pt x="2552827" y="3356622"/>
                </a:lnTo>
                <a:cubicBezTo>
                  <a:pt x="2580513" y="3356622"/>
                  <a:pt x="2579878" y="3353193"/>
                  <a:pt x="2576576" y="3349002"/>
                </a:cubicBezTo>
                <a:cubicBezTo>
                  <a:pt x="2573274" y="3344810"/>
                  <a:pt x="2568702" y="3339858"/>
                  <a:pt x="2586609" y="3338207"/>
                </a:cubicBezTo>
                <a:cubicBezTo>
                  <a:pt x="2612009" y="3340747"/>
                  <a:pt x="2591181" y="3349510"/>
                  <a:pt x="2622296" y="3350907"/>
                </a:cubicBezTo>
                <a:cubicBezTo>
                  <a:pt x="2625036" y="3341667"/>
                  <a:pt x="2624360" y="3331749"/>
                  <a:pt x="2620391" y="3322967"/>
                </a:cubicBezTo>
                <a:cubicBezTo>
                  <a:pt x="2617423" y="3314242"/>
                  <a:pt x="2612858" y="3306146"/>
                  <a:pt x="2606929" y="3299091"/>
                </a:cubicBezTo>
                <a:cubicBezTo>
                  <a:pt x="2600071" y="3290963"/>
                  <a:pt x="2594991" y="3283470"/>
                  <a:pt x="2588514" y="3274961"/>
                </a:cubicBezTo>
                <a:cubicBezTo>
                  <a:pt x="2581982" y="3266868"/>
                  <a:pt x="2576793" y="3257777"/>
                  <a:pt x="2573147" y="3248037"/>
                </a:cubicBezTo>
                <a:cubicBezTo>
                  <a:pt x="2611882" y="3263277"/>
                  <a:pt x="2605786" y="3277882"/>
                  <a:pt x="2665857" y="3290455"/>
                </a:cubicBezTo>
                <a:cubicBezTo>
                  <a:pt x="2667165" y="3301493"/>
                  <a:pt x="2665815" y="3312684"/>
                  <a:pt x="2661920" y="3323094"/>
                </a:cubicBezTo>
                <a:cubicBezTo>
                  <a:pt x="2659507" y="3328555"/>
                  <a:pt x="2658491" y="3334524"/>
                  <a:pt x="2655570" y="3340366"/>
                </a:cubicBezTo>
                <a:cubicBezTo>
                  <a:pt x="2652429" y="3346315"/>
                  <a:pt x="2649589" y="3352419"/>
                  <a:pt x="2647061" y="3358654"/>
                </a:cubicBezTo>
                <a:cubicBezTo>
                  <a:pt x="2628493" y="3356692"/>
                  <a:pt x="2609727" y="3357895"/>
                  <a:pt x="2591562" y="3362210"/>
                </a:cubicBezTo>
                <a:cubicBezTo>
                  <a:pt x="2593340" y="3365131"/>
                  <a:pt x="2604262" y="3366147"/>
                  <a:pt x="2602738" y="3369449"/>
                </a:cubicBezTo>
                <a:cubicBezTo>
                  <a:pt x="2618359" y="3369449"/>
                  <a:pt x="2615438" y="3363988"/>
                  <a:pt x="2619121" y="3360305"/>
                </a:cubicBezTo>
                <a:cubicBezTo>
                  <a:pt x="2621760" y="3370102"/>
                  <a:pt x="2625421" y="3379594"/>
                  <a:pt x="2630043" y="3388626"/>
                </a:cubicBezTo>
                <a:cubicBezTo>
                  <a:pt x="2634615" y="3397770"/>
                  <a:pt x="2637282" y="3407041"/>
                  <a:pt x="2641600" y="3416058"/>
                </a:cubicBezTo>
                <a:cubicBezTo>
                  <a:pt x="2643447" y="3420573"/>
                  <a:pt x="2644686" y="3425313"/>
                  <a:pt x="2645283" y="3430155"/>
                </a:cubicBezTo>
                <a:cubicBezTo>
                  <a:pt x="2646331" y="3435055"/>
                  <a:pt x="2647052" y="3440019"/>
                  <a:pt x="2647442" y="3445014"/>
                </a:cubicBezTo>
                <a:cubicBezTo>
                  <a:pt x="2647452" y="3450566"/>
                  <a:pt x="2646856" y="3456102"/>
                  <a:pt x="2645664" y="3461524"/>
                </a:cubicBezTo>
                <a:cubicBezTo>
                  <a:pt x="2645002" y="3467899"/>
                  <a:pt x="2643419" y="3474145"/>
                  <a:pt x="2640965" y="3480066"/>
                </a:cubicBezTo>
                <a:cubicBezTo>
                  <a:pt x="2632480" y="3480109"/>
                  <a:pt x="2624003" y="3480575"/>
                  <a:pt x="2615565" y="3481463"/>
                </a:cubicBezTo>
                <a:cubicBezTo>
                  <a:pt x="2616348" y="3484410"/>
                  <a:pt x="2616817" y="3487433"/>
                  <a:pt x="2616962" y="3490479"/>
                </a:cubicBezTo>
                <a:cubicBezTo>
                  <a:pt x="2616962" y="3493527"/>
                  <a:pt x="2617978" y="3496321"/>
                  <a:pt x="2618105" y="3499243"/>
                </a:cubicBezTo>
                <a:cubicBezTo>
                  <a:pt x="2618276" y="3505270"/>
                  <a:pt x="2617636" y="3511293"/>
                  <a:pt x="2616200" y="3517150"/>
                </a:cubicBezTo>
                <a:cubicBezTo>
                  <a:pt x="2615057" y="3523246"/>
                  <a:pt x="2614422" y="3529088"/>
                  <a:pt x="2612771" y="3535310"/>
                </a:cubicBezTo>
                <a:cubicBezTo>
                  <a:pt x="2610970" y="3541530"/>
                  <a:pt x="2609529" y="3547848"/>
                  <a:pt x="2608453" y="3554233"/>
                </a:cubicBezTo>
                <a:cubicBezTo>
                  <a:pt x="2605638" y="3567004"/>
                  <a:pt x="2605293" y="3580195"/>
                  <a:pt x="2607437" y="3593095"/>
                </a:cubicBezTo>
                <a:cubicBezTo>
                  <a:pt x="2608061" y="3596397"/>
                  <a:pt x="2608866" y="3599661"/>
                  <a:pt x="2609850" y="3602874"/>
                </a:cubicBezTo>
                <a:lnTo>
                  <a:pt x="2611374" y="3607954"/>
                </a:lnTo>
                <a:cubicBezTo>
                  <a:pt x="2612136" y="3609478"/>
                  <a:pt x="2613025" y="3611002"/>
                  <a:pt x="2613914" y="3612526"/>
                </a:cubicBezTo>
                <a:cubicBezTo>
                  <a:pt x="2617962" y="3619143"/>
                  <a:pt x="2622640" y="3625352"/>
                  <a:pt x="2627884" y="3631068"/>
                </a:cubicBezTo>
                <a:cubicBezTo>
                  <a:pt x="2593086" y="3615574"/>
                  <a:pt x="2573782" y="3576585"/>
                  <a:pt x="2564384" y="3537596"/>
                </a:cubicBezTo>
                <a:cubicBezTo>
                  <a:pt x="2554987" y="3498607"/>
                  <a:pt x="2555367" y="3459237"/>
                  <a:pt x="2545080" y="3435996"/>
                </a:cubicBezTo>
                <a:cubicBezTo>
                  <a:pt x="2542935" y="3442941"/>
                  <a:pt x="2541280" y="3450028"/>
                  <a:pt x="2540127" y="3457205"/>
                </a:cubicBezTo>
                <a:cubicBezTo>
                  <a:pt x="2538984" y="3464190"/>
                  <a:pt x="2536698" y="3471683"/>
                  <a:pt x="2535682" y="3478922"/>
                </a:cubicBezTo>
                <a:cubicBezTo>
                  <a:pt x="2534539" y="3493400"/>
                  <a:pt x="2531110" y="3508767"/>
                  <a:pt x="2531364" y="3523753"/>
                </a:cubicBezTo>
                <a:lnTo>
                  <a:pt x="2530602" y="3535183"/>
                </a:lnTo>
                <a:lnTo>
                  <a:pt x="2530602" y="3541025"/>
                </a:lnTo>
                <a:lnTo>
                  <a:pt x="2530602" y="3546740"/>
                </a:lnTo>
                <a:cubicBezTo>
                  <a:pt x="2530602" y="3554360"/>
                  <a:pt x="2530602" y="3562107"/>
                  <a:pt x="2530602" y="3569981"/>
                </a:cubicBezTo>
                <a:cubicBezTo>
                  <a:pt x="2530602" y="3577855"/>
                  <a:pt x="2532126" y="3585475"/>
                  <a:pt x="2532507" y="3593476"/>
                </a:cubicBezTo>
                <a:lnTo>
                  <a:pt x="2533269" y="3605414"/>
                </a:lnTo>
                <a:cubicBezTo>
                  <a:pt x="2533269" y="3609351"/>
                  <a:pt x="2534666" y="3613161"/>
                  <a:pt x="2535174" y="3617098"/>
                </a:cubicBezTo>
                <a:cubicBezTo>
                  <a:pt x="2544657" y="3682053"/>
                  <a:pt x="2565326" y="3744874"/>
                  <a:pt x="2596261" y="3802772"/>
                </a:cubicBezTo>
                <a:cubicBezTo>
                  <a:pt x="2601950" y="3811967"/>
                  <a:pt x="2610085" y="3819398"/>
                  <a:pt x="2619756" y="3824235"/>
                </a:cubicBezTo>
                <a:cubicBezTo>
                  <a:pt x="2630043" y="3829188"/>
                  <a:pt x="2640584" y="3833506"/>
                  <a:pt x="2649855" y="3838586"/>
                </a:cubicBezTo>
                <a:cubicBezTo>
                  <a:pt x="2659439" y="3842017"/>
                  <a:pt x="2667436" y="3848839"/>
                  <a:pt x="2672334" y="3857763"/>
                </a:cubicBezTo>
                <a:cubicBezTo>
                  <a:pt x="2677985" y="3869670"/>
                  <a:pt x="2678981" y="3883259"/>
                  <a:pt x="2675128" y="3895863"/>
                </a:cubicBezTo>
                <a:cubicBezTo>
                  <a:pt x="2659623" y="3904932"/>
                  <a:pt x="2642840" y="3911611"/>
                  <a:pt x="2625344" y="3915675"/>
                </a:cubicBezTo>
                <a:cubicBezTo>
                  <a:pt x="2612657" y="3919367"/>
                  <a:pt x="2598972" y="3915639"/>
                  <a:pt x="2589911" y="3906023"/>
                </a:cubicBezTo>
                <a:cubicBezTo>
                  <a:pt x="2577211" y="3918723"/>
                  <a:pt x="2587752" y="3923168"/>
                  <a:pt x="2589911" y="3930788"/>
                </a:cubicBezTo>
                <a:cubicBezTo>
                  <a:pt x="2581051" y="3925398"/>
                  <a:pt x="2572565" y="3919415"/>
                  <a:pt x="2564511" y="3912881"/>
                </a:cubicBezTo>
                <a:cubicBezTo>
                  <a:pt x="2559685" y="3908309"/>
                  <a:pt x="2554732" y="3903229"/>
                  <a:pt x="2549525" y="3897895"/>
                </a:cubicBezTo>
                <a:cubicBezTo>
                  <a:pt x="2543887" y="3892471"/>
                  <a:pt x="2538783" y="3886517"/>
                  <a:pt x="2534285" y="3880115"/>
                </a:cubicBezTo>
                <a:cubicBezTo>
                  <a:pt x="2524441" y="3867093"/>
                  <a:pt x="2516882" y="3852492"/>
                  <a:pt x="2511933" y="3836935"/>
                </a:cubicBezTo>
                <a:cubicBezTo>
                  <a:pt x="2509503" y="3829368"/>
                  <a:pt x="2507802" y="3821586"/>
                  <a:pt x="2506853" y="3813695"/>
                </a:cubicBezTo>
                <a:cubicBezTo>
                  <a:pt x="2506576" y="3805641"/>
                  <a:pt x="2507258" y="3797584"/>
                  <a:pt x="2508885" y="3789691"/>
                </a:cubicBezTo>
                <a:cubicBezTo>
                  <a:pt x="2535555" y="3772165"/>
                  <a:pt x="2526792" y="3783722"/>
                  <a:pt x="2519807" y="3795788"/>
                </a:cubicBezTo>
                <a:cubicBezTo>
                  <a:pt x="2516251" y="3801757"/>
                  <a:pt x="2512949" y="3808488"/>
                  <a:pt x="2514981" y="3810139"/>
                </a:cubicBezTo>
                <a:cubicBezTo>
                  <a:pt x="2517013" y="3811790"/>
                  <a:pt x="2524125" y="3810139"/>
                  <a:pt x="2540381" y="3800868"/>
                </a:cubicBezTo>
                <a:cubicBezTo>
                  <a:pt x="2543195" y="3797039"/>
                  <a:pt x="2545303" y="3792738"/>
                  <a:pt x="2546604" y="3788168"/>
                </a:cubicBezTo>
                <a:cubicBezTo>
                  <a:pt x="2547810" y="3784879"/>
                  <a:pt x="2548117" y="3781328"/>
                  <a:pt x="2547493" y="3777881"/>
                </a:cubicBezTo>
                <a:cubicBezTo>
                  <a:pt x="2545708" y="3771593"/>
                  <a:pt x="2541973" y="3766034"/>
                  <a:pt x="2536825" y="3762006"/>
                </a:cubicBezTo>
                <a:cubicBezTo>
                  <a:pt x="2530775" y="3757047"/>
                  <a:pt x="2525584" y="3751126"/>
                  <a:pt x="2521458" y="3744479"/>
                </a:cubicBezTo>
                <a:cubicBezTo>
                  <a:pt x="2519158" y="3740872"/>
                  <a:pt x="2517324" y="3736989"/>
                  <a:pt x="2515997" y="3732922"/>
                </a:cubicBezTo>
                <a:cubicBezTo>
                  <a:pt x="2514280" y="3728256"/>
                  <a:pt x="2513798" y="3723225"/>
                  <a:pt x="2514600" y="3718318"/>
                </a:cubicBezTo>
                <a:cubicBezTo>
                  <a:pt x="2501900" y="3711333"/>
                  <a:pt x="2495677" y="3722382"/>
                  <a:pt x="2465959" y="3737621"/>
                </a:cubicBezTo>
                <a:cubicBezTo>
                  <a:pt x="2464181" y="3730256"/>
                  <a:pt x="2462403" y="3723016"/>
                  <a:pt x="2460371" y="3715777"/>
                </a:cubicBezTo>
                <a:cubicBezTo>
                  <a:pt x="2488946" y="3700664"/>
                  <a:pt x="2458974" y="3738510"/>
                  <a:pt x="2499868" y="3711587"/>
                </a:cubicBezTo>
                <a:cubicBezTo>
                  <a:pt x="2502747" y="3705046"/>
                  <a:pt x="2504630" y="3698111"/>
                  <a:pt x="2505456" y="3691013"/>
                </a:cubicBezTo>
                <a:cubicBezTo>
                  <a:pt x="2506617" y="3684904"/>
                  <a:pt x="2506917" y="3678663"/>
                  <a:pt x="2506345" y="3672471"/>
                </a:cubicBezTo>
                <a:cubicBezTo>
                  <a:pt x="2505601" y="3666821"/>
                  <a:pt x="2504062" y="3661306"/>
                  <a:pt x="2501773" y="3656088"/>
                </a:cubicBezTo>
                <a:cubicBezTo>
                  <a:pt x="2500008" y="3650745"/>
                  <a:pt x="2497887" y="3645526"/>
                  <a:pt x="2495423" y="3640466"/>
                </a:cubicBezTo>
                <a:cubicBezTo>
                  <a:pt x="2492756" y="3635387"/>
                  <a:pt x="2489835" y="3630433"/>
                  <a:pt x="2486660" y="3625481"/>
                </a:cubicBezTo>
                <a:cubicBezTo>
                  <a:pt x="2483485" y="3620528"/>
                  <a:pt x="2481580" y="3615194"/>
                  <a:pt x="2478913" y="3610114"/>
                </a:cubicBezTo>
                <a:cubicBezTo>
                  <a:pt x="2476246" y="3605034"/>
                  <a:pt x="2474087" y="3599827"/>
                  <a:pt x="2472182" y="3594620"/>
                </a:cubicBezTo>
                <a:cubicBezTo>
                  <a:pt x="2470516" y="3589361"/>
                  <a:pt x="2469659" y="3583880"/>
                  <a:pt x="2469642" y="3578364"/>
                </a:cubicBezTo>
                <a:cubicBezTo>
                  <a:pt x="2428494" y="3603764"/>
                  <a:pt x="2415159" y="3625735"/>
                  <a:pt x="2417953" y="3641864"/>
                </a:cubicBezTo>
                <a:cubicBezTo>
                  <a:pt x="2418969" y="3649865"/>
                  <a:pt x="2426589" y="3655453"/>
                  <a:pt x="2436622" y="3659771"/>
                </a:cubicBezTo>
                <a:cubicBezTo>
                  <a:pt x="2449671" y="3664594"/>
                  <a:pt x="2463477" y="3667046"/>
                  <a:pt x="2477389" y="3667010"/>
                </a:cubicBezTo>
                <a:cubicBezTo>
                  <a:pt x="2474595" y="3687838"/>
                  <a:pt x="2478405" y="3692410"/>
                  <a:pt x="2471420" y="3706507"/>
                </a:cubicBezTo>
                <a:cubicBezTo>
                  <a:pt x="2441858" y="3709322"/>
                  <a:pt x="2412399" y="3700173"/>
                  <a:pt x="2389632" y="3681107"/>
                </a:cubicBezTo>
                <a:cubicBezTo>
                  <a:pt x="2365347" y="3662099"/>
                  <a:pt x="2335248" y="3652052"/>
                  <a:pt x="2304415" y="3652659"/>
                </a:cubicBezTo>
                <a:cubicBezTo>
                  <a:pt x="2353437" y="3631450"/>
                  <a:pt x="2340991" y="3612019"/>
                  <a:pt x="2326132" y="3595636"/>
                </a:cubicBezTo>
                <a:cubicBezTo>
                  <a:pt x="2374138" y="3577983"/>
                  <a:pt x="2384933" y="3615321"/>
                  <a:pt x="2391283" y="3580523"/>
                </a:cubicBezTo>
                <a:cubicBezTo>
                  <a:pt x="2440178" y="3572395"/>
                  <a:pt x="2393188" y="3596017"/>
                  <a:pt x="2418207" y="3596525"/>
                </a:cubicBezTo>
                <a:cubicBezTo>
                  <a:pt x="2485898" y="3566426"/>
                  <a:pt x="2461133" y="3558425"/>
                  <a:pt x="2427859" y="3546995"/>
                </a:cubicBezTo>
                <a:cubicBezTo>
                  <a:pt x="2419350" y="3544201"/>
                  <a:pt x="2410079" y="3541153"/>
                  <a:pt x="2401443" y="3537851"/>
                </a:cubicBezTo>
                <a:cubicBezTo>
                  <a:pt x="2393799" y="3535042"/>
                  <a:pt x="2386577" y="3531196"/>
                  <a:pt x="2379980" y="3526421"/>
                </a:cubicBezTo>
                <a:cubicBezTo>
                  <a:pt x="2368931" y="3517912"/>
                  <a:pt x="2364613" y="3507879"/>
                  <a:pt x="2379980" y="3495941"/>
                </a:cubicBezTo>
                <a:cubicBezTo>
                  <a:pt x="2386838" y="3484257"/>
                  <a:pt x="2319909" y="3505466"/>
                  <a:pt x="2341880" y="3486289"/>
                </a:cubicBezTo>
                <a:cubicBezTo>
                  <a:pt x="2382139" y="3487813"/>
                  <a:pt x="2382012" y="3476891"/>
                  <a:pt x="2368550" y="3464318"/>
                </a:cubicBezTo>
                <a:cubicBezTo>
                  <a:pt x="2354420" y="3451147"/>
                  <a:pt x="2338824" y="3439641"/>
                  <a:pt x="2322068" y="3430028"/>
                </a:cubicBezTo>
                <a:cubicBezTo>
                  <a:pt x="2284603" y="3430028"/>
                  <a:pt x="2282317" y="3443490"/>
                  <a:pt x="2278888" y="3456825"/>
                </a:cubicBezTo>
                <a:cubicBezTo>
                  <a:pt x="2265780" y="3445839"/>
                  <a:pt x="2251204" y="3436734"/>
                  <a:pt x="2235581" y="3429774"/>
                </a:cubicBezTo>
                <a:cubicBezTo>
                  <a:pt x="2220214" y="3420757"/>
                  <a:pt x="2208022" y="3410089"/>
                  <a:pt x="2208276" y="3394340"/>
                </a:cubicBezTo>
                <a:cubicBezTo>
                  <a:pt x="2178304" y="3398024"/>
                  <a:pt x="2178177" y="3407040"/>
                  <a:pt x="2181098" y="3416819"/>
                </a:cubicBezTo>
                <a:cubicBezTo>
                  <a:pt x="2182957" y="3421535"/>
                  <a:pt x="2184113" y="3426499"/>
                  <a:pt x="2184527" y="3431551"/>
                </a:cubicBezTo>
                <a:cubicBezTo>
                  <a:pt x="2184527" y="3436377"/>
                  <a:pt x="2182368" y="3441076"/>
                  <a:pt x="2174240" y="3445267"/>
                </a:cubicBezTo>
                <a:cubicBezTo>
                  <a:pt x="2158692" y="3434453"/>
                  <a:pt x="2148341" y="3417661"/>
                  <a:pt x="2145665" y="3398912"/>
                </a:cubicBezTo>
                <a:cubicBezTo>
                  <a:pt x="2143946" y="3391036"/>
                  <a:pt x="2141610" y="3383308"/>
                  <a:pt x="2138680" y="3375798"/>
                </a:cubicBezTo>
                <a:cubicBezTo>
                  <a:pt x="2135149" y="3366292"/>
                  <a:pt x="2129653" y="3357637"/>
                  <a:pt x="2122551" y="3350398"/>
                </a:cubicBezTo>
                <a:cubicBezTo>
                  <a:pt x="2101850" y="3359288"/>
                  <a:pt x="2097151" y="3368432"/>
                  <a:pt x="2096389" y="3378846"/>
                </a:cubicBezTo>
                <a:cubicBezTo>
                  <a:pt x="2098798" y="3391397"/>
                  <a:pt x="2099354" y="3404234"/>
                  <a:pt x="2098040" y="3416946"/>
                </a:cubicBezTo>
                <a:cubicBezTo>
                  <a:pt x="2072640" y="3403484"/>
                  <a:pt x="2059940" y="3392435"/>
                  <a:pt x="2058670" y="3382656"/>
                </a:cubicBezTo>
                <a:cubicBezTo>
                  <a:pt x="2057400" y="3372877"/>
                  <a:pt x="2066798" y="3364114"/>
                  <a:pt x="2081530" y="3354335"/>
                </a:cubicBezTo>
                <a:cubicBezTo>
                  <a:pt x="2080768" y="3346842"/>
                  <a:pt x="2058162" y="3347477"/>
                  <a:pt x="2043430" y="3345445"/>
                </a:cubicBezTo>
                <a:cubicBezTo>
                  <a:pt x="2035674" y="3349363"/>
                  <a:pt x="2029489" y="3355816"/>
                  <a:pt x="2025904" y="3363733"/>
                </a:cubicBezTo>
                <a:cubicBezTo>
                  <a:pt x="2022397" y="3371742"/>
                  <a:pt x="2020581" y="3380389"/>
                  <a:pt x="2020570" y="3389133"/>
                </a:cubicBezTo>
                <a:cubicBezTo>
                  <a:pt x="2021577" y="3407207"/>
                  <a:pt x="2019778" y="3425330"/>
                  <a:pt x="2015236" y="3442854"/>
                </a:cubicBezTo>
                <a:cubicBezTo>
                  <a:pt x="2002621" y="3438321"/>
                  <a:pt x="1989264" y="3436210"/>
                  <a:pt x="1975866" y="3436631"/>
                </a:cubicBezTo>
                <a:cubicBezTo>
                  <a:pt x="2024761" y="3482859"/>
                  <a:pt x="2026666" y="3536834"/>
                  <a:pt x="2039366" y="3589031"/>
                </a:cubicBezTo>
                <a:cubicBezTo>
                  <a:pt x="2040763" y="3595635"/>
                  <a:pt x="2042033" y="3601731"/>
                  <a:pt x="2043684" y="3608716"/>
                </a:cubicBezTo>
                <a:cubicBezTo>
                  <a:pt x="2045335" y="3615701"/>
                  <a:pt x="2047875" y="3621416"/>
                  <a:pt x="2050161" y="3627639"/>
                </a:cubicBezTo>
                <a:cubicBezTo>
                  <a:pt x="2054558" y="3639963"/>
                  <a:pt x="2060308" y="3651761"/>
                  <a:pt x="2067306" y="3662817"/>
                </a:cubicBezTo>
                <a:cubicBezTo>
                  <a:pt x="2075446" y="3673835"/>
                  <a:pt x="2085209" y="3683555"/>
                  <a:pt x="2096262" y="3691646"/>
                </a:cubicBezTo>
                <a:cubicBezTo>
                  <a:pt x="2102315" y="3695894"/>
                  <a:pt x="2108683" y="3699673"/>
                  <a:pt x="2115312" y="3702949"/>
                </a:cubicBezTo>
                <a:cubicBezTo>
                  <a:pt x="2123134" y="3706309"/>
                  <a:pt x="2131201" y="3709069"/>
                  <a:pt x="2139442" y="3711204"/>
                </a:cubicBezTo>
                <a:cubicBezTo>
                  <a:pt x="2138368" y="3722291"/>
                  <a:pt x="2139054" y="3733479"/>
                  <a:pt x="2141474" y="3744351"/>
                </a:cubicBezTo>
                <a:cubicBezTo>
                  <a:pt x="2144170" y="3754607"/>
                  <a:pt x="2148456" y="3764377"/>
                  <a:pt x="2154174" y="3773307"/>
                </a:cubicBezTo>
                <a:cubicBezTo>
                  <a:pt x="2159811" y="3782486"/>
                  <a:pt x="2166456" y="3791005"/>
                  <a:pt x="2173986" y="3798707"/>
                </a:cubicBezTo>
                <a:cubicBezTo>
                  <a:pt x="2181860" y="3806708"/>
                  <a:pt x="2190369" y="3814328"/>
                  <a:pt x="2199386" y="3821821"/>
                </a:cubicBezTo>
                <a:cubicBezTo>
                  <a:pt x="2203704" y="3825504"/>
                  <a:pt x="2207641" y="3829314"/>
                  <a:pt x="2212086" y="3832997"/>
                </a:cubicBezTo>
                <a:lnTo>
                  <a:pt x="2225802" y="3843538"/>
                </a:lnTo>
                <a:cubicBezTo>
                  <a:pt x="2234668" y="3850522"/>
                  <a:pt x="2243148" y="3857984"/>
                  <a:pt x="2251202" y="3865890"/>
                </a:cubicBezTo>
                <a:cubicBezTo>
                  <a:pt x="2259627" y="3873125"/>
                  <a:pt x="2267326" y="3881164"/>
                  <a:pt x="2274189" y="3889893"/>
                </a:cubicBezTo>
                <a:cubicBezTo>
                  <a:pt x="2277529" y="3894237"/>
                  <a:pt x="2280543" y="3898821"/>
                  <a:pt x="2283206" y="3903609"/>
                </a:cubicBezTo>
                <a:cubicBezTo>
                  <a:pt x="2286215" y="3908305"/>
                  <a:pt x="2288929" y="3913183"/>
                  <a:pt x="2291334" y="3918214"/>
                </a:cubicBezTo>
                <a:cubicBezTo>
                  <a:pt x="2328545" y="3901450"/>
                  <a:pt x="2307463" y="3890782"/>
                  <a:pt x="2344801" y="3874399"/>
                </a:cubicBezTo>
                <a:cubicBezTo>
                  <a:pt x="2350100" y="3893767"/>
                  <a:pt x="2360039" y="3911552"/>
                  <a:pt x="2373757" y="3926215"/>
                </a:cubicBezTo>
                <a:cubicBezTo>
                  <a:pt x="2380107" y="3933454"/>
                  <a:pt x="2386457" y="3940185"/>
                  <a:pt x="2393061" y="3946789"/>
                </a:cubicBezTo>
                <a:cubicBezTo>
                  <a:pt x="2399665" y="3953393"/>
                  <a:pt x="2407031" y="3959489"/>
                  <a:pt x="2413254" y="3965204"/>
                </a:cubicBezTo>
                <a:cubicBezTo>
                  <a:pt x="2425916" y="3976880"/>
                  <a:pt x="2436070" y="3991009"/>
                  <a:pt x="2443099" y="4006733"/>
                </a:cubicBezTo>
                <a:cubicBezTo>
                  <a:pt x="2444674" y="4010858"/>
                  <a:pt x="2445906" y="4015106"/>
                  <a:pt x="2446782" y="4019433"/>
                </a:cubicBezTo>
                <a:cubicBezTo>
                  <a:pt x="2447841" y="4024165"/>
                  <a:pt x="2448604" y="4028957"/>
                  <a:pt x="2449068" y="4033784"/>
                </a:cubicBezTo>
                <a:cubicBezTo>
                  <a:pt x="2449755" y="4045739"/>
                  <a:pt x="2448901" y="4057733"/>
                  <a:pt x="2446528" y="4069471"/>
                </a:cubicBezTo>
                <a:cubicBezTo>
                  <a:pt x="2430907" y="4086616"/>
                  <a:pt x="2425319" y="4082171"/>
                  <a:pt x="2420239" y="4077472"/>
                </a:cubicBezTo>
                <a:cubicBezTo>
                  <a:pt x="2400681" y="4097030"/>
                  <a:pt x="2409317" y="4108587"/>
                  <a:pt x="2403983" y="4124589"/>
                </a:cubicBezTo>
                <a:cubicBezTo>
                  <a:pt x="2418379" y="4124469"/>
                  <a:pt x="2431985" y="4131154"/>
                  <a:pt x="2440686" y="4142623"/>
                </a:cubicBezTo>
                <a:cubicBezTo>
                  <a:pt x="2447544" y="4153037"/>
                  <a:pt x="2453386" y="4166245"/>
                  <a:pt x="2466086" y="4183517"/>
                </a:cubicBezTo>
                <a:cubicBezTo>
                  <a:pt x="2459881" y="4200988"/>
                  <a:pt x="2446805" y="4215165"/>
                  <a:pt x="2429891" y="4222760"/>
                </a:cubicBezTo>
                <a:cubicBezTo>
                  <a:pt x="2426716" y="4233428"/>
                  <a:pt x="2438654" y="4239016"/>
                  <a:pt x="2445258" y="4248160"/>
                </a:cubicBezTo>
                <a:cubicBezTo>
                  <a:pt x="2451863" y="4257304"/>
                  <a:pt x="2452497" y="4269877"/>
                  <a:pt x="2425065" y="4297817"/>
                </a:cubicBezTo>
                <a:cubicBezTo>
                  <a:pt x="2427461" y="4309718"/>
                  <a:pt x="2435385" y="4319765"/>
                  <a:pt x="2446401" y="4324868"/>
                </a:cubicBezTo>
                <a:cubicBezTo>
                  <a:pt x="2456791" y="4326697"/>
                  <a:pt x="2467482" y="4324322"/>
                  <a:pt x="2476119" y="4318264"/>
                </a:cubicBezTo>
                <a:cubicBezTo>
                  <a:pt x="2497328" y="4306326"/>
                  <a:pt x="2520823" y="4282450"/>
                  <a:pt x="2542032" y="4266321"/>
                </a:cubicBezTo>
                <a:cubicBezTo>
                  <a:pt x="2558923" y="4264543"/>
                  <a:pt x="2568194" y="4288038"/>
                  <a:pt x="2580132" y="4304421"/>
                </a:cubicBezTo>
                <a:cubicBezTo>
                  <a:pt x="2582801" y="4308045"/>
                  <a:pt x="2586117" y="4311145"/>
                  <a:pt x="2589911" y="4313565"/>
                </a:cubicBezTo>
                <a:cubicBezTo>
                  <a:pt x="2593833" y="4315591"/>
                  <a:pt x="2598391" y="4316001"/>
                  <a:pt x="2602611" y="4314708"/>
                </a:cubicBezTo>
                <a:cubicBezTo>
                  <a:pt x="2611628" y="4312168"/>
                  <a:pt x="2622423" y="4302008"/>
                  <a:pt x="2636266" y="4280545"/>
                </a:cubicBezTo>
                <a:cubicBezTo>
                  <a:pt x="2642057" y="4286673"/>
                  <a:pt x="2648736" y="4291896"/>
                  <a:pt x="2656078" y="4296039"/>
                </a:cubicBezTo>
                <a:cubicBezTo>
                  <a:pt x="2662823" y="4299449"/>
                  <a:pt x="2670402" y="4300859"/>
                  <a:pt x="2677922" y="4300103"/>
                </a:cubicBezTo>
                <a:cubicBezTo>
                  <a:pt x="2692781" y="4298707"/>
                  <a:pt x="2708275" y="4288800"/>
                  <a:pt x="2724658" y="4266575"/>
                </a:cubicBezTo>
                <a:cubicBezTo>
                  <a:pt x="2738548" y="4276642"/>
                  <a:pt x="2749259" y="4290482"/>
                  <a:pt x="2755519" y="4306453"/>
                </a:cubicBezTo>
                <a:lnTo>
                  <a:pt x="2767457" y="4331853"/>
                </a:lnTo>
                <a:cubicBezTo>
                  <a:pt x="2771394" y="4340616"/>
                  <a:pt x="2775331" y="4349379"/>
                  <a:pt x="2780157" y="4357888"/>
                </a:cubicBezTo>
                <a:cubicBezTo>
                  <a:pt x="2786936" y="4373935"/>
                  <a:pt x="2798343" y="4387598"/>
                  <a:pt x="2812923" y="4397131"/>
                </a:cubicBezTo>
                <a:cubicBezTo>
                  <a:pt x="2820052" y="4401309"/>
                  <a:pt x="2828049" y="4403787"/>
                  <a:pt x="2836291" y="4404370"/>
                </a:cubicBezTo>
                <a:cubicBezTo>
                  <a:pt x="2846640" y="4403894"/>
                  <a:pt x="2856789" y="4401346"/>
                  <a:pt x="2866136" y="4396877"/>
                </a:cubicBezTo>
                <a:cubicBezTo>
                  <a:pt x="2856357" y="4455424"/>
                  <a:pt x="2885821" y="4421642"/>
                  <a:pt x="2890774" y="4466092"/>
                </a:cubicBezTo>
                <a:cubicBezTo>
                  <a:pt x="2900760" y="4453304"/>
                  <a:pt x="2912276" y="4441788"/>
                  <a:pt x="2925064" y="4431802"/>
                </a:cubicBezTo>
                <a:cubicBezTo>
                  <a:pt x="2930654" y="4427644"/>
                  <a:pt x="2936462" y="4423786"/>
                  <a:pt x="2942463" y="4420245"/>
                </a:cubicBezTo>
                <a:cubicBezTo>
                  <a:pt x="2948153" y="4416573"/>
                  <a:pt x="2954094" y="4413305"/>
                  <a:pt x="2960243" y="4410466"/>
                </a:cubicBezTo>
                <a:cubicBezTo>
                  <a:pt x="2971659" y="4405206"/>
                  <a:pt x="2983630" y="4401244"/>
                  <a:pt x="2995930" y="4398655"/>
                </a:cubicBezTo>
                <a:cubicBezTo>
                  <a:pt x="3007927" y="4395435"/>
                  <a:pt x="3020096" y="4392891"/>
                  <a:pt x="3032379" y="4391035"/>
                </a:cubicBezTo>
                <a:cubicBezTo>
                  <a:pt x="3032379" y="4359793"/>
                  <a:pt x="3001137" y="4377192"/>
                  <a:pt x="3013837" y="4329695"/>
                </a:cubicBezTo>
                <a:cubicBezTo>
                  <a:pt x="3026528" y="4330345"/>
                  <a:pt x="3039245" y="4330345"/>
                  <a:pt x="3051937" y="4329695"/>
                </a:cubicBezTo>
                <a:cubicBezTo>
                  <a:pt x="3062891" y="4328659"/>
                  <a:pt x="3073757" y="4326834"/>
                  <a:pt x="3084449" y="4324234"/>
                </a:cubicBezTo>
                <a:cubicBezTo>
                  <a:pt x="3094736" y="4321821"/>
                  <a:pt x="3104261" y="4320551"/>
                  <a:pt x="3114167" y="4317249"/>
                </a:cubicBezTo>
                <a:cubicBezTo>
                  <a:pt x="3123793" y="4314256"/>
                  <a:pt x="3133590" y="4311838"/>
                  <a:pt x="3143503" y="4310010"/>
                </a:cubicBezTo>
                <a:cubicBezTo>
                  <a:pt x="3135121" y="4277371"/>
                  <a:pt x="3153918" y="4274069"/>
                  <a:pt x="3156965" y="4232794"/>
                </a:cubicBezTo>
                <a:cubicBezTo>
                  <a:pt x="3173730" y="4226444"/>
                  <a:pt x="3164586" y="4261750"/>
                  <a:pt x="3161030" y="4273688"/>
                </a:cubicBezTo>
                <a:cubicBezTo>
                  <a:pt x="3171571" y="4246891"/>
                  <a:pt x="3183636" y="4227841"/>
                  <a:pt x="3202050" y="4227968"/>
                </a:cubicBezTo>
                <a:cubicBezTo>
                  <a:pt x="3205885" y="4241095"/>
                  <a:pt x="3207936" y="4254679"/>
                  <a:pt x="3208146" y="4268354"/>
                </a:cubicBezTo>
                <a:cubicBezTo>
                  <a:pt x="3216147" y="4255654"/>
                  <a:pt x="3231642" y="4261623"/>
                  <a:pt x="3245103" y="4262639"/>
                </a:cubicBezTo>
                <a:cubicBezTo>
                  <a:pt x="3258565" y="4263656"/>
                  <a:pt x="3269233" y="4256797"/>
                  <a:pt x="3265805" y="4221745"/>
                </a:cubicBezTo>
                <a:cubicBezTo>
                  <a:pt x="3273231" y="4236156"/>
                  <a:pt x="3290021" y="4243044"/>
                  <a:pt x="3305428" y="4238001"/>
                </a:cubicBezTo>
                <a:cubicBezTo>
                  <a:pt x="3320288" y="4235460"/>
                  <a:pt x="3333876" y="4231904"/>
                  <a:pt x="3338068" y="4238635"/>
                </a:cubicBezTo>
                <a:cubicBezTo>
                  <a:pt x="3343528" y="4226697"/>
                  <a:pt x="3333242" y="4218696"/>
                  <a:pt x="3333369" y="4185803"/>
                </a:cubicBezTo>
                <a:cubicBezTo>
                  <a:pt x="3351784" y="4222633"/>
                  <a:pt x="3363214" y="4212982"/>
                  <a:pt x="3374771" y="4203075"/>
                </a:cubicBezTo>
                <a:cubicBezTo>
                  <a:pt x="3379513" y="4197066"/>
                  <a:pt x="3386803" y="4193633"/>
                  <a:pt x="3394456" y="4193804"/>
                </a:cubicBezTo>
                <a:cubicBezTo>
                  <a:pt x="3402330" y="4194693"/>
                  <a:pt x="3412617" y="4202821"/>
                  <a:pt x="3426587" y="4220601"/>
                </a:cubicBezTo>
                <a:cubicBezTo>
                  <a:pt x="3438017" y="4207901"/>
                  <a:pt x="3409569" y="4203075"/>
                  <a:pt x="3407028" y="4169801"/>
                </a:cubicBezTo>
                <a:cubicBezTo>
                  <a:pt x="3419728" y="4157101"/>
                  <a:pt x="3435603" y="4178818"/>
                  <a:pt x="3432428" y="4206250"/>
                </a:cubicBezTo>
                <a:cubicBezTo>
                  <a:pt x="3445128" y="4195074"/>
                  <a:pt x="3454907" y="4217553"/>
                  <a:pt x="3466845" y="4215267"/>
                </a:cubicBezTo>
                <a:cubicBezTo>
                  <a:pt x="3475736" y="4210187"/>
                  <a:pt x="3477640" y="4189867"/>
                  <a:pt x="3481196" y="4175388"/>
                </a:cubicBezTo>
                <a:cubicBezTo>
                  <a:pt x="3484752" y="4160910"/>
                  <a:pt x="3489959" y="4151385"/>
                  <a:pt x="3507739" y="4167387"/>
                </a:cubicBezTo>
                <a:cubicBezTo>
                  <a:pt x="3512057" y="4181103"/>
                  <a:pt x="3501517" y="4178182"/>
                  <a:pt x="3507739" y="4194438"/>
                </a:cubicBezTo>
                <a:cubicBezTo>
                  <a:pt x="3523106" y="4176150"/>
                  <a:pt x="3528821" y="4187199"/>
                  <a:pt x="3553078" y="4183771"/>
                </a:cubicBezTo>
                <a:cubicBezTo>
                  <a:pt x="3530726" y="4161418"/>
                  <a:pt x="3529583" y="4147575"/>
                  <a:pt x="3534156" y="4136146"/>
                </a:cubicBezTo>
                <a:cubicBezTo>
                  <a:pt x="3538727" y="4124716"/>
                  <a:pt x="3549903" y="4116461"/>
                  <a:pt x="3552063" y="4102617"/>
                </a:cubicBezTo>
                <a:cubicBezTo>
                  <a:pt x="3537077" y="4090806"/>
                  <a:pt x="3529965" y="4106808"/>
                  <a:pt x="3521709" y="4117730"/>
                </a:cubicBezTo>
                <a:cubicBezTo>
                  <a:pt x="3517645" y="4123191"/>
                  <a:pt x="3513200" y="4126874"/>
                  <a:pt x="3507231" y="4123699"/>
                </a:cubicBezTo>
                <a:cubicBezTo>
                  <a:pt x="3501262" y="4120524"/>
                  <a:pt x="3494531" y="4111634"/>
                  <a:pt x="3485895" y="4091822"/>
                </a:cubicBezTo>
                <a:cubicBezTo>
                  <a:pt x="3490573" y="4092450"/>
                  <a:pt x="3495314" y="4092450"/>
                  <a:pt x="3499992" y="4091822"/>
                </a:cubicBezTo>
                <a:cubicBezTo>
                  <a:pt x="3504099" y="4090933"/>
                  <a:pt x="3508100" y="4089613"/>
                  <a:pt x="3511930" y="4087885"/>
                </a:cubicBezTo>
                <a:cubicBezTo>
                  <a:pt x="3519224" y="4084553"/>
                  <a:pt x="3526306" y="4080778"/>
                  <a:pt x="3533139" y="4076582"/>
                </a:cubicBezTo>
                <a:cubicBezTo>
                  <a:pt x="3544443" y="4065621"/>
                  <a:pt x="3561009" y="4062071"/>
                  <a:pt x="3575811" y="4067438"/>
                </a:cubicBezTo>
                <a:cubicBezTo>
                  <a:pt x="3556253" y="4002160"/>
                  <a:pt x="3573652" y="3998096"/>
                  <a:pt x="3598544" y="3996318"/>
                </a:cubicBezTo>
                <a:cubicBezTo>
                  <a:pt x="3604767" y="3996318"/>
                  <a:pt x="3611244" y="3996318"/>
                  <a:pt x="3618356" y="3996318"/>
                </a:cubicBezTo>
                <a:cubicBezTo>
                  <a:pt x="3624699" y="3995881"/>
                  <a:pt x="3630966" y="3994687"/>
                  <a:pt x="3637025" y="3992762"/>
                </a:cubicBezTo>
                <a:cubicBezTo>
                  <a:pt x="3642794" y="3990961"/>
                  <a:pt x="3647913" y="3987519"/>
                  <a:pt x="3651757" y="3982856"/>
                </a:cubicBezTo>
                <a:cubicBezTo>
                  <a:pt x="3655895" y="3976538"/>
                  <a:pt x="3657898" y="3969060"/>
                  <a:pt x="3657472" y="3961520"/>
                </a:cubicBezTo>
                <a:cubicBezTo>
                  <a:pt x="3664838" y="3962790"/>
                  <a:pt x="3672205" y="3963806"/>
                  <a:pt x="3679444" y="3964441"/>
                </a:cubicBezTo>
                <a:lnTo>
                  <a:pt x="3690239" y="3965330"/>
                </a:lnTo>
                <a:lnTo>
                  <a:pt x="3700272" y="3965330"/>
                </a:lnTo>
                <a:cubicBezTo>
                  <a:pt x="3713499" y="3964643"/>
                  <a:pt x="3726657" y="3962987"/>
                  <a:pt x="3739642" y="3960377"/>
                </a:cubicBezTo>
                <a:cubicBezTo>
                  <a:pt x="3752342" y="3956821"/>
                  <a:pt x="3763899" y="3952630"/>
                  <a:pt x="3776091" y="3947677"/>
                </a:cubicBezTo>
                <a:cubicBezTo>
                  <a:pt x="3788283" y="3942724"/>
                  <a:pt x="3799078" y="3936120"/>
                  <a:pt x="3811270" y="3930024"/>
                </a:cubicBezTo>
                <a:cubicBezTo>
                  <a:pt x="3858133" y="3903100"/>
                  <a:pt x="3904488" y="3866524"/>
                  <a:pt x="3970020" y="3825503"/>
                </a:cubicBezTo>
                <a:cubicBezTo>
                  <a:pt x="3990467" y="3848871"/>
                  <a:pt x="4004437" y="3853062"/>
                  <a:pt x="4016629" y="3845823"/>
                </a:cubicBezTo>
                <a:cubicBezTo>
                  <a:pt x="4023117" y="3840914"/>
                  <a:pt x="4028377" y="3834567"/>
                  <a:pt x="4031996" y="3827281"/>
                </a:cubicBezTo>
                <a:cubicBezTo>
                  <a:pt x="4037274" y="3818140"/>
                  <a:pt x="4041982" y="3808682"/>
                  <a:pt x="4046093" y="3798960"/>
                </a:cubicBezTo>
                <a:cubicBezTo>
                  <a:pt x="4050066" y="3788089"/>
                  <a:pt x="4054732" y="3777484"/>
                  <a:pt x="4060063" y="3767210"/>
                </a:cubicBezTo>
                <a:cubicBezTo>
                  <a:pt x="4062984" y="3762130"/>
                  <a:pt x="4065524" y="3757050"/>
                  <a:pt x="4068191" y="3752097"/>
                </a:cubicBezTo>
                <a:cubicBezTo>
                  <a:pt x="4070955" y="3747323"/>
                  <a:pt x="4074098" y="3742779"/>
                  <a:pt x="4077589" y="3738508"/>
                </a:cubicBezTo>
                <a:cubicBezTo>
                  <a:pt x="4084698" y="3730158"/>
                  <a:pt x="4093596" y="3723517"/>
                  <a:pt x="4103624" y="3719077"/>
                </a:cubicBezTo>
                <a:cubicBezTo>
                  <a:pt x="4115493" y="3714280"/>
                  <a:pt x="4128439" y="3712788"/>
                  <a:pt x="4141089" y="3714759"/>
                </a:cubicBezTo>
                <a:cubicBezTo>
                  <a:pt x="4123436" y="3694439"/>
                  <a:pt x="4125976" y="3677675"/>
                  <a:pt x="4138295" y="3663959"/>
                </a:cubicBezTo>
                <a:cubicBezTo>
                  <a:pt x="4150614" y="3650243"/>
                  <a:pt x="4177919" y="3642496"/>
                  <a:pt x="4207129" y="3640591"/>
                </a:cubicBezTo>
                <a:cubicBezTo>
                  <a:pt x="4172458" y="3595887"/>
                  <a:pt x="4202811" y="3563756"/>
                  <a:pt x="4237355" y="3522100"/>
                </a:cubicBezTo>
                <a:cubicBezTo>
                  <a:pt x="4245864" y="3511686"/>
                  <a:pt x="4255516" y="3501145"/>
                  <a:pt x="4264152" y="3489842"/>
                </a:cubicBezTo>
                <a:cubicBezTo>
                  <a:pt x="4272257" y="3478553"/>
                  <a:pt x="4279638" y="3466760"/>
                  <a:pt x="4286250" y="3454536"/>
                </a:cubicBezTo>
                <a:cubicBezTo>
                  <a:pt x="4289488" y="3448486"/>
                  <a:pt x="4292372" y="3442252"/>
                  <a:pt x="4294886" y="3435867"/>
                </a:cubicBezTo>
                <a:cubicBezTo>
                  <a:pt x="4296820" y="3429553"/>
                  <a:pt x="4298264" y="3423099"/>
                  <a:pt x="4299203" y="3416563"/>
                </a:cubicBezTo>
                <a:cubicBezTo>
                  <a:pt x="4301261" y="3403375"/>
                  <a:pt x="4300700" y="3389910"/>
                  <a:pt x="4297552" y="3376939"/>
                </a:cubicBezTo>
                <a:cubicBezTo>
                  <a:pt x="4311944" y="3395781"/>
                  <a:pt x="4319632" y="3418890"/>
                  <a:pt x="4319396" y="3442598"/>
                </a:cubicBezTo>
                <a:cubicBezTo>
                  <a:pt x="4318767" y="3453395"/>
                  <a:pt x="4317366" y="3464133"/>
                  <a:pt x="4315206" y="3474729"/>
                </a:cubicBezTo>
                <a:cubicBezTo>
                  <a:pt x="4313534" y="3485185"/>
                  <a:pt x="4311243" y="3495532"/>
                  <a:pt x="4308347" y="3505717"/>
                </a:cubicBezTo>
                <a:cubicBezTo>
                  <a:pt x="4305644" y="3515417"/>
                  <a:pt x="4303691" y="3525309"/>
                  <a:pt x="4302506" y="3535308"/>
                </a:cubicBezTo>
                <a:cubicBezTo>
                  <a:pt x="4301718" y="3544921"/>
                  <a:pt x="4302016" y="3554591"/>
                  <a:pt x="4303395" y="3564137"/>
                </a:cubicBezTo>
                <a:cubicBezTo>
                  <a:pt x="4306316" y="3582933"/>
                  <a:pt x="4317746" y="3602237"/>
                  <a:pt x="4342892" y="3622684"/>
                </a:cubicBezTo>
                <a:cubicBezTo>
                  <a:pt x="4332303" y="3635357"/>
                  <a:pt x="4324124" y="3649863"/>
                  <a:pt x="4318762" y="3665483"/>
                </a:cubicBezTo>
                <a:cubicBezTo>
                  <a:pt x="4315968" y="3674119"/>
                  <a:pt x="4312284" y="3683136"/>
                  <a:pt x="4308983" y="3692280"/>
                </a:cubicBezTo>
                <a:cubicBezTo>
                  <a:pt x="4305682" y="3701424"/>
                  <a:pt x="4302760" y="3711076"/>
                  <a:pt x="4299966" y="3720727"/>
                </a:cubicBezTo>
                <a:cubicBezTo>
                  <a:pt x="4290901" y="3754925"/>
                  <a:pt x="4278700" y="3788213"/>
                  <a:pt x="4263517" y="3820168"/>
                </a:cubicBezTo>
                <a:cubicBezTo>
                  <a:pt x="4288917" y="3829693"/>
                  <a:pt x="4296918" y="3814834"/>
                  <a:pt x="4314317" y="3811913"/>
                </a:cubicBezTo>
                <a:cubicBezTo>
                  <a:pt x="4340352" y="3824613"/>
                  <a:pt x="4331208" y="3839092"/>
                  <a:pt x="4320540" y="3853823"/>
                </a:cubicBezTo>
                <a:cubicBezTo>
                  <a:pt x="4286250" y="3832360"/>
                  <a:pt x="4272915" y="3839853"/>
                  <a:pt x="4244340" y="3826264"/>
                </a:cubicBezTo>
                <a:cubicBezTo>
                  <a:pt x="4234299" y="3834825"/>
                  <a:pt x="4231694" y="3849282"/>
                  <a:pt x="4238117" y="3860808"/>
                </a:cubicBezTo>
                <a:cubicBezTo>
                  <a:pt x="4278226" y="3870614"/>
                  <a:pt x="4319966" y="3871740"/>
                  <a:pt x="4360545" y="3864110"/>
                </a:cubicBezTo>
                <a:cubicBezTo>
                  <a:pt x="4349496" y="3868555"/>
                  <a:pt x="4308856" y="3911354"/>
                  <a:pt x="4380992" y="3932690"/>
                </a:cubicBezTo>
                <a:cubicBezTo>
                  <a:pt x="4349369" y="3960757"/>
                  <a:pt x="4344289" y="3966218"/>
                  <a:pt x="4338066" y="3996190"/>
                </a:cubicBezTo>
                <a:cubicBezTo>
                  <a:pt x="4322445" y="3967869"/>
                  <a:pt x="4292473" y="3985014"/>
                  <a:pt x="4260723" y="3967869"/>
                </a:cubicBezTo>
                <a:cubicBezTo>
                  <a:pt x="4230116" y="3995555"/>
                  <a:pt x="4251325" y="4027686"/>
                  <a:pt x="4287520" y="4063373"/>
                </a:cubicBezTo>
                <a:cubicBezTo>
                  <a:pt x="4248658" y="4053594"/>
                  <a:pt x="4236720" y="4102870"/>
                  <a:pt x="4216781" y="4142748"/>
                </a:cubicBezTo>
                <a:cubicBezTo>
                  <a:pt x="4245737" y="4146685"/>
                  <a:pt x="4269867" y="4131699"/>
                  <a:pt x="4289171" y="4110236"/>
                </a:cubicBezTo>
                <a:cubicBezTo>
                  <a:pt x="4299077" y="4099695"/>
                  <a:pt x="4308983" y="4088392"/>
                  <a:pt x="4318889" y="4077470"/>
                </a:cubicBezTo>
                <a:cubicBezTo>
                  <a:pt x="4327658" y="4066378"/>
                  <a:pt x="4337914" y="4056550"/>
                  <a:pt x="4349369" y="4048260"/>
                </a:cubicBezTo>
                <a:cubicBezTo>
                  <a:pt x="4369689" y="4057658"/>
                  <a:pt x="4381246" y="4081026"/>
                  <a:pt x="4391914" y="4099695"/>
                </a:cubicBezTo>
                <a:cubicBezTo>
                  <a:pt x="4402580" y="4118365"/>
                  <a:pt x="4411980" y="4131699"/>
                  <a:pt x="4429252" y="4118745"/>
                </a:cubicBezTo>
                <a:cubicBezTo>
                  <a:pt x="4434379" y="4130195"/>
                  <a:pt x="4437514" y="4142435"/>
                  <a:pt x="4438523" y="4154940"/>
                </a:cubicBezTo>
                <a:cubicBezTo>
                  <a:pt x="4438523" y="4166243"/>
                  <a:pt x="4433570" y="4175006"/>
                  <a:pt x="4419600" y="4173990"/>
                </a:cubicBezTo>
                <a:cubicBezTo>
                  <a:pt x="4449064" y="4188214"/>
                  <a:pt x="4449572" y="4207137"/>
                  <a:pt x="4448937" y="4229108"/>
                </a:cubicBezTo>
                <a:cubicBezTo>
                  <a:pt x="4448300" y="4251079"/>
                  <a:pt x="4445000" y="4274701"/>
                  <a:pt x="4469511" y="4300101"/>
                </a:cubicBezTo>
                <a:cubicBezTo>
                  <a:pt x="4444111" y="4299085"/>
                  <a:pt x="4429125" y="4304546"/>
                  <a:pt x="4420997" y="4314325"/>
                </a:cubicBezTo>
                <a:cubicBezTo>
                  <a:pt x="4412808" y="4325277"/>
                  <a:pt x="4408759" y="4338774"/>
                  <a:pt x="4409567" y="4352425"/>
                </a:cubicBezTo>
                <a:cubicBezTo>
                  <a:pt x="4408805" y="4382270"/>
                  <a:pt x="4415663" y="4418592"/>
                  <a:pt x="4395851" y="4433197"/>
                </a:cubicBezTo>
                <a:cubicBezTo>
                  <a:pt x="4389971" y="4425510"/>
                  <a:pt x="4380344" y="4421676"/>
                  <a:pt x="4370790" y="4423216"/>
                </a:cubicBezTo>
                <a:cubicBezTo>
                  <a:pt x="4361236" y="4424755"/>
                  <a:pt x="4353299" y="4431419"/>
                  <a:pt x="4350131" y="4440563"/>
                </a:cubicBezTo>
                <a:cubicBezTo>
                  <a:pt x="4339494" y="4460314"/>
                  <a:pt x="4346466" y="4484944"/>
                  <a:pt x="4365879" y="4496189"/>
                </a:cubicBezTo>
                <a:cubicBezTo>
                  <a:pt x="4348817" y="4489491"/>
                  <a:pt x="4329855" y="4489491"/>
                  <a:pt x="4312793" y="4496189"/>
                </a:cubicBezTo>
                <a:cubicBezTo>
                  <a:pt x="4300093" y="4503301"/>
                  <a:pt x="4296283" y="4518541"/>
                  <a:pt x="4307713" y="4544448"/>
                </a:cubicBezTo>
                <a:cubicBezTo>
                  <a:pt x="4321945" y="4534497"/>
                  <a:pt x="4337133" y="4525988"/>
                  <a:pt x="4353052" y="4519048"/>
                </a:cubicBezTo>
                <a:cubicBezTo>
                  <a:pt x="4373707" y="4510478"/>
                  <a:pt x="4393811" y="4500638"/>
                  <a:pt x="4413250" y="4489584"/>
                </a:cubicBezTo>
                <a:cubicBezTo>
                  <a:pt x="4455795" y="4540384"/>
                  <a:pt x="4432173" y="4530732"/>
                  <a:pt x="4395343" y="4540384"/>
                </a:cubicBezTo>
                <a:cubicBezTo>
                  <a:pt x="4406098" y="4555044"/>
                  <a:pt x="4424942" y="4561308"/>
                  <a:pt x="4442333" y="4556006"/>
                </a:cubicBezTo>
                <a:cubicBezTo>
                  <a:pt x="4457446" y="4553465"/>
                  <a:pt x="4471543" y="4548766"/>
                  <a:pt x="4488815" y="4564641"/>
                </a:cubicBezTo>
                <a:cubicBezTo>
                  <a:pt x="4479982" y="4571576"/>
                  <a:pt x="4471505" y="4578951"/>
                  <a:pt x="4463415" y="4586739"/>
                </a:cubicBezTo>
                <a:cubicBezTo>
                  <a:pt x="4456721" y="4593504"/>
                  <a:pt x="4451301" y="4601420"/>
                  <a:pt x="4447413" y="4610107"/>
                </a:cubicBezTo>
                <a:cubicBezTo>
                  <a:pt x="4440203" y="4628472"/>
                  <a:pt x="4443091" y="4649267"/>
                  <a:pt x="4455033" y="4664971"/>
                </a:cubicBezTo>
                <a:cubicBezTo>
                  <a:pt x="4367022" y="4652271"/>
                  <a:pt x="4478147" y="4711962"/>
                  <a:pt x="4431030" y="4751585"/>
                </a:cubicBezTo>
                <a:cubicBezTo>
                  <a:pt x="4455623" y="4738377"/>
                  <a:pt x="4478451" y="4722120"/>
                  <a:pt x="4498975" y="4703198"/>
                </a:cubicBezTo>
                <a:cubicBezTo>
                  <a:pt x="4519897" y="4683104"/>
                  <a:pt x="4539218" y="4661406"/>
                  <a:pt x="4556760" y="4638302"/>
                </a:cubicBezTo>
                <a:cubicBezTo>
                  <a:pt x="4573905" y="4614172"/>
                  <a:pt x="4590415" y="4589153"/>
                  <a:pt x="4605655" y="4563498"/>
                </a:cubicBezTo>
                <a:cubicBezTo>
                  <a:pt x="4620894" y="4537843"/>
                  <a:pt x="4633849" y="4511175"/>
                  <a:pt x="4647819" y="4485520"/>
                </a:cubicBezTo>
                <a:cubicBezTo>
                  <a:pt x="4701540" y="4381380"/>
                  <a:pt x="4742307" y="4285876"/>
                  <a:pt x="4829302" y="4244220"/>
                </a:cubicBezTo>
                <a:cubicBezTo>
                  <a:pt x="4828989" y="4257470"/>
                  <a:pt x="4827372" y="4270657"/>
                  <a:pt x="4824476" y="4283590"/>
                </a:cubicBezTo>
                <a:cubicBezTo>
                  <a:pt x="4821015" y="4296950"/>
                  <a:pt x="4816774" y="4310096"/>
                  <a:pt x="4811776" y="4322960"/>
                </a:cubicBezTo>
                <a:cubicBezTo>
                  <a:pt x="4806696" y="4336295"/>
                  <a:pt x="4800981" y="4349757"/>
                  <a:pt x="4794885" y="4363346"/>
                </a:cubicBezTo>
                <a:cubicBezTo>
                  <a:pt x="4788789" y="4376935"/>
                  <a:pt x="4781296" y="4390016"/>
                  <a:pt x="4774311" y="4403732"/>
                </a:cubicBezTo>
                <a:cubicBezTo>
                  <a:pt x="4767326" y="4417448"/>
                  <a:pt x="4760214" y="4431037"/>
                  <a:pt x="4753483" y="4445007"/>
                </a:cubicBezTo>
                <a:cubicBezTo>
                  <a:pt x="4746751" y="4458977"/>
                  <a:pt x="4739259" y="4472566"/>
                  <a:pt x="4733163" y="4486790"/>
                </a:cubicBezTo>
                <a:cubicBezTo>
                  <a:pt x="4726720" y="4500995"/>
                  <a:pt x="4721163" y="4515586"/>
                  <a:pt x="4716526" y="4530478"/>
                </a:cubicBezTo>
                <a:cubicBezTo>
                  <a:pt x="4711310" y="4545342"/>
                  <a:pt x="4707068" y="4560529"/>
                  <a:pt x="4703826" y="4575944"/>
                </a:cubicBezTo>
                <a:cubicBezTo>
                  <a:pt x="4720342" y="4575185"/>
                  <a:pt x="4735720" y="4567311"/>
                  <a:pt x="4745990" y="4554354"/>
                </a:cubicBezTo>
                <a:cubicBezTo>
                  <a:pt x="4754488" y="4542035"/>
                  <a:pt x="4761082" y="4528506"/>
                  <a:pt x="4765548" y="4514222"/>
                </a:cubicBezTo>
                <a:cubicBezTo>
                  <a:pt x="4769246" y="4501255"/>
                  <a:pt x="4775130" y="4489014"/>
                  <a:pt x="4782947" y="4478027"/>
                </a:cubicBezTo>
                <a:cubicBezTo>
                  <a:pt x="4791271" y="4467518"/>
                  <a:pt x="4804648" y="4462361"/>
                  <a:pt x="4817872" y="4464565"/>
                </a:cubicBezTo>
                <a:cubicBezTo>
                  <a:pt x="4774438" y="4442340"/>
                  <a:pt x="4805934" y="4395096"/>
                  <a:pt x="4855972" y="4393572"/>
                </a:cubicBezTo>
                <a:cubicBezTo>
                  <a:pt x="4851400" y="4379602"/>
                  <a:pt x="4805172" y="4363346"/>
                  <a:pt x="4837557" y="4327024"/>
                </a:cubicBezTo>
                <a:cubicBezTo>
                  <a:pt x="4843653" y="4363600"/>
                  <a:pt x="4856861" y="4360552"/>
                  <a:pt x="4875657" y="4353313"/>
                </a:cubicBezTo>
                <a:cubicBezTo>
                  <a:pt x="4894454" y="4346075"/>
                  <a:pt x="4919091" y="4334898"/>
                  <a:pt x="4946523" y="4356996"/>
                </a:cubicBezTo>
                <a:cubicBezTo>
                  <a:pt x="4909439" y="4384937"/>
                  <a:pt x="4955032" y="4402716"/>
                  <a:pt x="4928108" y="4429640"/>
                </a:cubicBezTo>
                <a:cubicBezTo>
                  <a:pt x="4872101" y="4395604"/>
                  <a:pt x="4938522" y="4451484"/>
                  <a:pt x="4917948" y="4466089"/>
                </a:cubicBezTo>
                <a:cubicBezTo>
                  <a:pt x="4899025" y="4493902"/>
                  <a:pt x="4869561" y="4467359"/>
                  <a:pt x="4846320" y="4471550"/>
                </a:cubicBezTo>
                <a:cubicBezTo>
                  <a:pt x="4846713" y="4486623"/>
                  <a:pt x="4841458" y="4501300"/>
                  <a:pt x="4831588" y="4512698"/>
                </a:cubicBezTo>
                <a:cubicBezTo>
                  <a:pt x="4820793" y="4527049"/>
                  <a:pt x="4806188" y="4542162"/>
                  <a:pt x="4792091" y="4558545"/>
                </a:cubicBezTo>
                <a:cubicBezTo>
                  <a:pt x="4784979" y="4566673"/>
                  <a:pt x="4778121" y="4575182"/>
                  <a:pt x="4771644" y="4583945"/>
                </a:cubicBezTo>
                <a:cubicBezTo>
                  <a:pt x="4764937" y="4592290"/>
                  <a:pt x="4758987" y="4601215"/>
                  <a:pt x="4753864" y="4610615"/>
                </a:cubicBezTo>
                <a:cubicBezTo>
                  <a:pt x="4743016" y="4629301"/>
                  <a:pt x="4738557" y="4651015"/>
                  <a:pt x="4741164" y="4672464"/>
                </a:cubicBezTo>
                <a:cubicBezTo>
                  <a:pt x="4718177" y="4680719"/>
                  <a:pt x="4694809" y="4693546"/>
                  <a:pt x="4670806" y="4685164"/>
                </a:cubicBezTo>
                <a:cubicBezTo>
                  <a:pt x="4666488" y="4699134"/>
                  <a:pt x="4723003" y="4724026"/>
                  <a:pt x="4728337" y="4759459"/>
                </a:cubicBezTo>
                <a:cubicBezTo>
                  <a:pt x="4750943" y="4735075"/>
                  <a:pt x="4739767" y="4712850"/>
                  <a:pt x="4755261" y="4752093"/>
                </a:cubicBezTo>
                <a:cubicBezTo>
                  <a:pt x="4772787" y="4740028"/>
                  <a:pt x="4787646" y="4678179"/>
                  <a:pt x="4753229" y="4716533"/>
                </a:cubicBezTo>
                <a:cubicBezTo>
                  <a:pt x="4742180" y="4709168"/>
                  <a:pt x="4748657" y="4696594"/>
                  <a:pt x="4758563" y="4689737"/>
                </a:cubicBezTo>
                <a:cubicBezTo>
                  <a:pt x="4763401" y="4685301"/>
                  <a:pt x="4770290" y="4683891"/>
                  <a:pt x="4776481" y="4686070"/>
                </a:cubicBezTo>
                <a:cubicBezTo>
                  <a:pt x="4782673" y="4688249"/>
                  <a:pt x="4787160" y="4693662"/>
                  <a:pt x="4788154" y="4700151"/>
                </a:cubicBezTo>
                <a:cubicBezTo>
                  <a:pt x="4802251" y="4682497"/>
                  <a:pt x="4809363" y="4664845"/>
                  <a:pt x="4800854" y="4647191"/>
                </a:cubicBezTo>
                <a:cubicBezTo>
                  <a:pt x="4773041" y="4621791"/>
                  <a:pt x="4802378" y="4692276"/>
                  <a:pt x="4764786" y="4646557"/>
                </a:cubicBezTo>
                <a:cubicBezTo>
                  <a:pt x="4773930" y="4629793"/>
                  <a:pt x="4781931" y="4615441"/>
                  <a:pt x="4789170" y="4602234"/>
                </a:cubicBezTo>
                <a:cubicBezTo>
                  <a:pt x="4795478" y="4590038"/>
                  <a:pt x="4802606" y="4578285"/>
                  <a:pt x="4810506" y="4567055"/>
                </a:cubicBezTo>
                <a:cubicBezTo>
                  <a:pt x="4818548" y="4556318"/>
                  <a:pt x="4828036" y="4546745"/>
                  <a:pt x="4838700" y="4538607"/>
                </a:cubicBezTo>
                <a:cubicBezTo>
                  <a:pt x="4844824" y="4533982"/>
                  <a:pt x="4851229" y="4529741"/>
                  <a:pt x="4857877" y="4525907"/>
                </a:cubicBezTo>
                <a:cubicBezTo>
                  <a:pt x="4864862" y="4521589"/>
                  <a:pt x="4872355" y="4517271"/>
                  <a:pt x="4880991" y="4513207"/>
                </a:cubicBezTo>
                <a:cubicBezTo>
                  <a:pt x="4884420" y="4537464"/>
                  <a:pt x="4875530" y="4565404"/>
                  <a:pt x="4862449" y="4595630"/>
                </a:cubicBezTo>
                <a:cubicBezTo>
                  <a:pt x="4855845" y="4610743"/>
                  <a:pt x="4848479" y="4626618"/>
                  <a:pt x="4839970" y="4642112"/>
                </a:cubicBezTo>
                <a:lnTo>
                  <a:pt x="4813300" y="4691646"/>
                </a:lnTo>
                <a:cubicBezTo>
                  <a:pt x="4804537" y="4707267"/>
                  <a:pt x="4796790" y="4723396"/>
                  <a:pt x="4789043" y="4738382"/>
                </a:cubicBezTo>
                <a:cubicBezTo>
                  <a:pt x="4781741" y="4752717"/>
                  <a:pt x="4775625" y="4767626"/>
                  <a:pt x="4770755" y="4782959"/>
                </a:cubicBezTo>
                <a:cubicBezTo>
                  <a:pt x="4760911" y="4809887"/>
                  <a:pt x="4762517" y="4839670"/>
                  <a:pt x="4775200" y="4865382"/>
                </a:cubicBezTo>
                <a:cubicBezTo>
                  <a:pt x="4755134" y="4863477"/>
                  <a:pt x="4723511" y="4879860"/>
                  <a:pt x="4703191" y="4903482"/>
                </a:cubicBezTo>
                <a:cubicBezTo>
                  <a:pt x="4682872" y="4927105"/>
                  <a:pt x="4671822" y="4957457"/>
                  <a:pt x="4696206" y="4986413"/>
                </a:cubicBezTo>
                <a:cubicBezTo>
                  <a:pt x="4671783" y="4992663"/>
                  <a:pt x="4649714" y="5005904"/>
                  <a:pt x="4632706" y="5024513"/>
                </a:cubicBezTo>
                <a:cubicBezTo>
                  <a:pt x="4613093" y="5044862"/>
                  <a:pt x="4595721" y="5067258"/>
                  <a:pt x="4580890" y="5091315"/>
                </a:cubicBezTo>
                <a:cubicBezTo>
                  <a:pt x="4546727" y="5140591"/>
                  <a:pt x="4511294" y="5198503"/>
                  <a:pt x="4459986" y="5232412"/>
                </a:cubicBezTo>
                <a:cubicBezTo>
                  <a:pt x="4501896" y="5254891"/>
                  <a:pt x="4505579" y="5188216"/>
                  <a:pt x="4548886" y="5177548"/>
                </a:cubicBezTo>
                <a:cubicBezTo>
                  <a:pt x="4556252" y="5213489"/>
                  <a:pt x="4539361" y="5230761"/>
                  <a:pt x="4514342" y="5243588"/>
                </a:cubicBezTo>
                <a:cubicBezTo>
                  <a:pt x="4489322" y="5256414"/>
                  <a:pt x="4458208" y="5267718"/>
                  <a:pt x="4435348" y="5293499"/>
                </a:cubicBezTo>
                <a:cubicBezTo>
                  <a:pt x="4445000" y="5306199"/>
                  <a:pt x="4444492" y="5315597"/>
                  <a:pt x="4436872" y="5323217"/>
                </a:cubicBezTo>
                <a:cubicBezTo>
                  <a:pt x="4449019" y="5328784"/>
                  <a:pt x="4462466" y="5330894"/>
                  <a:pt x="4475734" y="5329313"/>
                </a:cubicBezTo>
                <a:cubicBezTo>
                  <a:pt x="4479290" y="5330202"/>
                  <a:pt x="4474591" y="5337060"/>
                  <a:pt x="4463034" y="5369953"/>
                </a:cubicBezTo>
                <a:cubicBezTo>
                  <a:pt x="4488434" y="5357253"/>
                  <a:pt x="4510913" y="5342775"/>
                  <a:pt x="4532249" y="5329313"/>
                </a:cubicBezTo>
                <a:cubicBezTo>
                  <a:pt x="4553586" y="5315851"/>
                  <a:pt x="4573524" y="5302897"/>
                  <a:pt x="4591939" y="5289562"/>
                </a:cubicBezTo>
                <a:cubicBezTo>
                  <a:pt x="4610355" y="5276227"/>
                  <a:pt x="4627118" y="5262638"/>
                  <a:pt x="4643501" y="5249684"/>
                </a:cubicBezTo>
                <a:cubicBezTo>
                  <a:pt x="4659885" y="5236731"/>
                  <a:pt x="4675760" y="5224284"/>
                  <a:pt x="4690364" y="5210695"/>
                </a:cubicBezTo>
                <a:cubicBezTo>
                  <a:pt x="4750055" y="5158498"/>
                  <a:pt x="4802886" y="5108079"/>
                  <a:pt x="4871339" y="5049151"/>
                </a:cubicBezTo>
                <a:cubicBezTo>
                  <a:pt x="4877055" y="5057787"/>
                  <a:pt x="4873244" y="5074551"/>
                  <a:pt x="4863085" y="5094490"/>
                </a:cubicBezTo>
                <a:cubicBezTo>
                  <a:pt x="4849975" y="5117894"/>
                  <a:pt x="4834981" y="5140193"/>
                  <a:pt x="4818254" y="5161165"/>
                </a:cubicBezTo>
                <a:cubicBezTo>
                  <a:pt x="4800600" y="5184914"/>
                  <a:pt x="4780154" y="5207139"/>
                  <a:pt x="4762755" y="5225935"/>
                </a:cubicBezTo>
                <a:cubicBezTo>
                  <a:pt x="4745355" y="5244731"/>
                  <a:pt x="4730242" y="5259082"/>
                  <a:pt x="4724400" y="5266702"/>
                </a:cubicBezTo>
                <a:cubicBezTo>
                  <a:pt x="4711700" y="5304802"/>
                  <a:pt x="4747133" y="5330964"/>
                  <a:pt x="4660265" y="5375160"/>
                </a:cubicBezTo>
                <a:cubicBezTo>
                  <a:pt x="4642993" y="5345061"/>
                  <a:pt x="4696206" y="5328170"/>
                  <a:pt x="4678172" y="5298960"/>
                </a:cubicBezTo>
                <a:cubicBezTo>
                  <a:pt x="4656074" y="5289181"/>
                  <a:pt x="4644517" y="5301500"/>
                  <a:pt x="4632452" y="5318010"/>
                </a:cubicBezTo>
                <a:cubicBezTo>
                  <a:pt x="4620387" y="5334520"/>
                  <a:pt x="4607052" y="5354586"/>
                  <a:pt x="4584065" y="5359920"/>
                </a:cubicBezTo>
                <a:cubicBezTo>
                  <a:pt x="4590669" y="5393702"/>
                  <a:pt x="4572889" y="5431929"/>
                  <a:pt x="4542409" y="5461520"/>
                </a:cubicBezTo>
                <a:cubicBezTo>
                  <a:pt x="4526610" y="5476828"/>
                  <a:pt x="4508792" y="5489903"/>
                  <a:pt x="4489450" y="5500382"/>
                </a:cubicBezTo>
                <a:cubicBezTo>
                  <a:pt x="4471256" y="5510793"/>
                  <a:pt x="4451339" y="5517848"/>
                  <a:pt x="4430649" y="5521210"/>
                </a:cubicBezTo>
                <a:cubicBezTo>
                  <a:pt x="4426871" y="5511427"/>
                  <a:pt x="4429494" y="5500327"/>
                  <a:pt x="4437253" y="5493270"/>
                </a:cubicBezTo>
                <a:cubicBezTo>
                  <a:pt x="4445028" y="5487534"/>
                  <a:pt x="4453884" y="5483429"/>
                  <a:pt x="4463288" y="5481205"/>
                </a:cubicBezTo>
                <a:cubicBezTo>
                  <a:pt x="4483100" y="5474855"/>
                  <a:pt x="4504055" y="5468505"/>
                  <a:pt x="4500118" y="5439041"/>
                </a:cubicBezTo>
                <a:cubicBezTo>
                  <a:pt x="4468252" y="5439585"/>
                  <a:pt x="4436933" y="5447405"/>
                  <a:pt x="4408551" y="5461901"/>
                </a:cubicBezTo>
                <a:cubicBezTo>
                  <a:pt x="4379341" y="5476252"/>
                  <a:pt x="4356735" y="5498096"/>
                  <a:pt x="4355211" y="5527814"/>
                </a:cubicBezTo>
                <a:cubicBezTo>
                  <a:pt x="4363593" y="5559564"/>
                  <a:pt x="4410201" y="5493143"/>
                  <a:pt x="4410837" y="5545848"/>
                </a:cubicBezTo>
                <a:cubicBezTo>
                  <a:pt x="4374642" y="5543054"/>
                  <a:pt x="4359402" y="5554992"/>
                  <a:pt x="4347337" y="5571248"/>
                </a:cubicBezTo>
                <a:cubicBezTo>
                  <a:pt x="4335272" y="5587504"/>
                  <a:pt x="4325874" y="5608459"/>
                  <a:pt x="4303395" y="5623318"/>
                </a:cubicBezTo>
                <a:cubicBezTo>
                  <a:pt x="4308221" y="5590425"/>
                  <a:pt x="4285361" y="5600966"/>
                  <a:pt x="4258437" y="5622175"/>
                </a:cubicBezTo>
                <a:cubicBezTo>
                  <a:pt x="4245102" y="5632970"/>
                  <a:pt x="4230115" y="5645670"/>
                  <a:pt x="4217034" y="5657100"/>
                </a:cubicBezTo>
                <a:lnTo>
                  <a:pt x="4187189" y="5683770"/>
                </a:lnTo>
                <a:cubicBezTo>
                  <a:pt x="4117467" y="5656338"/>
                  <a:pt x="4251578" y="5627001"/>
                  <a:pt x="4262119" y="5597410"/>
                </a:cubicBezTo>
                <a:cubicBezTo>
                  <a:pt x="4223725" y="5600307"/>
                  <a:pt x="4186397" y="5611392"/>
                  <a:pt x="4152645" y="5629922"/>
                </a:cubicBezTo>
                <a:cubicBezTo>
                  <a:pt x="4115815" y="5649734"/>
                  <a:pt x="4076445" y="5673737"/>
                  <a:pt x="4035551" y="5701169"/>
                </a:cubicBezTo>
                <a:cubicBezTo>
                  <a:pt x="4015231" y="5715139"/>
                  <a:pt x="3993895" y="5728347"/>
                  <a:pt x="3972051" y="5741682"/>
                </a:cubicBezTo>
                <a:cubicBezTo>
                  <a:pt x="3950207" y="5755016"/>
                  <a:pt x="3927982" y="5768352"/>
                  <a:pt x="3905249" y="5781052"/>
                </a:cubicBezTo>
                <a:cubicBezTo>
                  <a:pt x="3882516" y="5793752"/>
                  <a:pt x="3858767" y="5804039"/>
                  <a:pt x="3835018" y="5813818"/>
                </a:cubicBezTo>
                <a:cubicBezTo>
                  <a:pt x="3811705" y="5824016"/>
                  <a:pt x="3787519" y="5832092"/>
                  <a:pt x="3762755" y="5837948"/>
                </a:cubicBezTo>
                <a:cubicBezTo>
                  <a:pt x="3786377" y="5836805"/>
                  <a:pt x="3808729" y="5833630"/>
                  <a:pt x="3830446" y="5830582"/>
                </a:cubicBezTo>
                <a:cubicBezTo>
                  <a:pt x="3852163" y="5827534"/>
                  <a:pt x="3872864" y="5824232"/>
                  <a:pt x="3892930" y="5820676"/>
                </a:cubicBezTo>
                <a:cubicBezTo>
                  <a:pt x="3912996" y="5817120"/>
                  <a:pt x="3932300" y="5812548"/>
                  <a:pt x="3950842" y="5807976"/>
                </a:cubicBezTo>
                <a:cubicBezTo>
                  <a:pt x="3969384" y="5803405"/>
                  <a:pt x="3987418" y="5798324"/>
                  <a:pt x="4004817" y="5793244"/>
                </a:cubicBezTo>
                <a:cubicBezTo>
                  <a:pt x="4038332" y="5783391"/>
                  <a:pt x="4071276" y="5771689"/>
                  <a:pt x="4103496" y="5758192"/>
                </a:cubicBezTo>
                <a:cubicBezTo>
                  <a:pt x="4119244" y="5751842"/>
                  <a:pt x="4134611" y="5745492"/>
                  <a:pt x="4149851" y="5738761"/>
                </a:cubicBezTo>
                <a:cubicBezTo>
                  <a:pt x="4165091" y="5732030"/>
                  <a:pt x="4179696" y="5724283"/>
                  <a:pt x="4194428" y="5716917"/>
                </a:cubicBezTo>
                <a:lnTo>
                  <a:pt x="4238751" y="5694184"/>
                </a:lnTo>
                <a:cubicBezTo>
                  <a:pt x="4253737" y="5686564"/>
                  <a:pt x="4268469" y="5678563"/>
                  <a:pt x="4283201" y="5669800"/>
                </a:cubicBezTo>
                <a:lnTo>
                  <a:pt x="4375149" y="5616078"/>
                </a:lnTo>
                <a:cubicBezTo>
                  <a:pt x="4406645" y="5596266"/>
                  <a:pt x="4439792" y="5575693"/>
                  <a:pt x="4475479" y="5553975"/>
                </a:cubicBezTo>
                <a:cubicBezTo>
                  <a:pt x="4511167" y="5532260"/>
                  <a:pt x="4548377" y="5507366"/>
                  <a:pt x="4589017" y="5480823"/>
                </a:cubicBezTo>
                <a:cubicBezTo>
                  <a:pt x="4589906" y="5504191"/>
                  <a:pt x="4554219" y="5521082"/>
                  <a:pt x="4523739" y="5542545"/>
                </a:cubicBezTo>
                <a:cubicBezTo>
                  <a:pt x="4508688" y="5552025"/>
                  <a:pt x="4495725" y="5564470"/>
                  <a:pt x="4485639" y="5579121"/>
                </a:cubicBezTo>
                <a:cubicBezTo>
                  <a:pt x="4476020" y="5594117"/>
                  <a:pt x="4474959" y="5613056"/>
                  <a:pt x="4482845" y="5629032"/>
                </a:cubicBezTo>
                <a:cubicBezTo>
                  <a:pt x="4464048" y="5599441"/>
                  <a:pt x="4435728" y="5610363"/>
                  <a:pt x="4400676" y="5629794"/>
                </a:cubicBezTo>
                <a:cubicBezTo>
                  <a:pt x="4382126" y="5640981"/>
                  <a:pt x="4363008" y="5651197"/>
                  <a:pt x="4343400" y="5660402"/>
                </a:cubicBezTo>
                <a:cubicBezTo>
                  <a:pt x="4323057" y="5670203"/>
                  <a:pt x="4301118" y="5676269"/>
                  <a:pt x="4278630" y="5678309"/>
                </a:cubicBezTo>
                <a:cubicBezTo>
                  <a:pt x="4252468" y="5710694"/>
                  <a:pt x="4268089" y="5741809"/>
                  <a:pt x="4260342" y="5756922"/>
                </a:cubicBezTo>
                <a:cubicBezTo>
                  <a:pt x="4244379" y="5747172"/>
                  <a:pt x="4225245" y="5744029"/>
                  <a:pt x="4207002" y="5748159"/>
                </a:cubicBezTo>
                <a:cubicBezTo>
                  <a:pt x="4184356" y="5753346"/>
                  <a:pt x="4162402" y="5761190"/>
                  <a:pt x="4141597" y="5771527"/>
                </a:cubicBezTo>
                <a:cubicBezTo>
                  <a:pt x="4117594" y="5782449"/>
                  <a:pt x="4091686" y="5796292"/>
                  <a:pt x="4064000" y="5810389"/>
                </a:cubicBezTo>
                <a:cubicBezTo>
                  <a:pt x="4035198" y="5824947"/>
                  <a:pt x="4005506" y="5837672"/>
                  <a:pt x="3975100" y="5848489"/>
                </a:cubicBezTo>
                <a:cubicBezTo>
                  <a:pt x="3987205" y="5856734"/>
                  <a:pt x="3995736" y="5869258"/>
                  <a:pt x="3998976" y="5883541"/>
                </a:cubicBezTo>
                <a:cubicBezTo>
                  <a:pt x="3954653" y="5860300"/>
                  <a:pt x="3945128" y="5914021"/>
                  <a:pt x="3898392" y="5921641"/>
                </a:cubicBezTo>
                <a:cubicBezTo>
                  <a:pt x="3893439" y="5895606"/>
                  <a:pt x="3935603" y="5896241"/>
                  <a:pt x="3917188" y="5863221"/>
                </a:cubicBezTo>
                <a:cubicBezTo>
                  <a:pt x="3824859" y="5875159"/>
                  <a:pt x="3878199" y="5919609"/>
                  <a:pt x="3840988" y="5947549"/>
                </a:cubicBezTo>
                <a:cubicBezTo>
                  <a:pt x="3815588" y="5937516"/>
                  <a:pt x="3798062" y="5916561"/>
                  <a:pt x="3772916" y="5905258"/>
                </a:cubicBezTo>
                <a:cubicBezTo>
                  <a:pt x="3785616" y="5957201"/>
                  <a:pt x="3681984" y="5985904"/>
                  <a:pt x="3602609" y="6009399"/>
                </a:cubicBezTo>
                <a:cubicBezTo>
                  <a:pt x="3617087" y="6025274"/>
                  <a:pt x="3636645" y="6018415"/>
                  <a:pt x="3659632" y="6009399"/>
                </a:cubicBezTo>
                <a:cubicBezTo>
                  <a:pt x="3671811" y="6004202"/>
                  <a:pt x="3684277" y="5999707"/>
                  <a:pt x="3696970" y="5995937"/>
                </a:cubicBezTo>
                <a:cubicBezTo>
                  <a:pt x="3710653" y="5991531"/>
                  <a:pt x="3725163" y="5990315"/>
                  <a:pt x="3739388" y="5992381"/>
                </a:cubicBezTo>
                <a:cubicBezTo>
                  <a:pt x="3749548" y="6019305"/>
                  <a:pt x="3703066" y="6039879"/>
                  <a:pt x="3664077" y="6052325"/>
                </a:cubicBezTo>
                <a:cubicBezTo>
                  <a:pt x="3625087" y="6064768"/>
                  <a:pt x="3595116" y="6074677"/>
                  <a:pt x="3640074" y="6086361"/>
                </a:cubicBezTo>
                <a:cubicBezTo>
                  <a:pt x="3645154" y="6114555"/>
                  <a:pt x="3584956" y="6099061"/>
                  <a:pt x="3562477" y="6107570"/>
                </a:cubicBezTo>
                <a:cubicBezTo>
                  <a:pt x="3580892" y="6074677"/>
                  <a:pt x="3559302" y="6083313"/>
                  <a:pt x="3574034" y="6039625"/>
                </a:cubicBezTo>
                <a:cubicBezTo>
                  <a:pt x="3548634" y="6038355"/>
                  <a:pt x="3548634" y="6054230"/>
                  <a:pt x="3528568" y="6056262"/>
                </a:cubicBezTo>
                <a:cubicBezTo>
                  <a:pt x="3482086" y="6039752"/>
                  <a:pt x="3587623" y="6035052"/>
                  <a:pt x="3587369" y="6011304"/>
                </a:cubicBezTo>
                <a:cubicBezTo>
                  <a:pt x="3577463" y="6010161"/>
                  <a:pt x="3565525" y="6009907"/>
                  <a:pt x="3552444" y="6009399"/>
                </a:cubicBezTo>
                <a:cubicBezTo>
                  <a:pt x="3538673" y="6008949"/>
                  <a:pt x="3524887" y="6009373"/>
                  <a:pt x="3511169" y="6010669"/>
                </a:cubicBezTo>
                <a:cubicBezTo>
                  <a:pt x="3484325" y="6011961"/>
                  <a:pt x="3458299" y="6020330"/>
                  <a:pt x="3435731" y="6034926"/>
                </a:cubicBezTo>
                <a:cubicBezTo>
                  <a:pt x="3413125" y="6038228"/>
                  <a:pt x="3457448" y="6106808"/>
                  <a:pt x="3389630" y="6102744"/>
                </a:cubicBezTo>
                <a:cubicBezTo>
                  <a:pt x="3379978" y="6090044"/>
                  <a:pt x="3353943" y="6053722"/>
                  <a:pt x="3405378" y="6062485"/>
                </a:cubicBezTo>
                <a:cubicBezTo>
                  <a:pt x="3379089" y="6034037"/>
                  <a:pt x="3345815" y="6040894"/>
                  <a:pt x="3304413" y="6051436"/>
                </a:cubicBezTo>
                <a:cubicBezTo>
                  <a:pt x="3263010" y="6061974"/>
                  <a:pt x="3213481" y="6073026"/>
                  <a:pt x="3159887" y="6057405"/>
                </a:cubicBezTo>
                <a:cubicBezTo>
                  <a:pt x="3152013" y="6092838"/>
                  <a:pt x="3246501" y="6049150"/>
                  <a:pt x="3218434" y="6100331"/>
                </a:cubicBezTo>
                <a:cubicBezTo>
                  <a:pt x="3149854" y="6101601"/>
                  <a:pt x="3102737" y="6120524"/>
                  <a:pt x="3029585" y="6113031"/>
                </a:cubicBezTo>
                <a:cubicBezTo>
                  <a:pt x="3011805" y="6063755"/>
                  <a:pt x="3083052" y="6110237"/>
                  <a:pt x="3080385" y="6077471"/>
                </a:cubicBezTo>
                <a:cubicBezTo>
                  <a:pt x="3051302" y="6055119"/>
                  <a:pt x="3021203" y="6064771"/>
                  <a:pt x="2989707" y="6072518"/>
                </a:cubicBezTo>
                <a:cubicBezTo>
                  <a:pt x="2958211" y="6080265"/>
                  <a:pt x="2926207" y="6089027"/>
                  <a:pt x="2894838" y="6067692"/>
                </a:cubicBezTo>
                <a:cubicBezTo>
                  <a:pt x="2883916" y="6080392"/>
                  <a:pt x="2883916" y="6120015"/>
                  <a:pt x="2835656" y="6124969"/>
                </a:cubicBezTo>
                <a:cubicBezTo>
                  <a:pt x="2797556" y="6115571"/>
                  <a:pt x="2840736" y="6079757"/>
                  <a:pt x="2846705" y="6072518"/>
                </a:cubicBezTo>
                <a:cubicBezTo>
                  <a:pt x="2809352" y="6065487"/>
                  <a:pt x="2770859" y="6067490"/>
                  <a:pt x="2734437" y="6078360"/>
                </a:cubicBezTo>
                <a:cubicBezTo>
                  <a:pt x="2702687" y="6086614"/>
                  <a:pt x="2674239" y="6099823"/>
                  <a:pt x="2643378" y="6110237"/>
                </a:cubicBezTo>
                <a:cubicBezTo>
                  <a:pt x="2649601" y="6125985"/>
                  <a:pt x="2675255" y="6132462"/>
                  <a:pt x="2663698" y="6156592"/>
                </a:cubicBezTo>
                <a:cubicBezTo>
                  <a:pt x="2639187" y="6164338"/>
                  <a:pt x="2601849" y="6154051"/>
                  <a:pt x="2589403" y="6179579"/>
                </a:cubicBezTo>
                <a:cubicBezTo>
                  <a:pt x="2573909" y="6121920"/>
                  <a:pt x="2521966" y="6083567"/>
                  <a:pt x="2578481" y="6051308"/>
                </a:cubicBezTo>
                <a:cubicBezTo>
                  <a:pt x="2546858" y="6030607"/>
                  <a:pt x="2520061" y="6039498"/>
                  <a:pt x="2488692" y="6044831"/>
                </a:cubicBezTo>
                <a:cubicBezTo>
                  <a:pt x="2471929" y="6048232"/>
                  <a:pt x="2454654" y="6048232"/>
                  <a:pt x="2437892" y="6044831"/>
                </a:cubicBezTo>
                <a:cubicBezTo>
                  <a:pt x="2414952" y="6039327"/>
                  <a:pt x="2393632" y="6028493"/>
                  <a:pt x="2375662" y="6013208"/>
                </a:cubicBezTo>
                <a:cubicBezTo>
                  <a:pt x="2385187" y="6031115"/>
                  <a:pt x="2395220" y="6048768"/>
                  <a:pt x="2406015" y="6066294"/>
                </a:cubicBezTo>
                <a:cubicBezTo>
                  <a:pt x="2388362" y="6056135"/>
                  <a:pt x="2365248" y="6044069"/>
                  <a:pt x="2338451" y="6031369"/>
                </a:cubicBezTo>
                <a:cubicBezTo>
                  <a:pt x="2311654" y="6018668"/>
                  <a:pt x="2282063" y="6003302"/>
                  <a:pt x="2250440" y="5989460"/>
                </a:cubicBezTo>
                <a:cubicBezTo>
                  <a:pt x="2234692" y="5982348"/>
                  <a:pt x="2218309" y="5975744"/>
                  <a:pt x="2201926" y="5968886"/>
                </a:cubicBezTo>
                <a:cubicBezTo>
                  <a:pt x="2185542" y="5962029"/>
                  <a:pt x="2169160" y="5954789"/>
                  <a:pt x="2152650" y="5948439"/>
                </a:cubicBezTo>
                <a:cubicBezTo>
                  <a:pt x="2136140" y="5942088"/>
                  <a:pt x="2119630" y="5935739"/>
                  <a:pt x="2103247" y="5930786"/>
                </a:cubicBezTo>
                <a:cubicBezTo>
                  <a:pt x="2094992" y="5928119"/>
                  <a:pt x="2086864" y="5925706"/>
                  <a:pt x="2078736" y="5923293"/>
                </a:cubicBezTo>
                <a:cubicBezTo>
                  <a:pt x="2070608" y="5920879"/>
                  <a:pt x="2062861" y="5918339"/>
                  <a:pt x="2054987" y="5916181"/>
                </a:cubicBezTo>
                <a:cubicBezTo>
                  <a:pt x="2039747" y="5931421"/>
                  <a:pt x="2050034" y="5941581"/>
                  <a:pt x="2058543" y="5951740"/>
                </a:cubicBezTo>
                <a:cubicBezTo>
                  <a:pt x="2067053" y="5961900"/>
                  <a:pt x="2074164" y="5972314"/>
                  <a:pt x="2051558" y="5989840"/>
                </a:cubicBezTo>
                <a:cubicBezTo>
                  <a:pt x="2018919" y="5979300"/>
                  <a:pt x="1978533" y="5949200"/>
                  <a:pt x="1942846" y="5929643"/>
                </a:cubicBezTo>
                <a:cubicBezTo>
                  <a:pt x="1907157" y="5910088"/>
                  <a:pt x="1876679" y="5898782"/>
                  <a:pt x="1859661" y="5929643"/>
                </a:cubicBezTo>
                <a:cubicBezTo>
                  <a:pt x="1797812" y="5895226"/>
                  <a:pt x="1822958" y="5872493"/>
                  <a:pt x="1736852" y="5820804"/>
                </a:cubicBezTo>
                <a:cubicBezTo>
                  <a:pt x="1725930" y="5860174"/>
                  <a:pt x="1748536" y="5846204"/>
                  <a:pt x="1783461" y="5867413"/>
                </a:cubicBezTo>
                <a:cubicBezTo>
                  <a:pt x="1764538" y="5900814"/>
                  <a:pt x="1743837" y="5928754"/>
                  <a:pt x="1703705" y="5895226"/>
                </a:cubicBezTo>
                <a:cubicBezTo>
                  <a:pt x="1711960" y="5873255"/>
                  <a:pt x="1729105" y="5881637"/>
                  <a:pt x="1746885" y="5891543"/>
                </a:cubicBezTo>
                <a:cubicBezTo>
                  <a:pt x="1757934" y="5863476"/>
                  <a:pt x="1679575" y="5831471"/>
                  <a:pt x="1670685" y="5856871"/>
                </a:cubicBezTo>
                <a:cubicBezTo>
                  <a:pt x="1652778" y="5834138"/>
                  <a:pt x="1680718" y="5826392"/>
                  <a:pt x="1700530" y="5844171"/>
                </a:cubicBezTo>
                <a:cubicBezTo>
                  <a:pt x="1705737" y="5828043"/>
                  <a:pt x="1689608" y="5815469"/>
                  <a:pt x="1671701" y="5810770"/>
                </a:cubicBezTo>
                <a:cubicBezTo>
                  <a:pt x="1653794" y="5806073"/>
                  <a:pt x="1633601" y="5809500"/>
                  <a:pt x="1630426" y="5828042"/>
                </a:cubicBezTo>
                <a:cubicBezTo>
                  <a:pt x="1653540" y="5805055"/>
                  <a:pt x="1642364" y="5789942"/>
                  <a:pt x="1617726" y="5778385"/>
                </a:cubicBezTo>
                <a:cubicBezTo>
                  <a:pt x="1593088" y="5766828"/>
                  <a:pt x="1554226" y="5759208"/>
                  <a:pt x="1524762" y="5748921"/>
                </a:cubicBezTo>
                <a:cubicBezTo>
                  <a:pt x="1513205" y="5770638"/>
                  <a:pt x="1535049" y="5777369"/>
                  <a:pt x="1553845" y="5781814"/>
                </a:cubicBezTo>
                <a:cubicBezTo>
                  <a:pt x="1572641" y="5786261"/>
                  <a:pt x="1586992" y="5790577"/>
                  <a:pt x="1560322" y="5809881"/>
                </a:cubicBezTo>
                <a:cubicBezTo>
                  <a:pt x="1407922" y="5714885"/>
                  <a:pt x="1255522" y="5591949"/>
                  <a:pt x="1107059" y="5463044"/>
                </a:cubicBezTo>
                <a:cubicBezTo>
                  <a:pt x="958604" y="5334130"/>
                  <a:pt x="811530" y="5199392"/>
                  <a:pt x="653161" y="5076202"/>
                </a:cubicBezTo>
                <a:cubicBezTo>
                  <a:pt x="644525" y="5057914"/>
                  <a:pt x="667131" y="5052326"/>
                  <a:pt x="679577" y="5042547"/>
                </a:cubicBezTo>
                <a:cubicBezTo>
                  <a:pt x="663575" y="5009146"/>
                  <a:pt x="643255" y="5000383"/>
                  <a:pt x="618871" y="5016385"/>
                </a:cubicBezTo>
                <a:cubicBezTo>
                  <a:pt x="614427" y="4982901"/>
                  <a:pt x="605588" y="4950149"/>
                  <a:pt x="592582" y="4918976"/>
                </a:cubicBezTo>
                <a:cubicBezTo>
                  <a:pt x="579084" y="4883467"/>
                  <a:pt x="562820" y="4849071"/>
                  <a:pt x="543941" y="4816106"/>
                </a:cubicBezTo>
                <a:cubicBezTo>
                  <a:pt x="525145" y="4782578"/>
                  <a:pt x="505841" y="4749431"/>
                  <a:pt x="485775" y="4720729"/>
                </a:cubicBezTo>
                <a:cubicBezTo>
                  <a:pt x="475742" y="4706378"/>
                  <a:pt x="465709" y="4692916"/>
                  <a:pt x="455803" y="4680851"/>
                </a:cubicBezTo>
                <a:cubicBezTo>
                  <a:pt x="445896" y="4668786"/>
                  <a:pt x="437261" y="4657483"/>
                  <a:pt x="428371" y="4648085"/>
                </a:cubicBezTo>
                <a:cubicBezTo>
                  <a:pt x="465709" y="4680343"/>
                  <a:pt x="458851" y="4644783"/>
                  <a:pt x="453771" y="4601095"/>
                </a:cubicBezTo>
                <a:cubicBezTo>
                  <a:pt x="448693" y="4557406"/>
                  <a:pt x="446024" y="4505718"/>
                  <a:pt x="488061" y="4503813"/>
                </a:cubicBezTo>
                <a:cubicBezTo>
                  <a:pt x="478917" y="4476000"/>
                  <a:pt x="423418" y="4421644"/>
                  <a:pt x="452247" y="4393450"/>
                </a:cubicBezTo>
                <a:cubicBezTo>
                  <a:pt x="425153" y="4382172"/>
                  <a:pt x="401030" y="4364786"/>
                  <a:pt x="381762" y="4342650"/>
                </a:cubicBezTo>
                <a:cubicBezTo>
                  <a:pt x="358533" y="4315373"/>
                  <a:pt x="341001" y="4283720"/>
                  <a:pt x="330200" y="4249559"/>
                </a:cubicBezTo>
                <a:cubicBezTo>
                  <a:pt x="345177" y="4219534"/>
                  <a:pt x="351592" y="4185963"/>
                  <a:pt x="348742" y="4152531"/>
                </a:cubicBezTo>
                <a:cubicBezTo>
                  <a:pt x="347567" y="4134499"/>
                  <a:pt x="345020" y="4116582"/>
                  <a:pt x="341122" y="4098937"/>
                </a:cubicBezTo>
                <a:cubicBezTo>
                  <a:pt x="337566" y="4080395"/>
                  <a:pt x="332740" y="4061472"/>
                  <a:pt x="327025" y="4042168"/>
                </a:cubicBezTo>
                <a:cubicBezTo>
                  <a:pt x="315468" y="4004068"/>
                  <a:pt x="299466" y="3963555"/>
                  <a:pt x="285623" y="3922788"/>
                </a:cubicBezTo>
                <a:lnTo>
                  <a:pt x="263779" y="3862082"/>
                </a:lnTo>
                <a:cubicBezTo>
                  <a:pt x="256540" y="3841762"/>
                  <a:pt x="249555" y="3821569"/>
                  <a:pt x="244348" y="3801503"/>
                </a:cubicBezTo>
                <a:cubicBezTo>
                  <a:pt x="249555" y="3766197"/>
                  <a:pt x="262763" y="3765435"/>
                  <a:pt x="283210" y="3783088"/>
                </a:cubicBezTo>
                <a:cubicBezTo>
                  <a:pt x="281178" y="3753370"/>
                  <a:pt x="278257" y="3723017"/>
                  <a:pt x="274701" y="3692156"/>
                </a:cubicBezTo>
                <a:cubicBezTo>
                  <a:pt x="271147" y="3661295"/>
                  <a:pt x="268859" y="3629926"/>
                  <a:pt x="265303" y="3598176"/>
                </a:cubicBezTo>
                <a:cubicBezTo>
                  <a:pt x="257810" y="3534676"/>
                  <a:pt x="253238" y="3470160"/>
                  <a:pt x="248666" y="3406279"/>
                </a:cubicBezTo>
                <a:cubicBezTo>
                  <a:pt x="245872" y="3374402"/>
                  <a:pt x="245999" y="3342779"/>
                  <a:pt x="245237" y="3311410"/>
                </a:cubicBezTo>
                <a:cubicBezTo>
                  <a:pt x="244476" y="3280041"/>
                  <a:pt x="244475" y="3249434"/>
                  <a:pt x="245237" y="3219462"/>
                </a:cubicBezTo>
                <a:cubicBezTo>
                  <a:pt x="246001" y="3189490"/>
                  <a:pt x="249301" y="3160407"/>
                  <a:pt x="252476" y="3132340"/>
                </a:cubicBezTo>
                <a:cubicBezTo>
                  <a:pt x="254885" y="3105412"/>
                  <a:pt x="259128" y="3078680"/>
                  <a:pt x="265176" y="3052330"/>
                </a:cubicBezTo>
                <a:cubicBezTo>
                  <a:pt x="294894" y="3059442"/>
                  <a:pt x="296037" y="3090430"/>
                  <a:pt x="294005" y="3125228"/>
                </a:cubicBezTo>
                <a:cubicBezTo>
                  <a:pt x="291974" y="3160026"/>
                  <a:pt x="283972" y="3200539"/>
                  <a:pt x="294005" y="3224923"/>
                </a:cubicBezTo>
                <a:cubicBezTo>
                  <a:pt x="311277" y="3187458"/>
                  <a:pt x="309499" y="3137547"/>
                  <a:pt x="307340" y="3082302"/>
                </a:cubicBezTo>
                <a:cubicBezTo>
                  <a:pt x="307340" y="3054870"/>
                  <a:pt x="306578" y="3026041"/>
                  <a:pt x="308102" y="2997339"/>
                </a:cubicBezTo>
                <a:cubicBezTo>
                  <a:pt x="308588" y="2968709"/>
                  <a:pt x="312858" y="2940268"/>
                  <a:pt x="320802" y="2912757"/>
                </a:cubicBezTo>
                <a:cubicBezTo>
                  <a:pt x="311277" y="2912757"/>
                  <a:pt x="306197" y="2922155"/>
                  <a:pt x="302514" y="2934474"/>
                </a:cubicBezTo>
                <a:cubicBezTo>
                  <a:pt x="298830" y="2946793"/>
                  <a:pt x="297307" y="2962033"/>
                  <a:pt x="293751" y="2973971"/>
                </a:cubicBezTo>
                <a:cubicBezTo>
                  <a:pt x="288671" y="2995180"/>
                  <a:pt x="281051" y="2961271"/>
                  <a:pt x="282575" y="2926473"/>
                </a:cubicBezTo>
                <a:cubicBezTo>
                  <a:pt x="284100" y="2891675"/>
                  <a:pt x="293370" y="2857004"/>
                  <a:pt x="315722" y="2877197"/>
                </a:cubicBezTo>
                <a:cubicBezTo>
                  <a:pt x="314985" y="2799425"/>
                  <a:pt x="321105" y="2721739"/>
                  <a:pt x="334010" y="2645041"/>
                </a:cubicBezTo>
                <a:cubicBezTo>
                  <a:pt x="341503" y="2604020"/>
                  <a:pt x="350012" y="2561983"/>
                  <a:pt x="359410" y="2519184"/>
                </a:cubicBezTo>
                <a:cubicBezTo>
                  <a:pt x="368804" y="2476384"/>
                  <a:pt x="382143" y="2434094"/>
                  <a:pt x="394589" y="2391041"/>
                </a:cubicBezTo>
                <a:cubicBezTo>
                  <a:pt x="446913" y="2219337"/>
                  <a:pt x="522478" y="2050300"/>
                  <a:pt x="594995" y="1904504"/>
                </a:cubicBezTo>
                <a:cubicBezTo>
                  <a:pt x="563118" y="1842401"/>
                  <a:pt x="543052" y="1950605"/>
                  <a:pt x="512191" y="1908949"/>
                </a:cubicBezTo>
                <a:cubicBezTo>
                  <a:pt x="540893" y="1856752"/>
                  <a:pt x="567944" y="1808238"/>
                  <a:pt x="597154" y="1764677"/>
                </a:cubicBezTo>
                <a:cubicBezTo>
                  <a:pt x="618617" y="1731911"/>
                  <a:pt x="618617" y="1731911"/>
                  <a:pt x="639572" y="1701177"/>
                </a:cubicBezTo>
                <a:cubicBezTo>
                  <a:pt x="653288" y="1680603"/>
                  <a:pt x="668274" y="1661807"/>
                  <a:pt x="682371" y="1642884"/>
                </a:cubicBezTo>
                <a:cubicBezTo>
                  <a:pt x="710946" y="1604784"/>
                  <a:pt x="738378" y="1569732"/>
                  <a:pt x="767334" y="1536966"/>
                </a:cubicBezTo>
                <a:lnTo>
                  <a:pt x="811022" y="1487182"/>
                </a:lnTo>
                <a:lnTo>
                  <a:pt x="832104" y="1463179"/>
                </a:lnTo>
                <a:lnTo>
                  <a:pt x="853948" y="1440065"/>
                </a:lnTo>
                <a:cubicBezTo>
                  <a:pt x="883285" y="1409458"/>
                  <a:pt x="911860" y="1378597"/>
                  <a:pt x="941959" y="1348244"/>
                </a:cubicBezTo>
                <a:lnTo>
                  <a:pt x="1035050" y="1255280"/>
                </a:lnTo>
                <a:cubicBezTo>
                  <a:pt x="1067943" y="1224165"/>
                  <a:pt x="1101725" y="1191780"/>
                  <a:pt x="1136650" y="1156601"/>
                </a:cubicBezTo>
                <a:lnTo>
                  <a:pt x="1252474" y="1048397"/>
                </a:lnTo>
                <a:cubicBezTo>
                  <a:pt x="1241679" y="1004582"/>
                  <a:pt x="1207643" y="1029093"/>
                  <a:pt x="1181100" y="1035062"/>
                </a:cubicBezTo>
                <a:cubicBezTo>
                  <a:pt x="1195578" y="1003566"/>
                  <a:pt x="1227709" y="993152"/>
                  <a:pt x="1259078" y="985786"/>
                </a:cubicBezTo>
                <a:cubicBezTo>
                  <a:pt x="1290448" y="978423"/>
                  <a:pt x="1321816" y="974864"/>
                  <a:pt x="1337818" y="957338"/>
                </a:cubicBezTo>
                <a:cubicBezTo>
                  <a:pt x="1305941" y="901077"/>
                  <a:pt x="1208532" y="1036840"/>
                  <a:pt x="1179449" y="970038"/>
                </a:cubicBezTo>
                <a:cubicBezTo>
                  <a:pt x="1224407" y="955687"/>
                  <a:pt x="1268349" y="939685"/>
                  <a:pt x="1311656" y="921651"/>
                </a:cubicBezTo>
                <a:cubicBezTo>
                  <a:pt x="1355022" y="905080"/>
                  <a:pt x="1397422" y="886085"/>
                  <a:pt x="1438656" y="864755"/>
                </a:cubicBezTo>
                <a:cubicBezTo>
                  <a:pt x="1479251" y="844573"/>
                  <a:pt x="1518454" y="821704"/>
                  <a:pt x="1556004" y="796302"/>
                </a:cubicBezTo>
                <a:cubicBezTo>
                  <a:pt x="1574419" y="783602"/>
                  <a:pt x="1592707" y="770902"/>
                  <a:pt x="1610360" y="756678"/>
                </a:cubicBezTo>
                <a:cubicBezTo>
                  <a:pt x="1628023" y="742851"/>
                  <a:pt x="1644977" y="728142"/>
                  <a:pt x="1661160" y="712609"/>
                </a:cubicBezTo>
                <a:cubicBezTo>
                  <a:pt x="1639316" y="702195"/>
                  <a:pt x="1604899" y="715911"/>
                  <a:pt x="1572260" y="726833"/>
                </a:cubicBezTo>
                <a:cubicBezTo>
                  <a:pt x="1539620" y="737754"/>
                  <a:pt x="1508760" y="747280"/>
                  <a:pt x="1491742" y="725055"/>
                </a:cubicBezTo>
                <a:cubicBezTo>
                  <a:pt x="1540510" y="711466"/>
                  <a:pt x="1590548" y="700544"/>
                  <a:pt x="1638935" y="686955"/>
                </a:cubicBezTo>
                <a:cubicBezTo>
                  <a:pt x="1687321" y="673363"/>
                  <a:pt x="1736217" y="661555"/>
                  <a:pt x="1783969" y="648855"/>
                </a:cubicBezTo>
                <a:cubicBezTo>
                  <a:pt x="1831722" y="636158"/>
                  <a:pt x="1879346" y="621169"/>
                  <a:pt x="1926209" y="604786"/>
                </a:cubicBezTo>
                <a:cubicBezTo>
                  <a:pt x="1973072" y="588402"/>
                  <a:pt x="2019808" y="571512"/>
                  <a:pt x="2065909" y="551192"/>
                </a:cubicBezTo>
                <a:cubicBezTo>
                  <a:pt x="2085848" y="535698"/>
                  <a:pt x="2089404" y="513092"/>
                  <a:pt x="2085594" y="488581"/>
                </a:cubicBezTo>
                <a:cubicBezTo>
                  <a:pt x="2110511" y="480081"/>
                  <a:pt x="2135968" y="473250"/>
                  <a:pt x="2161794" y="468134"/>
                </a:cubicBezTo>
                <a:cubicBezTo>
                  <a:pt x="2194052" y="460895"/>
                  <a:pt x="2230374" y="451370"/>
                  <a:pt x="2265553" y="442734"/>
                </a:cubicBezTo>
                <a:cubicBezTo>
                  <a:pt x="2335911" y="424700"/>
                  <a:pt x="2398649" y="398792"/>
                  <a:pt x="2403602" y="356120"/>
                </a:cubicBezTo>
                <a:cubicBezTo>
                  <a:pt x="2377681" y="379392"/>
                  <a:pt x="2345725" y="394886"/>
                  <a:pt x="2311400" y="400824"/>
                </a:cubicBezTo>
                <a:cubicBezTo>
                  <a:pt x="2273313" y="408677"/>
                  <a:pt x="2234673" y="413560"/>
                  <a:pt x="2195830" y="415429"/>
                </a:cubicBezTo>
                <a:cubicBezTo>
                  <a:pt x="2216658" y="363867"/>
                  <a:pt x="2260981" y="379869"/>
                  <a:pt x="2317369" y="386473"/>
                </a:cubicBezTo>
                <a:cubicBezTo>
                  <a:pt x="2336673" y="379742"/>
                  <a:pt x="2324735" y="371106"/>
                  <a:pt x="2315210" y="373773"/>
                </a:cubicBezTo>
                <a:cubicBezTo>
                  <a:pt x="2331561" y="358604"/>
                  <a:pt x="2352090" y="348694"/>
                  <a:pt x="2374138" y="345325"/>
                </a:cubicBezTo>
                <a:cubicBezTo>
                  <a:pt x="2398035" y="341973"/>
                  <a:pt x="2422144" y="340360"/>
                  <a:pt x="2446274" y="340499"/>
                </a:cubicBezTo>
                <a:cubicBezTo>
                  <a:pt x="2494661" y="339229"/>
                  <a:pt x="2538730" y="337197"/>
                  <a:pt x="2558923" y="303669"/>
                </a:cubicBezTo>
                <a:cubicBezTo>
                  <a:pt x="2759964" y="336689"/>
                  <a:pt x="2973705" y="331482"/>
                  <a:pt x="3195193" y="345071"/>
                </a:cubicBezTo>
                <a:cubicBezTo>
                  <a:pt x="3250565" y="349135"/>
                  <a:pt x="3306064" y="351675"/>
                  <a:pt x="3361817" y="359168"/>
                </a:cubicBezTo>
                <a:cubicBezTo>
                  <a:pt x="3403600" y="364121"/>
                  <a:pt x="3403600" y="364121"/>
                  <a:pt x="3445256" y="369836"/>
                </a:cubicBezTo>
                <a:cubicBezTo>
                  <a:pt x="3472942" y="373519"/>
                  <a:pt x="3500628" y="379361"/>
                  <a:pt x="3528060" y="384695"/>
                </a:cubicBezTo>
                <a:cubicBezTo>
                  <a:pt x="3555492" y="390027"/>
                  <a:pt x="3582924" y="395998"/>
                  <a:pt x="3609975" y="402348"/>
                </a:cubicBezTo>
                <a:cubicBezTo>
                  <a:pt x="3637026" y="408698"/>
                  <a:pt x="3663696" y="417334"/>
                  <a:pt x="3690239" y="425589"/>
                </a:cubicBezTo>
                <a:cubicBezTo>
                  <a:pt x="3716782" y="433846"/>
                  <a:pt x="3742817" y="442226"/>
                  <a:pt x="3768344" y="452513"/>
                </a:cubicBezTo>
                <a:cubicBezTo>
                  <a:pt x="3793870" y="462801"/>
                  <a:pt x="3819144" y="473849"/>
                  <a:pt x="3843528" y="485406"/>
                </a:cubicBezTo>
                <a:cubicBezTo>
                  <a:pt x="3861435" y="483882"/>
                  <a:pt x="3878834" y="481342"/>
                  <a:pt x="3895979" y="479056"/>
                </a:cubicBezTo>
                <a:cubicBezTo>
                  <a:pt x="3912828" y="476965"/>
                  <a:pt x="3929804" y="476074"/>
                  <a:pt x="3946779" y="476389"/>
                </a:cubicBezTo>
                <a:cubicBezTo>
                  <a:pt x="3985276" y="477097"/>
                  <a:pt x="4022462" y="490489"/>
                  <a:pt x="4052570" y="514489"/>
                </a:cubicBezTo>
                <a:cubicBezTo>
                  <a:pt x="4107815" y="539000"/>
                  <a:pt x="4123690" y="494296"/>
                  <a:pt x="4171188" y="504710"/>
                </a:cubicBezTo>
                <a:cubicBezTo>
                  <a:pt x="4195163" y="523135"/>
                  <a:pt x="4221970" y="537547"/>
                  <a:pt x="4250563" y="547382"/>
                </a:cubicBezTo>
                <a:cubicBezTo>
                  <a:pt x="4274396" y="554765"/>
                  <a:pt x="4298898" y="559785"/>
                  <a:pt x="4323715" y="562368"/>
                </a:cubicBezTo>
                <a:cubicBezTo>
                  <a:pt x="4371594" y="568718"/>
                  <a:pt x="4418584" y="575957"/>
                  <a:pt x="4467479" y="617486"/>
                </a:cubicBezTo>
                <a:cubicBezTo>
                  <a:pt x="4473194" y="579386"/>
                  <a:pt x="4427601" y="561860"/>
                  <a:pt x="4382643" y="546620"/>
                </a:cubicBezTo>
                <a:cubicBezTo>
                  <a:pt x="4361767" y="540227"/>
                  <a:pt x="4341321" y="532506"/>
                  <a:pt x="4321429" y="523506"/>
                </a:cubicBezTo>
                <a:cubicBezTo>
                  <a:pt x="4305300" y="514743"/>
                  <a:pt x="4295267" y="503440"/>
                  <a:pt x="4297807" y="486930"/>
                </a:cubicBezTo>
                <a:cubicBezTo>
                  <a:pt x="4331177" y="491501"/>
                  <a:pt x="4363960" y="499633"/>
                  <a:pt x="4395598" y="511187"/>
                </a:cubicBezTo>
                <a:cubicBezTo>
                  <a:pt x="4429253" y="522998"/>
                  <a:pt x="4463543" y="536587"/>
                  <a:pt x="4497198" y="547890"/>
                </a:cubicBezTo>
                <a:cubicBezTo>
                  <a:pt x="4563364" y="571766"/>
                  <a:pt x="4624198" y="589165"/>
                  <a:pt x="4671442" y="566051"/>
                </a:cubicBezTo>
                <a:cubicBezTo>
                  <a:pt x="4628516" y="531634"/>
                  <a:pt x="4587622" y="527951"/>
                  <a:pt x="4545076" y="519950"/>
                </a:cubicBezTo>
                <a:cubicBezTo>
                  <a:pt x="4490507" y="512181"/>
                  <a:pt x="4440068" y="486493"/>
                  <a:pt x="4401693" y="446925"/>
                </a:cubicBezTo>
                <a:cubicBezTo>
                  <a:pt x="4459605" y="423303"/>
                  <a:pt x="4560062" y="488200"/>
                  <a:pt x="4594606" y="412635"/>
                </a:cubicBezTo>
                <a:cubicBezTo>
                  <a:pt x="4598924" y="452513"/>
                  <a:pt x="4663567" y="435241"/>
                  <a:pt x="4652772" y="461403"/>
                </a:cubicBezTo>
                <a:cubicBezTo>
                  <a:pt x="4643247" y="505980"/>
                  <a:pt x="4589272" y="446671"/>
                  <a:pt x="4566158" y="457847"/>
                </a:cubicBezTo>
                <a:cubicBezTo>
                  <a:pt x="4700143" y="562622"/>
                  <a:pt x="5068316" y="689495"/>
                  <a:pt x="4725289" y="616089"/>
                </a:cubicBezTo>
                <a:cubicBezTo>
                  <a:pt x="4703572" y="641489"/>
                  <a:pt x="4684776" y="666889"/>
                  <a:pt x="4716145" y="690130"/>
                </a:cubicBezTo>
                <a:cubicBezTo>
                  <a:pt x="4722114" y="660666"/>
                  <a:pt x="4775200" y="697115"/>
                  <a:pt x="4836795" y="740930"/>
                </a:cubicBezTo>
                <a:cubicBezTo>
                  <a:pt x="4898387" y="784750"/>
                  <a:pt x="4969637" y="833767"/>
                  <a:pt x="5026025" y="820432"/>
                </a:cubicBezTo>
                <a:close/>
                <a:moveTo>
                  <a:pt x="5472557" y="2904121"/>
                </a:moveTo>
                <a:cubicBezTo>
                  <a:pt x="5441061" y="2907804"/>
                  <a:pt x="5435854" y="2931807"/>
                  <a:pt x="5394198" y="2927108"/>
                </a:cubicBezTo>
                <a:cubicBezTo>
                  <a:pt x="5417947" y="2977908"/>
                  <a:pt x="5369560" y="2971431"/>
                  <a:pt x="5375275" y="3007499"/>
                </a:cubicBezTo>
                <a:cubicBezTo>
                  <a:pt x="5380101" y="3035439"/>
                  <a:pt x="5411470" y="3032899"/>
                  <a:pt x="5444363" y="3028200"/>
                </a:cubicBezTo>
                <a:cubicBezTo>
                  <a:pt x="5461762" y="3006229"/>
                  <a:pt x="5456047" y="2964700"/>
                  <a:pt x="5476621" y="2944507"/>
                </a:cubicBezTo>
                <a:cubicBezTo>
                  <a:pt x="5495925" y="2950984"/>
                  <a:pt x="5483733" y="2996323"/>
                  <a:pt x="5508625" y="2996196"/>
                </a:cubicBezTo>
                <a:cubicBezTo>
                  <a:pt x="5503164" y="2970796"/>
                  <a:pt x="5520563" y="2964954"/>
                  <a:pt x="5516245" y="2940570"/>
                </a:cubicBezTo>
                <a:cubicBezTo>
                  <a:pt x="5482717" y="2952127"/>
                  <a:pt x="5468239" y="2940062"/>
                  <a:pt x="5472557" y="2904121"/>
                </a:cubicBezTo>
                <a:close/>
                <a:moveTo>
                  <a:pt x="3638042" y="2579382"/>
                </a:moveTo>
                <a:cubicBezTo>
                  <a:pt x="3640201" y="2558046"/>
                  <a:pt x="3628263" y="2558935"/>
                  <a:pt x="3617087" y="2560459"/>
                </a:cubicBezTo>
                <a:cubicBezTo>
                  <a:pt x="3605911" y="2561982"/>
                  <a:pt x="3595116" y="2563634"/>
                  <a:pt x="3596513" y="2544203"/>
                </a:cubicBezTo>
                <a:cubicBezTo>
                  <a:pt x="3576701" y="2593225"/>
                  <a:pt x="3547745" y="2560332"/>
                  <a:pt x="3547491" y="2589415"/>
                </a:cubicBezTo>
                <a:cubicBezTo>
                  <a:pt x="3554992" y="2588997"/>
                  <a:pt x="3562515" y="2589252"/>
                  <a:pt x="3569970" y="2590177"/>
                </a:cubicBezTo>
                <a:cubicBezTo>
                  <a:pt x="3576701" y="2590177"/>
                  <a:pt x="3582670" y="2591574"/>
                  <a:pt x="3588766" y="2592336"/>
                </a:cubicBezTo>
                <a:cubicBezTo>
                  <a:pt x="3606128" y="2593144"/>
                  <a:pt x="3623322" y="2588624"/>
                  <a:pt x="3638042" y="2579382"/>
                </a:cubicBezTo>
                <a:close/>
                <a:moveTo>
                  <a:pt x="2385568" y="3446030"/>
                </a:moveTo>
                <a:cubicBezTo>
                  <a:pt x="2391909" y="3439576"/>
                  <a:pt x="2395348" y="3430817"/>
                  <a:pt x="2395093" y="3421773"/>
                </a:cubicBezTo>
                <a:cubicBezTo>
                  <a:pt x="2393455" y="3415116"/>
                  <a:pt x="2388736" y="3409641"/>
                  <a:pt x="2382393" y="3407041"/>
                </a:cubicBezTo>
                <a:cubicBezTo>
                  <a:pt x="2368296" y="3398786"/>
                  <a:pt x="2342896" y="3391928"/>
                  <a:pt x="2317750" y="3376307"/>
                </a:cubicBezTo>
                <a:cubicBezTo>
                  <a:pt x="2318385" y="3396627"/>
                  <a:pt x="2282444" y="3402722"/>
                  <a:pt x="2309368" y="3420757"/>
                </a:cubicBezTo>
                <a:cubicBezTo>
                  <a:pt x="2348484" y="3406152"/>
                  <a:pt x="2318512" y="3456825"/>
                  <a:pt x="2385568" y="3445395"/>
                </a:cubicBezTo>
                <a:moveTo>
                  <a:pt x="4750435" y="762139"/>
                </a:moveTo>
                <a:cubicBezTo>
                  <a:pt x="4765929" y="802906"/>
                  <a:pt x="4842637" y="824242"/>
                  <a:pt x="4880737" y="823861"/>
                </a:cubicBezTo>
                <a:cubicBezTo>
                  <a:pt x="4850511" y="777760"/>
                  <a:pt x="4789043" y="732548"/>
                  <a:pt x="4750435" y="762139"/>
                </a:cubicBezTo>
                <a:close/>
                <a:moveTo>
                  <a:pt x="438277" y="4344682"/>
                </a:moveTo>
                <a:cubicBezTo>
                  <a:pt x="423896" y="4322841"/>
                  <a:pt x="411161" y="4299960"/>
                  <a:pt x="400177" y="4276229"/>
                </a:cubicBezTo>
                <a:cubicBezTo>
                  <a:pt x="394081" y="4264164"/>
                  <a:pt x="387477" y="4252099"/>
                  <a:pt x="381508" y="4240669"/>
                </a:cubicBezTo>
                <a:cubicBezTo>
                  <a:pt x="375877" y="4229537"/>
                  <a:pt x="369424" y="4218839"/>
                  <a:pt x="362204" y="4208665"/>
                </a:cubicBezTo>
                <a:cubicBezTo>
                  <a:pt x="358902" y="4228223"/>
                  <a:pt x="383667" y="4368304"/>
                  <a:pt x="438277" y="4344682"/>
                </a:cubicBezTo>
                <a:close/>
                <a:moveTo>
                  <a:pt x="838962" y="4776482"/>
                </a:moveTo>
                <a:cubicBezTo>
                  <a:pt x="841035" y="4752885"/>
                  <a:pt x="836086" y="4729202"/>
                  <a:pt x="824738" y="4708410"/>
                </a:cubicBezTo>
                <a:cubicBezTo>
                  <a:pt x="811451" y="4684328"/>
                  <a:pt x="795474" y="4661832"/>
                  <a:pt x="777113" y="4641354"/>
                </a:cubicBezTo>
                <a:cubicBezTo>
                  <a:pt x="757189" y="4618500"/>
                  <a:pt x="735989" y="4596790"/>
                  <a:pt x="713613" y="4576330"/>
                </a:cubicBezTo>
                <a:cubicBezTo>
                  <a:pt x="690880" y="4555629"/>
                  <a:pt x="670052" y="4534801"/>
                  <a:pt x="650113" y="4516640"/>
                </a:cubicBezTo>
                <a:cubicBezTo>
                  <a:pt x="666157" y="4538214"/>
                  <a:pt x="678241" y="4562467"/>
                  <a:pt x="685800" y="4588268"/>
                </a:cubicBezTo>
                <a:cubicBezTo>
                  <a:pt x="694145" y="4614252"/>
                  <a:pt x="698429" y="4641368"/>
                  <a:pt x="698500" y="4668659"/>
                </a:cubicBezTo>
                <a:cubicBezTo>
                  <a:pt x="681355" y="4641989"/>
                  <a:pt x="664591" y="4614303"/>
                  <a:pt x="647700" y="4587252"/>
                </a:cubicBezTo>
                <a:cubicBezTo>
                  <a:pt x="630810" y="4560200"/>
                  <a:pt x="615696" y="4533023"/>
                  <a:pt x="598678" y="4508512"/>
                </a:cubicBezTo>
                <a:cubicBezTo>
                  <a:pt x="590296" y="4495812"/>
                  <a:pt x="581533" y="4484635"/>
                  <a:pt x="572516" y="4473714"/>
                </a:cubicBezTo>
                <a:cubicBezTo>
                  <a:pt x="564137" y="4463043"/>
                  <a:pt x="555147" y="4452866"/>
                  <a:pt x="545592" y="4443234"/>
                </a:cubicBezTo>
                <a:cubicBezTo>
                  <a:pt x="527961" y="4425122"/>
                  <a:pt x="506774" y="4410853"/>
                  <a:pt x="483362" y="4401324"/>
                </a:cubicBezTo>
                <a:cubicBezTo>
                  <a:pt x="495120" y="4432337"/>
                  <a:pt x="505043" y="4464015"/>
                  <a:pt x="513080" y="4496193"/>
                </a:cubicBezTo>
                <a:cubicBezTo>
                  <a:pt x="519938" y="4520704"/>
                  <a:pt x="523621" y="4540135"/>
                  <a:pt x="527812" y="4558169"/>
                </a:cubicBezTo>
                <a:cubicBezTo>
                  <a:pt x="536886" y="4602640"/>
                  <a:pt x="556972" y="4644123"/>
                  <a:pt x="586232" y="4678819"/>
                </a:cubicBezTo>
                <a:cubicBezTo>
                  <a:pt x="629158" y="4696726"/>
                  <a:pt x="681609" y="4713871"/>
                  <a:pt x="729869" y="4735461"/>
                </a:cubicBezTo>
                <a:cubicBezTo>
                  <a:pt x="753001" y="4745605"/>
                  <a:pt x="774694" y="4758757"/>
                  <a:pt x="794385" y="4774577"/>
                </a:cubicBezTo>
                <a:cubicBezTo>
                  <a:pt x="803403" y="4782182"/>
                  <a:pt x="811616" y="4790694"/>
                  <a:pt x="818896" y="4799977"/>
                </a:cubicBezTo>
                <a:cubicBezTo>
                  <a:pt x="826495" y="4809110"/>
                  <a:pt x="832739" y="4819290"/>
                  <a:pt x="837438" y="4830203"/>
                </a:cubicBezTo>
                <a:cubicBezTo>
                  <a:pt x="865759" y="4813312"/>
                  <a:pt x="890651" y="4812169"/>
                  <a:pt x="911606" y="4826647"/>
                </a:cubicBezTo>
                <a:cubicBezTo>
                  <a:pt x="903986" y="4834394"/>
                  <a:pt x="904113" y="4845189"/>
                  <a:pt x="914527" y="4859921"/>
                </a:cubicBezTo>
                <a:cubicBezTo>
                  <a:pt x="927227" y="4853698"/>
                  <a:pt x="940943" y="4837442"/>
                  <a:pt x="918972" y="4840109"/>
                </a:cubicBezTo>
                <a:cubicBezTo>
                  <a:pt x="919441" y="4813366"/>
                  <a:pt x="909145" y="4787557"/>
                  <a:pt x="890397" y="4768481"/>
                </a:cubicBezTo>
                <a:cubicBezTo>
                  <a:pt x="872617" y="4751082"/>
                  <a:pt x="852297" y="4746002"/>
                  <a:pt x="838962" y="4777371"/>
                </a:cubicBezTo>
                <a:moveTo>
                  <a:pt x="1834515" y="5819152"/>
                </a:moveTo>
                <a:cubicBezTo>
                  <a:pt x="1771015" y="5806452"/>
                  <a:pt x="1752346" y="5746889"/>
                  <a:pt x="1712849" y="5770511"/>
                </a:cubicBezTo>
                <a:cubicBezTo>
                  <a:pt x="1755140" y="5795022"/>
                  <a:pt x="1808226" y="5852934"/>
                  <a:pt x="1834515" y="5820041"/>
                </a:cubicBezTo>
                <a:moveTo>
                  <a:pt x="4892802" y="2774200"/>
                </a:moveTo>
                <a:cubicBezTo>
                  <a:pt x="4900422" y="2791345"/>
                  <a:pt x="4890008" y="2799600"/>
                  <a:pt x="4880102" y="2812300"/>
                </a:cubicBezTo>
                <a:cubicBezTo>
                  <a:pt x="4870197" y="2825001"/>
                  <a:pt x="4862449" y="2837700"/>
                  <a:pt x="4871339" y="2866021"/>
                </a:cubicBezTo>
                <a:cubicBezTo>
                  <a:pt x="4897118" y="2861393"/>
                  <a:pt x="4923678" y="2867244"/>
                  <a:pt x="4945126" y="2882277"/>
                </a:cubicBezTo>
                <a:cubicBezTo>
                  <a:pt x="4962779" y="2896247"/>
                  <a:pt x="4967224" y="2917075"/>
                  <a:pt x="4937506" y="2937268"/>
                </a:cubicBezTo>
                <a:cubicBezTo>
                  <a:pt x="4954778" y="2946158"/>
                  <a:pt x="4964938" y="2962668"/>
                  <a:pt x="5005832" y="2947047"/>
                </a:cubicBezTo>
                <a:cubicBezTo>
                  <a:pt x="4980432" y="2893961"/>
                  <a:pt x="4978781" y="2886341"/>
                  <a:pt x="4982591" y="2874784"/>
                </a:cubicBezTo>
                <a:cubicBezTo>
                  <a:pt x="4985482" y="2866621"/>
                  <a:pt x="4987026" y="2858043"/>
                  <a:pt x="4987163" y="2849384"/>
                </a:cubicBezTo>
                <a:cubicBezTo>
                  <a:pt x="4987249" y="2840892"/>
                  <a:pt x="4986740" y="2832405"/>
                  <a:pt x="4985639" y="2823984"/>
                </a:cubicBezTo>
                <a:cubicBezTo>
                  <a:pt x="4983932" y="2810683"/>
                  <a:pt x="4981085" y="2797554"/>
                  <a:pt x="4977130" y="2784741"/>
                </a:cubicBezTo>
                <a:cubicBezTo>
                  <a:pt x="4923917" y="2814713"/>
                  <a:pt x="4935347" y="2758071"/>
                  <a:pt x="4892802" y="2774200"/>
                </a:cubicBezTo>
                <a:close/>
                <a:moveTo>
                  <a:pt x="4673600" y="2969272"/>
                </a:moveTo>
                <a:cubicBezTo>
                  <a:pt x="4682236" y="2949333"/>
                  <a:pt x="4697730" y="2957207"/>
                  <a:pt x="4713478" y="2965462"/>
                </a:cubicBezTo>
                <a:cubicBezTo>
                  <a:pt x="4729227" y="2973716"/>
                  <a:pt x="4744339" y="2982861"/>
                  <a:pt x="4753483" y="2962160"/>
                </a:cubicBezTo>
                <a:cubicBezTo>
                  <a:pt x="4734179" y="2956572"/>
                  <a:pt x="4731385" y="2934347"/>
                  <a:pt x="4708017" y="2933712"/>
                </a:cubicBezTo>
                <a:cubicBezTo>
                  <a:pt x="4712215" y="2920788"/>
                  <a:pt x="4719596" y="2909127"/>
                  <a:pt x="4729480" y="2899803"/>
                </a:cubicBezTo>
                <a:cubicBezTo>
                  <a:pt x="4747768" y="2910979"/>
                  <a:pt x="4764532" y="2924314"/>
                  <a:pt x="4783328" y="2936125"/>
                </a:cubicBezTo>
                <a:cubicBezTo>
                  <a:pt x="4792912" y="2942225"/>
                  <a:pt x="4802929" y="2947616"/>
                  <a:pt x="4813300" y="2952254"/>
                </a:cubicBezTo>
                <a:cubicBezTo>
                  <a:pt x="4824241" y="2957429"/>
                  <a:pt x="4835749" y="2961308"/>
                  <a:pt x="4847590" y="2963811"/>
                </a:cubicBezTo>
                <a:cubicBezTo>
                  <a:pt x="4845707" y="2956576"/>
                  <a:pt x="4842889" y="2949617"/>
                  <a:pt x="4839208" y="2943110"/>
                </a:cubicBezTo>
                <a:cubicBezTo>
                  <a:pt x="4835544" y="2937230"/>
                  <a:pt x="4831289" y="2931741"/>
                  <a:pt x="4826508" y="2926727"/>
                </a:cubicBezTo>
                <a:cubicBezTo>
                  <a:pt x="4816723" y="2917139"/>
                  <a:pt x="4805704" y="2908896"/>
                  <a:pt x="4793742" y="2902216"/>
                </a:cubicBezTo>
                <a:cubicBezTo>
                  <a:pt x="4781804" y="2895485"/>
                  <a:pt x="4769231" y="2889516"/>
                  <a:pt x="4757166" y="2883293"/>
                </a:cubicBezTo>
                <a:cubicBezTo>
                  <a:pt x="4744949" y="2877436"/>
                  <a:pt x="4733226" y="2870598"/>
                  <a:pt x="4722114" y="2862846"/>
                </a:cubicBezTo>
                <a:cubicBezTo>
                  <a:pt x="4696714" y="2883547"/>
                  <a:pt x="4743577" y="2881007"/>
                  <a:pt x="4715256" y="2893707"/>
                </a:cubicBezTo>
                <a:cubicBezTo>
                  <a:pt x="4693666" y="2887865"/>
                  <a:pt x="4659757" y="2895993"/>
                  <a:pt x="4644771" y="2883801"/>
                </a:cubicBezTo>
                <a:cubicBezTo>
                  <a:pt x="4650994" y="2872879"/>
                  <a:pt x="4644771" y="2858401"/>
                  <a:pt x="4634103" y="2843034"/>
                </a:cubicBezTo>
                <a:cubicBezTo>
                  <a:pt x="4623086" y="2829579"/>
                  <a:pt x="4611208" y="2816852"/>
                  <a:pt x="4598543" y="2804934"/>
                </a:cubicBezTo>
                <a:cubicBezTo>
                  <a:pt x="4594824" y="2820281"/>
                  <a:pt x="4596716" y="2836453"/>
                  <a:pt x="4603878" y="2850527"/>
                </a:cubicBezTo>
                <a:cubicBezTo>
                  <a:pt x="4610739" y="2866274"/>
                  <a:pt x="4619711" y="2881014"/>
                  <a:pt x="4630548" y="2894342"/>
                </a:cubicBezTo>
                <a:lnTo>
                  <a:pt x="4646804" y="2915043"/>
                </a:lnTo>
                <a:cubicBezTo>
                  <a:pt x="4651630" y="2922028"/>
                  <a:pt x="4656329" y="2928632"/>
                  <a:pt x="4660393" y="2935109"/>
                </a:cubicBezTo>
                <a:cubicBezTo>
                  <a:pt x="4667828" y="2945079"/>
                  <a:pt x="4672395" y="2956893"/>
                  <a:pt x="4673600" y="2969272"/>
                </a:cubicBezTo>
                <a:close/>
                <a:moveTo>
                  <a:pt x="4525645" y="2386215"/>
                </a:moveTo>
                <a:cubicBezTo>
                  <a:pt x="4534408" y="2420759"/>
                  <a:pt x="4583430" y="2500515"/>
                  <a:pt x="4631944" y="2505341"/>
                </a:cubicBezTo>
                <a:cubicBezTo>
                  <a:pt x="4632230" y="2497862"/>
                  <a:pt x="4631763" y="2490374"/>
                  <a:pt x="4630547" y="2482989"/>
                </a:cubicBezTo>
                <a:cubicBezTo>
                  <a:pt x="4628931" y="2475543"/>
                  <a:pt x="4626723" y="2468239"/>
                  <a:pt x="4623943" y="2461145"/>
                </a:cubicBezTo>
                <a:cubicBezTo>
                  <a:pt x="4618174" y="2446701"/>
                  <a:pt x="4610253" y="2433214"/>
                  <a:pt x="4600448" y="2421140"/>
                </a:cubicBezTo>
                <a:cubicBezTo>
                  <a:pt x="4591009" y="2409547"/>
                  <a:pt x="4579127" y="2400181"/>
                  <a:pt x="4565650" y="2393708"/>
                </a:cubicBezTo>
                <a:cubicBezTo>
                  <a:pt x="4553131" y="2387414"/>
                  <a:pt x="4539079" y="2384815"/>
                  <a:pt x="4525137" y="2386215"/>
                </a:cubicBezTo>
                <a:moveTo>
                  <a:pt x="4328414" y="2235339"/>
                </a:moveTo>
                <a:cubicBezTo>
                  <a:pt x="4338193" y="2255913"/>
                  <a:pt x="4346575" y="2282075"/>
                  <a:pt x="4314952" y="2283726"/>
                </a:cubicBezTo>
                <a:cubicBezTo>
                  <a:pt x="4320586" y="2293451"/>
                  <a:pt x="4329235" y="2301075"/>
                  <a:pt x="4339590" y="2305443"/>
                </a:cubicBezTo>
                <a:cubicBezTo>
                  <a:pt x="4347157" y="2307962"/>
                  <a:pt x="4355388" y="2307600"/>
                  <a:pt x="4362704" y="2304427"/>
                </a:cubicBezTo>
                <a:cubicBezTo>
                  <a:pt x="4378452" y="2298966"/>
                  <a:pt x="4395089" y="2286774"/>
                  <a:pt x="4415536" y="2286774"/>
                </a:cubicBezTo>
                <a:cubicBezTo>
                  <a:pt x="4432486" y="2301184"/>
                  <a:pt x="4448243" y="2316941"/>
                  <a:pt x="4462653" y="2333891"/>
                </a:cubicBezTo>
                <a:lnTo>
                  <a:pt x="4485513" y="2359291"/>
                </a:lnTo>
                <a:cubicBezTo>
                  <a:pt x="4493387" y="2367800"/>
                  <a:pt x="4501642" y="2376182"/>
                  <a:pt x="4509643" y="2384691"/>
                </a:cubicBezTo>
                <a:cubicBezTo>
                  <a:pt x="4519236" y="2362779"/>
                  <a:pt x="4518205" y="2337671"/>
                  <a:pt x="4506849" y="2316619"/>
                </a:cubicBezTo>
                <a:cubicBezTo>
                  <a:pt x="4495572" y="2296427"/>
                  <a:pt x="4478434" y="2280130"/>
                  <a:pt x="4457700" y="2269883"/>
                </a:cubicBezTo>
                <a:cubicBezTo>
                  <a:pt x="4436306" y="2258281"/>
                  <a:pt x="4413393" y="2249731"/>
                  <a:pt x="4389628" y="2244483"/>
                </a:cubicBezTo>
                <a:cubicBezTo>
                  <a:pt x="4369283" y="2240052"/>
                  <a:pt x="4348662" y="2236997"/>
                  <a:pt x="4327906" y="2235339"/>
                </a:cubicBezTo>
                <a:moveTo>
                  <a:pt x="4548124" y="2728734"/>
                </a:moveTo>
                <a:cubicBezTo>
                  <a:pt x="4564634" y="2750324"/>
                  <a:pt x="4570730" y="2786265"/>
                  <a:pt x="4606417" y="2782709"/>
                </a:cubicBezTo>
                <a:cubicBezTo>
                  <a:pt x="4600172" y="2780711"/>
                  <a:pt x="4595596" y="2775348"/>
                  <a:pt x="4594606" y="2768866"/>
                </a:cubicBezTo>
                <a:cubicBezTo>
                  <a:pt x="4593769" y="2762288"/>
                  <a:pt x="4593769" y="2755631"/>
                  <a:pt x="4594606" y="2749054"/>
                </a:cubicBezTo>
                <a:cubicBezTo>
                  <a:pt x="4595241" y="2735338"/>
                  <a:pt x="4594606" y="2721622"/>
                  <a:pt x="4573397" y="2718701"/>
                </a:cubicBezTo>
                <a:cubicBezTo>
                  <a:pt x="4573016" y="2730131"/>
                  <a:pt x="4560443" y="2729369"/>
                  <a:pt x="4547616" y="2728734"/>
                </a:cubicBezTo>
                <a:moveTo>
                  <a:pt x="4564126" y="2888373"/>
                </a:moveTo>
                <a:cubicBezTo>
                  <a:pt x="4580001" y="2901073"/>
                  <a:pt x="4579366" y="2918853"/>
                  <a:pt x="4582033" y="2933331"/>
                </a:cubicBezTo>
                <a:cubicBezTo>
                  <a:pt x="4584701" y="2947809"/>
                  <a:pt x="4589018" y="2959874"/>
                  <a:pt x="4618482" y="2963303"/>
                </a:cubicBezTo>
                <a:cubicBezTo>
                  <a:pt x="4607687" y="2952254"/>
                  <a:pt x="4606544" y="2932696"/>
                  <a:pt x="4600194" y="2916567"/>
                </a:cubicBezTo>
                <a:cubicBezTo>
                  <a:pt x="4593844" y="2900438"/>
                  <a:pt x="4584700" y="2886976"/>
                  <a:pt x="4563618" y="2888373"/>
                </a:cubicBezTo>
                <a:moveTo>
                  <a:pt x="4450842" y="5405513"/>
                </a:moveTo>
                <a:cubicBezTo>
                  <a:pt x="4441571" y="5381764"/>
                  <a:pt x="4423410" y="5386716"/>
                  <a:pt x="4413758" y="5364746"/>
                </a:cubicBezTo>
                <a:cubicBezTo>
                  <a:pt x="4434967" y="5357888"/>
                  <a:pt x="4436999" y="5331599"/>
                  <a:pt x="4412869" y="5334647"/>
                </a:cubicBezTo>
                <a:cubicBezTo>
                  <a:pt x="4409947" y="5369572"/>
                  <a:pt x="4394200" y="5402973"/>
                  <a:pt x="4335399" y="5419229"/>
                </a:cubicBezTo>
                <a:cubicBezTo>
                  <a:pt x="4350131" y="5452757"/>
                  <a:pt x="4367657" y="5433580"/>
                  <a:pt x="4358513" y="5467489"/>
                </a:cubicBezTo>
                <a:cubicBezTo>
                  <a:pt x="4377851" y="5461140"/>
                  <a:pt x="4396036" y="5451705"/>
                  <a:pt x="4412361" y="5439549"/>
                </a:cubicBezTo>
                <a:cubicBezTo>
                  <a:pt x="4425950" y="5428627"/>
                  <a:pt x="4437761" y="5416943"/>
                  <a:pt x="4450334" y="5405513"/>
                </a:cubicBezTo>
                <a:moveTo>
                  <a:pt x="1603629" y="4364748"/>
                </a:moveTo>
                <a:cubicBezTo>
                  <a:pt x="1610868" y="4343666"/>
                  <a:pt x="1605661" y="4326648"/>
                  <a:pt x="1602232" y="4306074"/>
                </a:cubicBezTo>
                <a:cubicBezTo>
                  <a:pt x="1596326" y="4283423"/>
                  <a:pt x="1596326" y="4259636"/>
                  <a:pt x="1602232" y="4236986"/>
                </a:cubicBezTo>
                <a:cubicBezTo>
                  <a:pt x="1586738" y="4225683"/>
                  <a:pt x="1569974" y="4218571"/>
                  <a:pt x="1553972" y="4208919"/>
                </a:cubicBezTo>
                <a:cubicBezTo>
                  <a:pt x="1535741" y="4198973"/>
                  <a:pt x="1521881" y="4182578"/>
                  <a:pt x="1515110" y="4162945"/>
                </a:cubicBezTo>
                <a:cubicBezTo>
                  <a:pt x="1477010" y="4191901"/>
                  <a:pt x="1493774" y="4216158"/>
                  <a:pt x="1513586" y="4241050"/>
                </a:cubicBezTo>
                <a:cubicBezTo>
                  <a:pt x="1518539" y="4247273"/>
                  <a:pt x="1523746" y="4253750"/>
                  <a:pt x="1528445" y="4259973"/>
                </a:cubicBezTo>
                <a:cubicBezTo>
                  <a:pt x="1533472" y="4265941"/>
                  <a:pt x="1537738" y="4272511"/>
                  <a:pt x="1541145" y="4279531"/>
                </a:cubicBezTo>
                <a:cubicBezTo>
                  <a:pt x="1548588" y="4294330"/>
                  <a:pt x="1547966" y="4311905"/>
                  <a:pt x="1539494" y="4326140"/>
                </a:cubicBezTo>
                <a:cubicBezTo>
                  <a:pt x="1536954" y="4286516"/>
                  <a:pt x="1478026" y="4264926"/>
                  <a:pt x="1469009" y="4299978"/>
                </a:cubicBezTo>
                <a:cubicBezTo>
                  <a:pt x="1517142" y="4319282"/>
                  <a:pt x="1558163" y="4345317"/>
                  <a:pt x="1603629" y="4364748"/>
                </a:cubicBezTo>
                <a:close/>
                <a:moveTo>
                  <a:pt x="4069969" y="2381516"/>
                </a:moveTo>
                <a:cubicBezTo>
                  <a:pt x="4028186" y="2423807"/>
                  <a:pt x="4068826" y="2406916"/>
                  <a:pt x="4060698" y="2433459"/>
                </a:cubicBezTo>
                <a:cubicBezTo>
                  <a:pt x="4077716" y="2415679"/>
                  <a:pt x="4089654" y="2398915"/>
                  <a:pt x="4089273" y="2384437"/>
                </a:cubicBezTo>
                <a:cubicBezTo>
                  <a:pt x="4080764" y="2390406"/>
                  <a:pt x="4074033" y="2390279"/>
                  <a:pt x="4069969" y="2381516"/>
                </a:cubicBezTo>
                <a:close/>
                <a:moveTo>
                  <a:pt x="1687957" y="4436376"/>
                </a:moveTo>
                <a:cubicBezTo>
                  <a:pt x="1672590" y="4409198"/>
                  <a:pt x="1656588" y="4382655"/>
                  <a:pt x="1643253" y="4354588"/>
                </a:cubicBezTo>
                <a:cubicBezTo>
                  <a:pt x="1618742" y="4369955"/>
                  <a:pt x="1624838" y="4389386"/>
                  <a:pt x="1639951" y="4405388"/>
                </a:cubicBezTo>
                <a:cubicBezTo>
                  <a:pt x="1654011" y="4418454"/>
                  <a:pt x="1670261" y="4428943"/>
                  <a:pt x="1687957" y="4436376"/>
                </a:cubicBezTo>
                <a:close/>
                <a:moveTo>
                  <a:pt x="4629658" y="4832743"/>
                </a:moveTo>
                <a:cubicBezTo>
                  <a:pt x="4622165" y="4855857"/>
                  <a:pt x="4579620" y="4872367"/>
                  <a:pt x="4609084" y="4900942"/>
                </a:cubicBezTo>
                <a:cubicBezTo>
                  <a:pt x="4614940" y="4881715"/>
                  <a:pt x="4628836" y="4865966"/>
                  <a:pt x="4647184" y="4857762"/>
                </a:cubicBezTo>
                <a:cubicBezTo>
                  <a:pt x="4664876" y="4851017"/>
                  <a:pt x="4682939" y="4845293"/>
                  <a:pt x="4701286" y="4840617"/>
                </a:cubicBezTo>
                <a:cubicBezTo>
                  <a:pt x="4677283" y="4797183"/>
                  <a:pt x="4653026" y="4868303"/>
                  <a:pt x="4629658" y="4832743"/>
                </a:cubicBezTo>
                <a:close/>
                <a:moveTo>
                  <a:pt x="1804035" y="4316869"/>
                </a:moveTo>
                <a:lnTo>
                  <a:pt x="1769999" y="4337824"/>
                </a:lnTo>
                <a:cubicBezTo>
                  <a:pt x="1791184" y="4361052"/>
                  <a:pt x="1814436" y="4382306"/>
                  <a:pt x="1839468" y="4401324"/>
                </a:cubicBezTo>
                <a:lnTo>
                  <a:pt x="1875663" y="4428756"/>
                </a:lnTo>
                <a:lnTo>
                  <a:pt x="1913763" y="4454156"/>
                </a:lnTo>
                <a:lnTo>
                  <a:pt x="1951101" y="4480953"/>
                </a:lnTo>
                <a:cubicBezTo>
                  <a:pt x="1963801" y="4489716"/>
                  <a:pt x="1976501" y="4498860"/>
                  <a:pt x="1989201" y="4508766"/>
                </a:cubicBezTo>
                <a:cubicBezTo>
                  <a:pt x="1995551" y="4513846"/>
                  <a:pt x="2001901" y="4518926"/>
                  <a:pt x="2007997" y="4524260"/>
                </a:cubicBezTo>
                <a:cubicBezTo>
                  <a:pt x="2014093" y="4529594"/>
                  <a:pt x="2020697" y="4534547"/>
                  <a:pt x="2027428" y="4540008"/>
                </a:cubicBezTo>
                <a:cubicBezTo>
                  <a:pt x="2040128" y="4550929"/>
                  <a:pt x="2052828" y="4562868"/>
                  <a:pt x="2065528" y="4575949"/>
                </a:cubicBezTo>
                <a:cubicBezTo>
                  <a:pt x="2067251" y="4593714"/>
                  <a:pt x="2075322" y="4610263"/>
                  <a:pt x="2088261" y="4622558"/>
                </a:cubicBezTo>
                <a:cubicBezTo>
                  <a:pt x="2095268" y="4629837"/>
                  <a:pt x="2102919" y="4636468"/>
                  <a:pt x="2111121" y="4642370"/>
                </a:cubicBezTo>
                <a:cubicBezTo>
                  <a:pt x="2120228" y="4648271"/>
                  <a:pt x="2129734" y="4653533"/>
                  <a:pt x="2139569" y="4658118"/>
                </a:cubicBezTo>
                <a:cubicBezTo>
                  <a:pt x="2149602" y="4662944"/>
                  <a:pt x="2160016" y="4667262"/>
                  <a:pt x="2170430" y="4670818"/>
                </a:cubicBezTo>
                <a:lnTo>
                  <a:pt x="2186051" y="4676406"/>
                </a:lnTo>
                <a:lnTo>
                  <a:pt x="2201926" y="4680596"/>
                </a:lnTo>
                <a:cubicBezTo>
                  <a:pt x="2222754" y="4685676"/>
                  <a:pt x="2242312" y="4689232"/>
                  <a:pt x="2257933" y="4691645"/>
                </a:cubicBezTo>
                <a:cubicBezTo>
                  <a:pt x="2254377" y="4684660"/>
                  <a:pt x="2257044" y="4675516"/>
                  <a:pt x="2267458" y="4664467"/>
                </a:cubicBezTo>
                <a:cubicBezTo>
                  <a:pt x="2263140" y="4643258"/>
                  <a:pt x="2220087" y="4675389"/>
                  <a:pt x="2240788" y="4640210"/>
                </a:cubicBezTo>
                <a:cubicBezTo>
                  <a:pt x="2272030" y="4620144"/>
                  <a:pt x="2305431" y="4576710"/>
                  <a:pt x="2332228" y="4579758"/>
                </a:cubicBezTo>
                <a:cubicBezTo>
                  <a:pt x="2301494" y="4556644"/>
                  <a:pt x="2290064" y="4595633"/>
                  <a:pt x="2309876" y="4540896"/>
                </a:cubicBezTo>
                <a:cubicBezTo>
                  <a:pt x="2299462" y="4549659"/>
                  <a:pt x="2290826" y="4543690"/>
                  <a:pt x="2282317" y="4540896"/>
                </a:cubicBezTo>
                <a:cubicBezTo>
                  <a:pt x="2273808" y="4538102"/>
                  <a:pt x="2264537" y="4537213"/>
                  <a:pt x="2251583" y="4559438"/>
                </a:cubicBezTo>
                <a:cubicBezTo>
                  <a:pt x="2235454" y="4582552"/>
                  <a:pt x="2280539" y="4560835"/>
                  <a:pt x="2253107" y="4597538"/>
                </a:cubicBezTo>
                <a:cubicBezTo>
                  <a:pt x="2227707" y="4590426"/>
                  <a:pt x="2234057" y="4648338"/>
                  <a:pt x="2206117" y="4626113"/>
                </a:cubicBezTo>
                <a:cubicBezTo>
                  <a:pt x="2220341" y="4601348"/>
                  <a:pt x="2215261" y="4581663"/>
                  <a:pt x="2245614" y="4552834"/>
                </a:cubicBezTo>
                <a:cubicBezTo>
                  <a:pt x="2232914" y="4534165"/>
                  <a:pt x="2227453" y="4548643"/>
                  <a:pt x="2222119" y="4566169"/>
                </a:cubicBezTo>
                <a:cubicBezTo>
                  <a:pt x="2216784" y="4583695"/>
                  <a:pt x="2211324" y="4604269"/>
                  <a:pt x="2195576" y="4597157"/>
                </a:cubicBezTo>
                <a:cubicBezTo>
                  <a:pt x="2193671" y="4579250"/>
                  <a:pt x="2215007" y="4555882"/>
                  <a:pt x="2227326" y="4534927"/>
                </a:cubicBezTo>
                <a:cubicBezTo>
                  <a:pt x="2221484" y="4509527"/>
                  <a:pt x="2171954" y="4534927"/>
                  <a:pt x="2192401" y="4496827"/>
                </a:cubicBezTo>
                <a:cubicBezTo>
                  <a:pt x="2202114" y="4494836"/>
                  <a:pt x="2212140" y="4498291"/>
                  <a:pt x="2218563" y="4505844"/>
                </a:cubicBezTo>
                <a:cubicBezTo>
                  <a:pt x="2226310" y="4513083"/>
                  <a:pt x="2234438" y="4522100"/>
                  <a:pt x="2242185" y="4530228"/>
                </a:cubicBezTo>
                <a:cubicBezTo>
                  <a:pt x="2257171" y="4502161"/>
                  <a:pt x="2270252" y="4483238"/>
                  <a:pt x="2287270" y="4476507"/>
                </a:cubicBezTo>
                <a:cubicBezTo>
                  <a:pt x="2296628" y="4472927"/>
                  <a:pt x="2306922" y="4472614"/>
                  <a:pt x="2316480" y="4475618"/>
                </a:cubicBezTo>
                <a:cubicBezTo>
                  <a:pt x="2322790" y="4477466"/>
                  <a:pt x="2328947" y="4479801"/>
                  <a:pt x="2334895" y="4482603"/>
                </a:cubicBezTo>
                <a:cubicBezTo>
                  <a:pt x="2342606" y="4485881"/>
                  <a:pt x="2350075" y="4489701"/>
                  <a:pt x="2357247" y="4494033"/>
                </a:cubicBezTo>
                <a:cubicBezTo>
                  <a:pt x="2381250" y="4468633"/>
                  <a:pt x="2399157" y="4478158"/>
                  <a:pt x="2423033" y="4446408"/>
                </a:cubicBezTo>
                <a:cubicBezTo>
                  <a:pt x="2369820" y="4461393"/>
                  <a:pt x="2440432" y="4409959"/>
                  <a:pt x="2391791" y="4379352"/>
                </a:cubicBezTo>
                <a:cubicBezTo>
                  <a:pt x="2364486" y="4377447"/>
                  <a:pt x="2369058" y="4409578"/>
                  <a:pt x="2341880" y="4403736"/>
                </a:cubicBezTo>
                <a:cubicBezTo>
                  <a:pt x="2373503" y="4378336"/>
                  <a:pt x="2345817" y="4374145"/>
                  <a:pt x="2338832" y="4362334"/>
                </a:cubicBezTo>
                <a:cubicBezTo>
                  <a:pt x="2310511" y="4384051"/>
                  <a:pt x="2283587" y="4384559"/>
                  <a:pt x="2263648" y="4374272"/>
                </a:cubicBezTo>
                <a:cubicBezTo>
                  <a:pt x="2244060" y="4363267"/>
                  <a:pt x="2232583" y="4341945"/>
                  <a:pt x="2234184" y="4319535"/>
                </a:cubicBezTo>
                <a:cubicBezTo>
                  <a:pt x="2204212" y="4351793"/>
                  <a:pt x="2175256" y="4383670"/>
                  <a:pt x="2186178" y="4408435"/>
                </a:cubicBezTo>
                <a:cubicBezTo>
                  <a:pt x="2194147" y="4398912"/>
                  <a:pt x="2205562" y="4392930"/>
                  <a:pt x="2217928" y="4391798"/>
                </a:cubicBezTo>
                <a:cubicBezTo>
                  <a:pt x="2222720" y="4391700"/>
                  <a:pt x="2227479" y="4392609"/>
                  <a:pt x="2231898" y="4394465"/>
                </a:cubicBezTo>
                <a:cubicBezTo>
                  <a:pt x="2242828" y="4398416"/>
                  <a:pt x="2251734" y="4406560"/>
                  <a:pt x="2256644" y="4417095"/>
                </a:cubicBezTo>
                <a:cubicBezTo>
                  <a:pt x="2261554" y="4427630"/>
                  <a:pt x="2262063" y="4439687"/>
                  <a:pt x="2258060" y="4450599"/>
                </a:cubicBezTo>
                <a:cubicBezTo>
                  <a:pt x="2250948" y="4442852"/>
                  <a:pt x="2237232" y="4462283"/>
                  <a:pt x="2229231" y="4457838"/>
                </a:cubicBezTo>
                <a:cubicBezTo>
                  <a:pt x="2237740" y="4422913"/>
                  <a:pt x="2194433" y="4455044"/>
                  <a:pt x="2177669" y="4439804"/>
                </a:cubicBezTo>
                <a:cubicBezTo>
                  <a:pt x="2160143" y="4451869"/>
                  <a:pt x="2161159" y="4460505"/>
                  <a:pt x="2163445" y="4469014"/>
                </a:cubicBezTo>
                <a:cubicBezTo>
                  <a:pt x="2168771" y="4478544"/>
                  <a:pt x="2165834" y="4490570"/>
                  <a:pt x="2156714" y="4496573"/>
                </a:cubicBezTo>
                <a:cubicBezTo>
                  <a:pt x="2151126" y="4496573"/>
                  <a:pt x="2145411" y="4495684"/>
                  <a:pt x="2139569" y="4495557"/>
                </a:cubicBezTo>
                <a:cubicBezTo>
                  <a:pt x="2133727" y="4495431"/>
                  <a:pt x="2128393" y="4495557"/>
                  <a:pt x="2122551" y="4495557"/>
                </a:cubicBezTo>
                <a:cubicBezTo>
                  <a:pt x="2110751" y="4495706"/>
                  <a:pt x="2098966" y="4496469"/>
                  <a:pt x="2087245" y="4497843"/>
                </a:cubicBezTo>
                <a:cubicBezTo>
                  <a:pt x="2063115" y="4500510"/>
                  <a:pt x="2037461" y="4505971"/>
                  <a:pt x="2012061" y="4511305"/>
                </a:cubicBezTo>
                <a:cubicBezTo>
                  <a:pt x="2035556" y="4485143"/>
                  <a:pt x="2025904" y="4462791"/>
                  <a:pt x="2055876" y="4436629"/>
                </a:cubicBezTo>
                <a:cubicBezTo>
                  <a:pt x="2077466" y="4414404"/>
                  <a:pt x="2082038" y="4447297"/>
                  <a:pt x="2101469" y="4431041"/>
                </a:cubicBezTo>
                <a:cubicBezTo>
                  <a:pt x="2086539" y="4415091"/>
                  <a:pt x="2070172" y="4400552"/>
                  <a:pt x="2052574" y="4387607"/>
                </a:cubicBezTo>
                <a:cubicBezTo>
                  <a:pt x="2032917" y="4371457"/>
                  <a:pt x="2012072" y="4356811"/>
                  <a:pt x="1990217" y="4343791"/>
                </a:cubicBezTo>
                <a:cubicBezTo>
                  <a:pt x="2010789" y="4334256"/>
                  <a:pt x="2035228" y="4340459"/>
                  <a:pt x="2048764" y="4358651"/>
                </a:cubicBezTo>
                <a:cubicBezTo>
                  <a:pt x="2062309" y="4377470"/>
                  <a:pt x="2083045" y="4389839"/>
                  <a:pt x="2106041" y="4392814"/>
                </a:cubicBezTo>
                <a:cubicBezTo>
                  <a:pt x="2144141" y="4348110"/>
                  <a:pt x="2142109" y="4355348"/>
                  <a:pt x="2180717" y="4337442"/>
                </a:cubicBezTo>
                <a:cubicBezTo>
                  <a:pt x="2170180" y="4320853"/>
                  <a:pt x="2154263" y="4308389"/>
                  <a:pt x="2135632" y="4302136"/>
                </a:cubicBezTo>
                <a:cubicBezTo>
                  <a:pt x="2116109" y="4292845"/>
                  <a:pt x="2100724" y="4276645"/>
                  <a:pt x="2092452" y="4256670"/>
                </a:cubicBezTo>
                <a:cubicBezTo>
                  <a:pt x="2037715" y="4293627"/>
                  <a:pt x="2099691" y="4281308"/>
                  <a:pt x="2078609" y="4307470"/>
                </a:cubicBezTo>
                <a:cubicBezTo>
                  <a:pt x="2057260" y="4311606"/>
                  <a:pt x="2035239" y="4305010"/>
                  <a:pt x="2019681" y="4289817"/>
                </a:cubicBezTo>
                <a:cubicBezTo>
                  <a:pt x="1995424" y="4297183"/>
                  <a:pt x="1997075" y="4338077"/>
                  <a:pt x="1976501" y="4321059"/>
                </a:cubicBezTo>
                <a:cubicBezTo>
                  <a:pt x="1971421" y="4311026"/>
                  <a:pt x="1984248" y="4300739"/>
                  <a:pt x="1973961" y="4291214"/>
                </a:cubicBezTo>
                <a:cubicBezTo>
                  <a:pt x="1933194" y="4320551"/>
                  <a:pt x="1921129" y="4281689"/>
                  <a:pt x="1872361" y="4328424"/>
                </a:cubicBezTo>
                <a:cubicBezTo>
                  <a:pt x="1867789" y="4290324"/>
                  <a:pt x="1834261" y="4317503"/>
                  <a:pt x="1816227" y="4309247"/>
                </a:cubicBezTo>
                <a:cubicBezTo>
                  <a:pt x="1832610" y="4281688"/>
                  <a:pt x="1804289" y="4223649"/>
                  <a:pt x="1750314" y="4238762"/>
                </a:cubicBezTo>
                <a:cubicBezTo>
                  <a:pt x="1740916" y="4273179"/>
                  <a:pt x="1809877" y="4226062"/>
                  <a:pt x="1774698" y="4257559"/>
                </a:cubicBezTo>
                <a:cubicBezTo>
                  <a:pt x="1761501" y="4249183"/>
                  <a:pt x="1747606" y="4241959"/>
                  <a:pt x="1733169" y="4235968"/>
                </a:cubicBezTo>
                <a:cubicBezTo>
                  <a:pt x="1718056" y="4228476"/>
                  <a:pt x="1701673" y="4220474"/>
                  <a:pt x="1686941" y="4210568"/>
                </a:cubicBezTo>
                <a:cubicBezTo>
                  <a:pt x="1656969" y="4192153"/>
                  <a:pt x="1636141" y="4165991"/>
                  <a:pt x="1646936" y="4128908"/>
                </a:cubicBezTo>
                <a:cubicBezTo>
                  <a:pt x="1618361" y="4148720"/>
                  <a:pt x="1605915" y="4141608"/>
                  <a:pt x="1594104" y="4133226"/>
                </a:cubicBezTo>
                <a:cubicBezTo>
                  <a:pt x="1582293" y="4124844"/>
                  <a:pt x="1572641" y="4114048"/>
                  <a:pt x="1547114" y="4127384"/>
                </a:cubicBezTo>
                <a:cubicBezTo>
                  <a:pt x="1562834" y="4149875"/>
                  <a:pt x="1581070" y="4170498"/>
                  <a:pt x="1601470" y="4188852"/>
                </a:cubicBezTo>
                <a:cubicBezTo>
                  <a:pt x="1623831" y="4210022"/>
                  <a:pt x="1647870" y="4229347"/>
                  <a:pt x="1673352" y="4246636"/>
                </a:cubicBezTo>
                <a:cubicBezTo>
                  <a:pt x="1696733" y="4263103"/>
                  <a:pt x="1721265" y="4277873"/>
                  <a:pt x="1746758" y="4290833"/>
                </a:cubicBezTo>
                <a:cubicBezTo>
                  <a:pt x="1758188" y="4296674"/>
                  <a:pt x="1768729" y="4301882"/>
                  <a:pt x="1778381" y="4306199"/>
                </a:cubicBezTo>
                <a:cubicBezTo>
                  <a:pt x="1788033" y="4310517"/>
                  <a:pt x="1796542" y="4314583"/>
                  <a:pt x="1804035" y="4316869"/>
                </a:cubicBezTo>
                <a:close/>
                <a:moveTo>
                  <a:pt x="4271645" y="4846078"/>
                </a:moveTo>
                <a:cubicBezTo>
                  <a:pt x="4274124" y="4853933"/>
                  <a:pt x="4272760" y="4862497"/>
                  <a:pt x="4267962" y="4869192"/>
                </a:cubicBezTo>
                <a:cubicBezTo>
                  <a:pt x="4263136" y="4877066"/>
                  <a:pt x="4256151" y="4885194"/>
                  <a:pt x="4250563" y="4892814"/>
                </a:cubicBezTo>
                <a:cubicBezTo>
                  <a:pt x="4239514" y="4908181"/>
                  <a:pt x="4233418" y="4922278"/>
                  <a:pt x="4261485" y="4929644"/>
                </a:cubicBezTo>
                <a:cubicBezTo>
                  <a:pt x="4264025" y="4918468"/>
                  <a:pt x="4277233" y="4900179"/>
                  <a:pt x="4284091" y="4883034"/>
                </a:cubicBezTo>
                <a:cubicBezTo>
                  <a:pt x="4290949" y="4865889"/>
                  <a:pt x="4291457" y="4850142"/>
                  <a:pt x="4271645" y="4846078"/>
                </a:cubicBezTo>
                <a:close/>
                <a:moveTo>
                  <a:pt x="4393184" y="4813439"/>
                </a:moveTo>
                <a:cubicBezTo>
                  <a:pt x="4399153" y="4795024"/>
                  <a:pt x="4409059" y="4777625"/>
                  <a:pt x="4386834" y="4752606"/>
                </a:cubicBezTo>
                <a:cubicBezTo>
                  <a:pt x="4369826" y="4765687"/>
                  <a:pt x="4352103" y="4777813"/>
                  <a:pt x="4333748" y="4788927"/>
                </a:cubicBezTo>
                <a:cubicBezTo>
                  <a:pt x="4316349" y="4801627"/>
                  <a:pt x="4300855" y="4812676"/>
                  <a:pt x="4298442" y="4829187"/>
                </a:cubicBezTo>
                <a:cubicBezTo>
                  <a:pt x="4302593" y="4848984"/>
                  <a:pt x="4320256" y="4863018"/>
                  <a:pt x="4340479" y="4862588"/>
                </a:cubicBezTo>
                <a:cubicBezTo>
                  <a:pt x="4356862" y="4861699"/>
                  <a:pt x="4370959" y="4849888"/>
                  <a:pt x="4366641" y="4832234"/>
                </a:cubicBezTo>
                <a:cubicBezTo>
                  <a:pt x="4318635" y="4811280"/>
                  <a:pt x="4372229" y="4816868"/>
                  <a:pt x="4393184" y="4813439"/>
                </a:cubicBezTo>
                <a:close/>
                <a:moveTo>
                  <a:pt x="3645916" y="2586494"/>
                </a:moveTo>
                <a:cubicBezTo>
                  <a:pt x="3660315" y="2588026"/>
                  <a:pt x="3673758" y="2594434"/>
                  <a:pt x="3684016" y="2604655"/>
                </a:cubicBezTo>
                <a:cubicBezTo>
                  <a:pt x="3693541" y="2611386"/>
                  <a:pt x="3704209" y="2612656"/>
                  <a:pt x="3728593" y="2594114"/>
                </a:cubicBezTo>
                <a:cubicBezTo>
                  <a:pt x="3714825" y="2592591"/>
                  <a:pt x="3701514" y="2588269"/>
                  <a:pt x="3689477" y="2581414"/>
                </a:cubicBezTo>
                <a:cubicBezTo>
                  <a:pt x="3675122" y="2575002"/>
                  <a:pt x="3658410" y="2576951"/>
                  <a:pt x="3645916" y="2586494"/>
                </a:cubicBezTo>
                <a:close/>
                <a:moveTo>
                  <a:pt x="4334256" y="4608461"/>
                </a:moveTo>
                <a:cubicBezTo>
                  <a:pt x="4304030" y="4619002"/>
                  <a:pt x="4315079" y="4641100"/>
                  <a:pt x="4296156" y="4654054"/>
                </a:cubicBezTo>
                <a:cubicBezTo>
                  <a:pt x="4309745" y="4672215"/>
                  <a:pt x="4323842" y="4676660"/>
                  <a:pt x="4337304" y="4673612"/>
                </a:cubicBezTo>
                <a:cubicBezTo>
                  <a:pt x="4319651" y="4647323"/>
                  <a:pt x="4342384" y="4631702"/>
                  <a:pt x="4334256" y="4608461"/>
                </a:cubicBezTo>
                <a:close/>
                <a:moveTo>
                  <a:pt x="4287520" y="4659261"/>
                </a:moveTo>
                <a:cubicBezTo>
                  <a:pt x="4272164" y="4666708"/>
                  <a:pt x="4259028" y="4678049"/>
                  <a:pt x="4249420" y="4692154"/>
                </a:cubicBezTo>
                <a:cubicBezTo>
                  <a:pt x="4241524" y="4705404"/>
                  <a:pt x="4240076" y="4721524"/>
                  <a:pt x="4245483" y="4735969"/>
                </a:cubicBezTo>
                <a:cubicBezTo>
                  <a:pt x="4262010" y="4729268"/>
                  <a:pt x="4276376" y="4718153"/>
                  <a:pt x="4287012" y="4703838"/>
                </a:cubicBezTo>
                <a:cubicBezTo>
                  <a:pt x="4295888" y="4690544"/>
                  <a:pt x="4296087" y="4673265"/>
                  <a:pt x="4287520" y="4659769"/>
                </a:cubicBezTo>
                <a:moveTo>
                  <a:pt x="2755646" y="4697361"/>
                </a:moveTo>
                <a:cubicBezTo>
                  <a:pt x="2767076" y="4699012"/>
                  <a:pt x="2774950" y="4681740"/>
                  <a:pt x="2785872" y="4681486"/>
                </a:cubicBezTo>
                <a:cubicBezTo>
                  <a:pt x="2794635" y="4686185"/>
                  <a:pt x="2790444" y="4702060"/>
                  <a:pt x="2803271" y="4703457"/>
                </a:cubicBezTo>
                <a:cubicBezTo>
                  <a:pt x="2813304" y="4686186"/>
                  <a:pt x="2831846" y="4675010"/>
                  <a:pt x="2844800" y="4662182"/>
                </a:cubicBezTo>
                <a:cubicBezTo>
                  <a:pt x="2860154" y="4649304"/>
                  <a:pt x="2864439" y="4627456"/>
                  <a:pt x="2855087" y="4609731"/>
                </a:cubicBezTo>
                <a:cubicBezTo>
                  <a:pt x="2850642" y="4619256"/>
                  <a:pt x="2844927" y="4622431"/>
                  <a:pt x="2837688" y="4617478"/>
                </a:cubicBezTo>
                <a:cubicBezTo>
                  <a:pt x="2828290" y="4638179"/>
                  <a:pt x="2837688" y="4654181"/>
                  <a:pt x="2826004" y="4655578"/>
                </a:cubicBezTo>
                <a:cubicBezTo>
                  <a:pt x="2829560" y="4631702"/>
                  <a:pt x="2816987" y="4657864"/>
                  <a:pt x="2808097" y="4662309"/>
                </a:cubicBezTo>
                <a:cubicBezTo>
                  <a:pt x="2813177" y="4651895"/>
                  <a:pt x="2802636" y="4640719"/>
                  <a:pt x="2787904" y="4636020"/>
                </a:cubicBezTo>
                <a:cubicBezTo>
                  <a:pt x="2780051" y="4633599"/>
                  <a:pt x="2771727" y="4633120"/>
                  <a:pt x="2763647" y="4634623"/>
                </a:cubicBezTo>
                <a:cubicBezTo>
                  <a:pt x="2755024" y="4635874"/>
                  <a:pt x="2747090" y="4640043"/>
                  <a:pt x="2741168" y="4646434"/>
                </a:cubicBezTo>
                <a:cubicBezTo>
                  <a:pt x="2745486" y="4663579"/>
                  <a:pt x="2753868" y="4677676"/>
                  <a:pt x="2755646" y="4697234"/>
                </a:cubicBezTo>
                <a:cubicBezTo>
                  <a:pt x="2745994" y="4696091"/>
                  <a:pt x="2746121" y="4709299"/>
                  <a:pt x="2746629" y="4722634"/>
                </a:cubicBezTo>
                <a:cubicBezTo>
                  <a:pt x="2727843" y="4719879"/>
                  <a:pt x="2709569" y="4714358"/>
                  <a:pt x="2692400" y="4706251"/>
                </a:cubicBezTo>
                <a:cubicBezTo>
                  <a:pt x="2685736" y="4702866"/>
                  <a:pt x="2679402" y="4698869"/>
                  <a:pt x="2673477" y="4694313"/>
                </a:cubicBezTo>
                <a:cubicBezTo>
                  <a:pt x="2667254" y="4689233"/>
                  <a:pt x="2660777" y="4683137"/>
                  <a:pt x="2653411" y="4675771"/>
                </a:cubicBezTo>
                <a:cubicBezTo>
                  <a:pt x="2620645" y="4729111"/>
                  <a:pt x="2612517" y="4722380"/>
                  <a:pt x="2617597" y="4777371"/>
                </a:cubicBezTo>
                <a:cubicBezTo>
                  <a:pt x="2625344" y="4764671"/>
                  <a:pt x="2634869" y="4768481"/>
                  <a:pt x="2645283" y="4775466"/>
                </a:cubicBezTo>
                <a:cubicBezTo>
                  <a:pt x="2655697" y="4782451"/>
                  <a:pt x="2666873" y="4791849"/>
                  <a:pt x="2676398" y="4791976"/>
                </a:cubicBezTo>
                <a:cubicBezTo>
                  <a:pt x="2686597" y="4771564"/>
                  <a:pt x="2705867" y="4757194"/>
                  <a:pt x="2728341" y="4753241"/>
                </a:cubicBezTo>
                <a:cubicBezTo>
                  <a:pt x="2747010" y="4747526"/>
                  <a:pt x="2765806" y="4743716"/>
                  <a:pt x="2780538" y="4722380"/>
                </a:cubicBezTo>
                <a:cubicBezTo>
                  <a:pt x="2789682" y="4727206"/>
                  <a:pt x="2785491" y="4743081"/>
                  <a:pt x="2798699" y="4744986"/>
                </a:cubicBezTo>
                <a:cubicBezTo>
                  <a:pt x="2810256" y="4710569"/>
                  <a:pt x="2797556" y="4710315"/>
                  <a:pt x="2782824" y="4712855"/>
                </a:cubicBezTo>
                <a:cubicBezTo>
                  <a:pt x="2768091" y="4715395"/>
                  <a:pt x="2750693" y="4721110"/>
                  <a:pt x="2755900" y="4697615"/>
                </a:cubicBezTo>
                <a:moveTo>
                  <a:pt x="3417824" y="2518295"/>
                </a:moveTo>
                <a:cubicBezTo>
                  <a:pt x="3431413" y="2519819"/>
                  <a:pt x="3444621" y="2526423"/>
                  <a:pt x="3458718" y="2511564"/>
                </a:cubicBezTo>
                <a:cubicBezTo>
                  <a:pt x="3456515" y="2504159"/>
                  <a:pt x="3450664" y="2498404"/>
                  <a:pt x="3443224" y="2496324"/>
                </a:cubicBezTo>
                <a:cubicBezTo>
                  <a:pt x="3438687" y="2494907"/>
                  <a:pt x="3433747" y="2495706"/>
                  <a:pt x="3429889" y="2498483"/>
                </a:cubicBezTo>
                <a:cubicBezTo>
                  <a:pt x="3423919" y="2503788"/>
                  <a:pt x="3419710" y="2510789"/>
                  <a:pt x="3417824" y="2518549"/>
                </a:cubicBezTo>
                <a:moveTo>
                  <a:pt x="3422904" y="2643136"/>
                </a:moveTo>
                <a:cubicBezTo>
                  <a:pt x="3430143" y="2643136"/>
                  <a:pt x="3438652" y="2643136"/>
                  <a:pt x="3448304" y="2643136"/>
                </a:cubicBezTo>
                <a:cubicBezTo>
                  <a:pt x="3457956" y="2643136"/>
                  <a:pt x="3467608" y="2642120"/>
                  <a:pt x="3476879" y="2641231"/>
                </a:cubicBezTo>
                <a:cubicBezTo>
                  <a:pt x="3498800" y="2638706"/>
                  <a:pt x="3517935" y="2625215"/>
                  <a:pt x="3527679" y="2605417"/>
                </a:cubicBezTo>
                <a:cubicBezTo>
                  <a:pt x="3505581" y="2636024"/>
                  <a:pt x="3532886" y="2582811"/>
                  <a:pt x="3540379" y="2581922"/>
                </a:cubicBezTo>
                <a:cubicBezTo>
                  <a:pt x="3517011" y="2578366"/>
                  <a:pt x="3510280" y="2560332"/>
                  <a:pt x="3502279" y="2545346"/>
                </a:cubicBezTo>
                <a:cubicBezTo>
                  <a:pt x="3494277" y="2530360"/>
                  <a:pt x="3484626" y="2518041"/>
                  <a:pt x="3459607" y="2526677"/>
                </a:cubicBezTo>
                <a:cubicBezTo>
                  <a:pt x="3477387" y="2536583"/>
                  <a:pt x="3487801" y="2536075"/>
                  <a:pt x="3461893" y="2574683"/>
                </a:cubicBezTo>
                <a:cubicBezTo>
                  <a:pt x="3469243" y="2584722"/>
                  <a:pt x="3481408" y="2590053"/>
                  <a:pt x="3493770" y="2588653"/>
                </a:cubicBezTo>
                <a:cubicBezTo>
                  <a:pt x="3502914" y="2589415"/>
                  <a:pt x="3509899" y="2590812"/>
                  <a:pt x="3510407" y="2608846"/>
                </a:cubicBezTo>
                <a:cubicBezTo>
                  <a:pt x="3500134" y="2618464"/>
                  <a:pt x="3484494" y="2619475"/>
                  <a:pt x="3473069" y="2611259"/>
                </a:cubicBezTo>
                <a:cubicBezTo>
                  <a:pt x="3463584" y="2603212"/>
                  <a:pt x="3450392" y="2601152"/>
                  <a:pt x="3438906" y="2605925"/>
                </a:cubicBezTo>
                <a:cubicBezTo>
                  <a:pt x="3444494" y="2590558"/>
                  <a:pt x="3449320" y="2575953"/>
                  <a:pt x="3440176" y="2576461"/>
                </a:cubicBezTo>
                <a:cubicBezTo>
                  <a:pt x="3421380" y="2613037"/>
                  <a:pt x="3447288" y="2599956"/>
                  <a:pt x="3422904" y="2642882"/>
                </a:cubicBezTo>
                <a:moveTo>
                  <a:pt x="4245737" y="4318012"/>
                </a:moveTo>
                <a:cubicBezTo>
                  <a:pt x="4225163" y="4298454"/>
                  <a:pt x="4211574" y="4305312"/>
                  <a:pt x="4203700" y="4319155"/>
                </a:cubicBezTo>
                <a:cubicBezTo>
                  <a:pt x="4196435" y="4331893"/>
                  <a:pt x="4193494" y="4346642"/>
                  <a:pt x="4195318" y="4361192"/>
                </a:cubicBezTo>
                <a:cubicBezTo>
                  <a:pt x="4207646" y="4360491"/>
                  <a:pt x="4219471" y="4356062"/>
                  <a:pt x="4229227" y="4348492"/>
                </a:cubicBezTo>
                <a:cubicBezTo>
                  <a:pt x="4237630" y="4340295"/>
                  <a:pt x="4243381" y="4329766"/>
                  <a:pt x="4245737" y="4318266"/>
                </a:cubicBezTo>
                <a:moveTo>
                  <a:pt x="3859022" y="4624082"/>
                </a:moveTo>
                <a:cubicBezTo>
                  <a:pt x="3855841" y="4632082"/>
                  <a:pt x="3850992" y="4639312"/>
                  <a:pt x="3844798" y="4645291"/>
                </a:cubicBezTo>
                <a:cubicBezTo>
                  <a:pt x="3838076" y="4651485"/>
                  <a:pt x="3830454" y="4656623"/>
                  <a:pt x="3822192" y="4660531"/>
                </a:cubicBezTo>
                <a:cubicBezTo>
                  <a:pt x="3813352" y="4665219"/>
                  <a:pt x="3804281" y="4669458"/>
                  <a:pt x="3795014" y="4673231"/>
                </a:cubicBezTo>
                <a:lnTo>
                  <a:pt x="3780663" y="4678692"/>
                </a:lnTo>
                <a:lnTo>
                  <a:pt x="3765931" y="4683391"/>
                </a:lnTo>
                <a:cubicBezTo>
                  <a:pt x="3747442" y="4688496"/>
                  <a:pt x="3729901" y="4696559"/>
                  <a:pt x="3713988" y="4707267"/>
                </a:cubicBezTo>
                <a:cubicBezTo>
                  <a:pt x="3698610" y="4716814"/>
                  <a:pt x="3688525" y="4732949"/>
                  <a:pt x="3686683" y="4750955"/>
                </a:cubicBezTo>
                <a:cubicBezTo>
                  <a:pt x="3729482" y="4733556"/>
                  <a:pt x="3764661" y="4703584"/>
                  <a:pt x="3806190" y="4730254"/>
                </a:cubicBezTo>
                <a:cubicBezTo>
                  <a:pt x="3768090" y="4750701"/>
                  <a:pt x="3778377" y="4769624"/>
                  <a:pt x="3728593" y="4768354"/>
                </a:cubicBezTo>
                <a:cubicBezTo>
                  <a:pt x="3732762" y="4782604"/>
                  <a:pt x="3743323" y="4794104"/>
                  <a:pt x="3757168" y="4799469"/>
                </a:cubicBezTo>
                <a:cubicBezTo>
                  <a:pt x="3768896" y="4802129"/>
                  <a:pt x="3781200" y="4799979"/>
                  <a:pt x="3791331" y="4793500"/>
                </a:cubicBezTo>
                <a:cubicBezTo>
                  <a:pt x="3802352" y="4787224"/>
                  <a:pt x="3811816" y="4778541"/>
                  <a:pt x="3819017" y="4768100"/>
                </a:cubicBezTo>
                <a:cubicBezTo>
                  <a:pt x="3825346" y="4759154"/>
                  <a:pt x="3828396" y="4748299"/>
                  <a:pt x="3827653" y="4737366"/>
                </a:cubicBezTo>
                <a:cubicBezTo>
                  <a:pt x="3841693" y="4747004"/>
                  <a:pt x="3858040" y="4752745"/>
                  <a:pt x="3875024" y="4754003"/>
                </a:cubicBezTo>
                <a:cubicBezTo>
                  <a:pt x="3882105" y="4754339"/>
                  <a:pt x="3889199" y="4753698"/>
                  <a:pt x="3896106" y="4752098"/>
                </a:cubicBezTo>
                <a:cubicBezTo>
                  <a:pt x="3902796" y="4750324"/>
                  <a:pt x="3909238" y="4747721"/>
                  <a:pt x="3915283" y="4744351"/>
                </a:cubicBezTo>
                <a:cubicBezTo>
                  <a:pt x="3939655" y="4729214"/>
                  <a:pt x="3961437" y="4710262"/>
                  <a:pt x="3979799" y="4688217"/>
                </a:cubicBezTo>
                <a:cubicBezTo>
                  <a:pt x="4007379" y="4692005"/>
                  <a:pt x="4035403" y="4685787"/>
                  <a:pt x="4058793" y="4670691"/>
                </a:cubicBezTo>
                <a:cubicBezTo>
                  <a:pt x="4070439" y="4663259"/>
                  <a:pt x="4081366" y="4654755"/>
                  <a:pt x="4091432" y="4645291"/>
                </a:cubicBezTo>
                <a:cubicBezTo>
                  <a:pt x="4102008" y="4635041"/>
                  <a:pt x="4111933" y="4624140"/>
                  <a:pt x="4121150" y="4612652"/>
                </a:cubicBezTo>
                <a:cubicBezTo>
                  <a:pt x="4130675" y="4600968"/>
                  <a:pt x="4140962" y="4589411"/>
                  <a:pt x="4150614" y="4576584"/>
                </a:cubicBezTo>
                <a:cubicBezTo>
                  <a:pt x="4160266" y="4563757"/>
                  <a:pt x="4170299" y="4551184"/>
                  <a:pt x="4181221" y="4538484"/>
                </a:cubicBezTo>
                <a:cubicBezTo>
                  <a:pt x="4192144" y="4525785"/>
                  <a:pt x="4203446" y="4513084"/>
                  <a:pt x="4215892" y="4501019"/>
                </a:cubicBezTo>
                <a:cubicBezTo>
                  <a:pt x="4229081" y="4488549"/>
                  <a:pt x="4243082" y="4476967"/>
                  <a:pt x="4257802" y="4466348"/>
                </a:cubicBezTo>
                <a:cubicBezTo>
                  <a:pt x="4250448" y="4450775"/>
                  <a:pt x="4251999" y="4432456"/>
                  <a:pt x="4261866" y="4418342"/>
                </a:cubicBezTo>
                <a:cubicBezTo>
                  <a:pt x="4266589" y="4412030"/>
                  <a:pt x="4272192" y="4406428"/>
                  <a:pt x="4278503" y="4401705"/>
                </a:cubicBezTo>
                <a:cubicBezTo>
                  <a:pt x="4284726" y="4396244"/>
                  <a:pt x="4291203" y="4390910"/>
                  <a:pt x="4298569" y="4385449"/>
                </a:cubicBezTo>
                <a:cubicBezTo>
                  <a:pt x="4313151" y="4375241"/>
                  <a:pt x="4325616" y="4362302"/>
                  <a:pt x="4335272" y="4347349"/>
                </a:cubicBezTo>
                <a:cubicBezTo>
                  <a:pt x="4344440" y="4328514"/>
                  <a:pt x="4344905" y="4306611"/>
                  <a:pt x="4336542" y="4287405"/>
                </a:cubicBezTo>
                <a:cubicBezTo>
                  <a:pt x="4321302" y="4293247"/>
                  <a:pt x="4306697" y="4300867"/>
                  <a:pt x="4291584" y="4305439"/>
                </a:cubicBezTo>
                <a:cubicBezTo>
                  <a:pt x="4275458" y="4310635"/>
                  <a:pt x="4258049" y="4310233"/>
                  <a:pt x="4242181" y="4304296"/>
                </a:cubicBezTo>
                <a:cubicBezTo>
                  <a:pt x="4258310" y="4337443"/>
                  <a:pt x="4250436" y="4355096"/>
                  <a:pt x="4236974" y="4371098"/>
                </a:cubicBezTo>
                <a:cubicBezTo>
                  <a:pt x="4223513" y="4387101"/>
                  <a:pt x="4204716" y="4400054"/>
                  <a:pt x="4198874" y="4427867"/>
                </a:cubicBezTo>
                <a:cubicBezTo>
                  <a:pt x="4211574" y="4425327"/>
                  <a:pt x="4224274" y="4429391"/>
                  <a:pt x="4239133" y="4446663"/>
                </a:cubicBezTo>
                <a:cubicBezTo>
                  <a:pt x="4231259" y="4452760"/>
                  <a:pt x="4223258" y="4459363"/>
                  <a:pt x="4215511" y="4465332"/>
                </a:cubicBezTo>
                <a:cubicBezTo>
                  <a:pt x="4207764" y="4471301"/>
                  <a:pt x="4200398" y="4478794"/>
                  <a:pt x="4193032" y="4486033"/>
                </a:cubicBezTo>
                <a:cubicBezTo>
                  <a:pt x="4185666" y="4493272"/>
                  <a:pt x="4178681" y="4500893"/>
                  <a:pt x="4170680" y="4507877"/>
                </a:cubicBezTo>
                <a:cubicBezTo>
                  <a:pt x="4162679" y="4514862"/>
                  <a:pt x="4154805" y="4521848"/>
                  <a:pt x="4146423" y="4528706"/>
                </a:cubicBezTo>
                <a:cubicBezTo>
                  <a:pt x="4138041" y="4535564"/>
                  <a:pt x="4129278" y="4542295"/>
                  <a:pt x="4120134" y="4548518"/>
                </a:cubicBezTo>
                <a:cubicBezTo>
                  <a:pt x="4110351" y="4554428"/>
                  <a:pt x="4100166" y="4559648"/>
                  <a:pt x="4089654" y="4564139"/>
                </a:cubicBezTo>
                <a:cubicBezTo>
                  <a:pt x="4078551" y="4568834"/>
                  <a:pt x="4067083" y="4572614"/>
                  <a:pt x="4055364" y="4575442"/>
                </a:cubicBezTo>
                <a:cubicBezTo>
                  <a:pt x="4042226" y="4578317"/>
                  <a:pt x="4028808" y="4579722"/>
                  <a:pt x="4015359" y="4579633"/>
                </a:cubicBezTo>
                <a:cubicBezTo>
                  <a:pt x="4001008" y="4539882"/>
                  <a:pt x="3986149" y="4558678"/>
                  <a:pt x="3971798" y="4542676"/>
                </a:cubicBezTo>
                <a:cubicBezTo>
                  <a:pt x="3982389" y="4535722"/>
                  <a:pt x="3994817" y="4532095"/>
                  <a:pt x="4007485" y="4532262"/>
                </a:cubicBezTo>
                <a:cubicBezTo>
                  <a:pt x="4021201" y="4531500"/>
                  <a:pt x="4035679" y="4531119"/>
                  <a:pt x="4050030" y="4529721"/>
                </a:cubicBezTo>
                <a:cubicBezTo>
                  <a:pt x="4063602" y="4528791"/>
                  <a:pt x="4076714" y="4524420"/>
                  <a:pt x="4088130" y="4517021"/>
                </a:cubicBezTo>
                <a:cubicBezTo>
                  <a:pt x="4100066" y="4506914"/>
                  <a:pt x="4107056" y="4492146"/>
                  <a:pt x="4107307" y="4476508"/>
                </a:cubicBezTo>
                <a:cubicBezTo>
                  <a:pt x="4075304" y="4457458"/>
                  <a:pt x="4049014" y="4468126"/>
                  <a:pt x="4022979" y="4482986"/>
                </a:cubicBezTo>
                <a:cubicBezTo>
                  <a:pt x="4010279" y="4490479"/>
                  <a:pt x="3998468" y="4500512"/>
                  <a:pt x="3985895" y="4507751"/>
                </a:cubicBezTo>
                <a:cubicBezTo>
                  <a:pt x="3974950" y="4515045"/>
                  <a:pt x="3962772" y="4520294"/>
                  <a:pt x="3949954" y="4523245"/>
                </a:cubicBezTo>
                <a:cubicBezTo>
                  <a:pt x="3949192" y="4559313"/>
                  <a:pt x="3973830" y="4538739"/>
                  <a:pt x="3992753" y="4575823"/>
                </a:cubicBezTo>
                <a:cubicBezTo>
                  <a:pt x="3971910" y="4593933"/>
                  <a:pt x="3949320" y="4609929"/>
                  <a:pt x="3925316" y="4623575"/>
                </a:cubicBezTo>
                <a:cubicBezTo>
                  <a:pt x="3914080" y="4630201"/>
                  <a:pt x="3901488" y="4634196"/>
                  <a:pt x="3888486" y="4635259"/>
                </a:cubicBezTo>
                <a:cubicBezTo>
                  <a:pt x="3877512" y="4635960"/>
                  <a:pt x="3866770" y="4631885"/>
                  <a:pt x="3859022" y="4624082"/>
                </a:cubicBezTo>
                <a:close/>
                <a:moveTo>
                  <a:pt x="3500374" y="4758194"/>
                </a:moveTo>
                <a:cubicBezTo>
                  <a:pt x="3473504" y="4754968"/>
                  <a:pt x="3446345" y="4754968"/>
                  <a:pt x="3419475" y="4758194"/>
                </a:cubicBezTo>
                <a:cubicBezTo>
                  <a:pt x="3409442" y="4759464"/>
                  <a:pt x="3399917" y="4761369"/>
                  <a:pt x="3388487" y="4763274"/>
                </a:cubicBezTo>
                <a:lnTo>
                  <a:pt x="3369691" y="4766322"/>
                </a:lnTo>
                <a:cubicBezTo>
                  <a:pt x="3359404" y="4767084"/>
                  <a:pt x="3359404" y="4767084"/>
                  <a:pt x="3346450" y="4767465"/>
                </a:cubicBezTo>
                <a:cubicBezTo>
                  <a:pt x="3342640" y="4795405"/>
                  <a:pt x="3353308" y="4795913"/>
                  <a:pt x="3365246" y="4794262"/>
                </a:cubicBezTo>
                <a:cubicBezTo>
                  <a:pt x="3377184" y="4792611"/>
                  <a:pt x="3390011" y="4787277"/>
                  <a:pt x="3391535" y="4806962"/>
                </a:cubicBezTo>
                <a:cubicBezTo>
                  <a:pt x="3386159" y="4805276"/>
                  <a:pt x="3380468" y="4804841"/>
                  <a:pt x="3374898" y="4805691"/>
                </a:cubicBezTo>
                <a:cubicBezTo>
                  <a:pt x="3368979" y="4805959"/>
                  <a:pt x="3363163" y="4807337"/>
                  <a:pt x="3357753" y="4809756"/>
                </a:cubicBezTo>
                <a:cubicBezTo>
                  <a:pt x="3348355" y="4814582"/>
                  <a:pt x="3345053" y="4822456"/>
                  <a:pt x="3360674" y="4834394"/>
                </a:cubicBezTo>
                <a:cubicBezTo>
                  <a:pt x="3363214" y="4815597"/>
                  <a:pt x="3373374" y="4815852"/>
                  <a:pt x="3382518" y="4821694"/>
                </a:cubicBezTo>
                <a:cubicBezTo>
                  <a:pt x="3392232" y="4827791"/>
                  <a:pt x="3399922" y="4836629"/>
                  <a:pt x="3404616" y="4847094"/>
                </a:cubicBezTo>
                <a:cubicBezTo>
                  <a:pt x="3402711" y="4797183"/>
                  <a:pt x="3427095" y="4796294"/>
                  <a:pt x="3452495" y="4796294"/>
                </a:cubicBezTo>
                <a:cubicBezTo>
                  <a:pt x="3477895" y="4796294"/>
                  <a:pt x="3503930" y="4797691"/>
                  <a:pt x="3500374" y="4758448"/>
                </a:cubicBezTo>
                <a:moveTo>
                  <a:pt x="3625596" y="4750955"/>
                </a:moveTo>
                <a:cubicBezTo>
                  <a:pt x="3605149" y="4747526"/>
                  <a:pt x="3629533" y="4728984"/>
                  <a:pt x="3606419" y="4714252"/>
                </a:cubicBezTo>
                <a:cubicBezTo>
                  <a:pt x="3584702" y="4717681"/>
                  <a:pt x="3596259" y="4738890"/>
                  <a:pt x="3574796" y="4720729"/>
                </a:cubicBezTo>
                <a:cubicBezTo>
                  <a:pt x="3582924" y="4758067"/>
                  <a:pt x="3591941" y="4791468"/>
                  <a:pt x="3616452" y="4780292"/>
                </a:cubicBezTo>
                <a:cubicBezTo>
                  <a:pt x="3611753" y="4763782"/>
                  <a:pt x="3627628" y="4765560"/>
                  <a:pt x="3625596" y="4751082"/>
                </a:cubicBezTo>
                <a:moveTo>
                  <a:pt x="3267075" y="4805438"/>
                </a:moveTo>
                <a:cubicBezTo>
                  <a:pt x="3257296" y="4751463"/>
                  <a:pt x="3277870" y="4747018"/>
                  <a:pt x="3288157" y="4727079"/>
                </a:cubicBezTo>
                <a:cubicBezTo>
                  <a:pt x="3264154" y="4729619"/>
                  <a:pt x="3227324" y="4708791"/>
                  <a:pt x="3225800" y="4750193"/>
                </a:cubicBezTo>
                <a:cubicBezTo>
                  <a:pt x="3258820" y="4755908"/>
                  <a:pt x="3252343" y="4766322"/>
                  <a:pt x="3245485" y="4776990"/>
                </a:cubicBezTo>
                <a:cubicBezTo>
                  <a:pt x="3238626" y="4787657"/>
                  <a:pt x="3231769" y="4798834"/>
                  <a:pt x="3267075" y="4805692"/>
                </a:cubicBezTo>
                <a:moveTo>
                  <a:pt x="3654044" y="4703838"/>
                </a:moveTo>
                <a:cubicBezTo>
                  <a:pt x="3645143" y="4703607"/>
                  <a:pt x="3636660" y="4707613"/>
                  <a:pt x="3631184" y="4714633"/>
                </a:cubicBezTo>
                <a:cubicBezTo>
                  <a:pt x="3627060" y="4725982"/>
                  <a:pt x="3627984" y="4738553"/>
                  <a:pt x="3633724" y="4749177"/>
                </a:cubicBezTo>
                <a:cubicBezTo>
                  <a:pt x="3644392" y="4747907"/>
                  <a:pt x="3650107" y="4763401"/>
                  <a:pt x="3662299" y="4756797"/>
                </a:cubicBezTo>
                <a:cubicBezTo>
                  <a:pt x="3655374" y="4740230"/>
                  <a:pt x="3652542" y="4722239"/>
                  <a:pt x="3654044" y="4704346"/>
                </a:cubicBezTo>
                <a:moveTo>
                  <a:pt x="3573399" y="4747526"/>
                </a:moveTo>
                <a:cubicBezTo>
                  <a:pt x="3545713" y="4722126"/>
                  <a:pt x="3513455" y="4722126"/>
                  <a:pt x="3511295" y="4770132"/>
                </a:cubicBezTo>
                <a:cubicBezTo>
                  <a:pt x="3541141" y="4772418"/>
                  <a:pt x="3562731" y="4783594"/>
                  <a:pt x="3573399" y="4748034"/>
                </a:cubicBezTo>
                <a:moveTo>
                  <a:pt x="3762883" y="4589030"/>
                </a:moveTo>
                <a:cubicBezTo>
                  <a:pt x="3754863" y="4594107"/>
                  <a:pt x="3746004" y="4597719"/>
                  <a:pt x="3736721" y="4599698"/>
                </a:cubicBezTo>
                <a:lnTo>
                  <a:pt x="3705860" y="4605667"/>
                </a:lnTo>
                <a:cubicBezTo>
                  <a:pt x="3696528" y="4607300"/>
                  <a:pt x="3687522" y="4610431"/>
                  <a:pt x="3679190" y="4614938"/>
                </a:cubicBezTo>
                <a:cubicBezTo>
                  <a:pt x="3671671" y="4618447"/>
                  <a:pt x="3665961" y="4624939"/>
                  <a:pt x="3663442" y="4632845"/>
                </a:cubicBezTo>
                <a:cubicBezTo>
                  <a:pt x="3712591" y="4636528"/>
                  <a:pt x="3670554" y="4646815"/>
                  <a:pt x="3681222" y="4683010"/>
                </a:cubicBezTo>
                <a:cubicBezTo>
                  <a:pt x="3705987" y="4687709"/>
                  <a:pt x="3721227" y="4672723"/>
                  <a:pt x="3733038" y="4653292"/>
                </a:cubicBezTo>
                <a:cubicBezTo>
                  <a:pt x="3738876" y="4643031"/>
                  <a:pt x="3744092" y="4632429"/>
                  <a:pt x="3748659" y="4621542"/>
                </a:cubicBezTo>
                <a:cubicBezTo>
                  <a:pt x="3753485" y="4611382"/>
                  <a:pt x="3757676" y="4599317"/>
                  <a:pt x="3762883" y="4589538"/>
                </a:cubicBezTo>
                <a:moveTo>
                  <a:pt x="4412361" y="4141482"/>
                </a:moveTo>
                <a:cubicBezTo>
                  <a:pt x="4380738" y="4121162"/>
                  <a:pt x="4352290" y="4163326"/>
                  <a:pt x="4352925" y="4191647"/>
                </a:cubicBezTo>
                <a:cubicBezTo>
                  <a:pt x="4392549" y="4210570"/>
                  <a:pt x="4408805" y="4164977"/>
                  <a:pt x="4412361" y="4141482"/>
                </a:cubicBezTo>
                <a:close/>
                <a:moveTo>
                  <a:pt x="2619883" y="2853702"/>
                </a:moveTo>
                <a:cubicBezTo>
                  <a:pt x="2626868" y="2837065"/>
                  <a:pt x="2649728" y="2855226"/>
                  <a:pt x="2659253" y="2845701"/>
                </a:cubicBezTo>
                <a:cubicBezTo>
                  <a:pt x="2651199" y="2836623"/>
                  <a:pt x="2645180" y="2825928"/>
                  <a:pt x="2641600" y="2814332"/>
                </a:cubicBezTo>
                <a:cubicBezTo>
                  <a:pt x="2639681" y="2807562"/>
                  <a:pt x="2640502" y="2800309"/>
                  <a:pt x="2643886" y="2794139"/>
                </a:cubicBezTo>
                <a:cubicBezTo>
                  <a:pt x="2650013" y="2784465"/>
                  <a:pt x="2661063" y="2779063"/>
                  <a:pt x="2672461" y="2780169"/>
                </a:cubicBezTo>
                <a:cubicBezTo>
                  <a:pt x="2642743" y="2747911"/>
                  <a:pt x="2675382" y="2759341"/>
                  <a:pt x="2653157" y="2731528"/>
                </a:cubicBezTo>
                <a:cubicBezTo>
                  <a:pt x="2633457" y="2741280"/>
                  <a:pt x="2619187" y="2759374"/>
                  <a:pt x="2614295" y="2780804"/>
                </a:cubicBezTo>
                <a:cubicBezTo>
                  <a:pt x="2612041" y="2792215"/>
                  <a:pt x="2611400" y="2803886"/>
                  <a:pt x="2612390" y="2815475"/>
                </a:cubicBezTo>
                <a:cubicBezTo>
                  <a:pt x="2613421" y="2828462"/>
                  <a:pt x="2615935" y="2841287"/>
                  <a:pt x="2619883" y="2853702"/>
                </a:cubicBezTo>
                <a:close/>
                <a:moveTo>
                  <a:pt x="4347083" y="4136402"/>
                </a:moveTo>
                <a:cubicBezTo>
                  <a:pt x="4354609" y="4134817"/>
                  <a:pt x="4361527" y="4131116"/>
                  <a:pt x="4367022" y="4125734"/>
                </a:cubicBezTo>
                <a:cubicBezTo>
                  <a:pt x="4369181" y="4123702"/>
                  <a:pt x="4371340" y="4121289"/>
                  <a:pt x="4374896" y="4118114"/>
                </a:cubicBezTo>
                <a:cubicBezTo>
                  <a:pt x="4379350" y="4113570"/>
                  <a:pt x="4384102" y="4109327"/>
                  <a:pt x="4389120" y="4105414"/>
                </a:cubicBezTo>
                <a:cubicBezTo>
                  <a:pt x="4385137" y="4099033"/>
                  <a:pt x="4378211" y="4095083"/>
                  <a:pt x="4370690" y="4094904"/>
                </a:cubicBezTo>
                <a:cubicBezTo>
                  <a:pt x="4363170" y="4094725"/>
                  <a:pt x="4356064" y="4098340"/>
                  <a:pt x="4351782" y="4104525"/>
                </a:cubicBezTo>
                <a:cubicBezTo>
                  <a:pt x="4342257" y="4114812"/>
                  <a:pt x="4338574" y="4130306"/>
                  <a:pt x="4346829" y="4136275"/>
                </a:cubicBezTo>
                <a:moveTo>
                  <a:pt x="4156583" y="4183900"/>
                </a:moveTo>
                <a:cubicBezTo>
                  <a:pt x="4142105" y="4203204"/>
                  <a:pt x="4110101" y="4171200"/>
                  <a:pt x="4090035" y="4172597"/>
                </a:cubicBezTo>
                <a:cubicBezTo>
                  <a:pt x="4079647" y="4184934"/>
                  <a:pt x="4071327" y="4198873"/>
                  <a:pt x="4065397" y="4213872"/>
                </a:cubicBezTo>
                <a:cubicBezTo>
                  <a:pt x="4060481" y="4226164"/>
                  <a:pt x="4052684" y="4237097"/>
                  <a:pt x="4042664" y="4245749"/>
                </a:cubicBezTo>
                <a:cubicBezTo>
                  <a:pt x="4054132" y="4251173"/>
                  <a:pt x="4066889" y="4253285"/>
                  <a:pt x="4079494" y="4251845"/>
                </a:cubicBezTo>
                <a:cubicBezTo>
                  <a:pt x="4093230" y="4250678"/>
                  <a:pt x="4106563" y="4246609"/>
                  <a:pt x="4118609" y="4239907"/>
                </a:cubicBezTo>
                <a:cubicBezTo>
                  <a:pt x="4141978" y="4226064"/>
                  <a:pt x="4160901" y="4204982"/>
                  <a:pt x="4156583" y="4183773"/>
                </a:cubicBezTo>
                <a:moveTo>
                  <a:pt x="3989705" y="3977144"/>
                </a:moveTo>
                <a:cubicBezTo>
                  <a:pt x="4002405" y="3981208"/>
                  <a:pt x="4040505" y="3967238"/>
                  <a:pt x="4019295" y="3947299"/>
                </a:cubicBezTo>
                <a:cubicBezTo>
                  <a:pt x="3997198" y="3940568"/>
                  <a:pt x="3953891" y="3944505"/>
                  <a:pt x="3989705" y="3977017"/>
                </a:cubicBezTo>
                <a:moveTo>
                  <a:pt x="3887215" y="3981208"/>
                </a:moveTo>
                <a:cubicBezTo>
                  <a:pt x="3882314" y="3990807"/>
                  <a:pt x="3876071" y="3999658"/>
                  <a:pt x="3868674" y="4007497"/>
                </a:cubicBezTo>
                <a:cubicBezTo>
                  <a:pt x="3865201" y="4011270"/>
                  <a:pt x="3861467" y="4014792"/>
                  <a:pt x="3857497" y="4018038"/>
                </a:cubicBezTo>
                <a:cubicBezTo>
                  <a:pt x="3853180" y="4020959"/>
                  <a:pt x="3848862" y="4023753"/>
                  <a:pt x="3844797" y="4026293"/>
                </a:cubicBezTo>
                <a:cubicBezTo>
                  <a:pt x="3835886" y="4031011"/>
                  <a:pt x="3826729" y="4035250"/>
                  <a:pt x="3817365" y="4038993"/>
                </a:cubicBezTo>
                <a:cubicBezTo>
                  <a:pt x="3807587" y="4042422"/>
                  <a:pt x="3797553" y="4045089"/>
                  <a:pt x="3788156" y="4047883"/>
                </a:cubicBezTo>
                <a:cubicBezTo>
                  <a:pt x="3750056" y="4059313"/>
                  <a:pt x="3715258" y="4065663"/>
                  <a:pt x="3700780" y="4101223"/>
                </a:cubicBezTo>
                <a:cubicBezTo>
                  <a:pt x="3689731" y="4078871"/>
                  <a:pt x="3709162" y="4086618"/>
                  <a:pt x="3681983" y="4066171"/>
                </a:cubicBezTo>
                <a:cubicBezTo>
                  <a:pt x="3682534" y="4072406"/>
                  <a:pt x="3682235" y="4078686"/>
                  <a:pt x="3681094" y="4084840"/>
                </a:cubicBezTo>
                <a:cubicBezTo>
                  <a:pt x="3679951" y="4090301"/>
                  <a:pt x="3678300" y="4095635"/>
                  <a:pt x="3676903" y="4101096"/>
                </a:cubicBezTo>
                <a:cubicBezTo>
                  <a:pt x="3673226" y="4114177"/>
                  <a:pt x="3673226" y="4128020"/>
                  <a:pt x="3676903" y="4141101"/>
                </a:cubicBezTo>
                <a:cubicBezTo>
                  <a:pt x="3684396" y="4141101"/>
                  <a:pt x="3693032" y="4139704"/>
                  <a:pt x="3702303" y="4138180"/>
                </a:cubicBezTo>
                <a:lnTo>
                  <a:pt x="3717417" y="4135640"/>
                </a:lnTo>
                <a:cubicBezTo>
                  <a:pt x="3722496" y="4134497"/>
                  <a:pt x="3727450" y="4132719"/>
                  <a:pt x="3732783" y="4131195"/>
                </a:cubicBezTo>
                <a:cubicBezTo>
                  <a:pt x="3743451" y="4127893"/>
                  <a:pt x="3754755" y="4124337"/>
                  <a:pt x="3766565" y="4120019"/>
                </a:cubicBezTo>
                <a:cubicBezTo>
                  <a:pt x="3778376" y="4115701"/>
                  <a:pt x="3789171" y="4109604"/>
                  <a:pt x="3800982" y="4104016"/>
                </a:cubicBezTo>
                <a:cubicBezTo>
                  <a:pt x="3846619" y="4080979"/>
                  <a:pt x="3886470" y="4047944"/>
                  <a:pt x="3917568" y="4007370"/>
                </a:cubicBezTo>
                <a:cubicBezTo>
                  <a:pt x="3905250" y="4009910"/>
                  <a:pt x="3905504" y="3995559"/>
                  <a:pt x="3887216" y="3981081"/>
                </a:cubicBezTo>
                <a:moveTo>
                  <a:pt x="3639566" y="4141482"/>
                </a:moveTo>
                <a:cubicBezTo>
                  <a:pt x="3633385" y="4135186"/>
                  <a:pt x="3624065" y="4133143"/>
                  <a:pt x="3615817" y="4136275"/>
                </a:cubicBezTo>
                <a:cubicBezTo>
                  <a:pt x="3609975" y="4139704"/>
                  <a:pt x="3607689" y="4148086"/>
                  <a:pt x="3616452" y="4164215"/>
                </a:cubicBezTo>
                <a:cubicBezTo>
                  <a:pt x="3620074" y="4162110"/>
                  <a:pt x="3624434" y="4161692"/>
                  <a:pt x="3628390" y="4163072"/>
                </a:cubicBezTo>
                <a:cubicBezTo>
                  <a:pt x="3632708" y="4163834"/>
                  <a:pt x="3637026" y="4165231"/>
                  <a:pt x="3640328" y="4165612"/>
                </a:cubicBezTo>
                <a:cubicBezTo>
                  <a:pt x="3646932" y="4166882"/>
                  <a:pt x="3649726" y="4163580"/>
                  <a:pt x="3639566" y="4141482"/>
                </a:cubicBezTo>
                <a:close/>
                <a:moveTo>
                  <a:pt x="3595243" y="4157484"/>
                </a:moveTo>
                <a:cubicBezTo>
                  <a:pt x="3582543" y="4133862"/>
                  <a:pt x="3569843" y="4133354"/>
                  <a:pt x="3560953" y="4141101"/>
                </a:cubicBezTo>
                <a:cubicBezTo>
                  <a:pt x="3551160" y="4152772"/>
                  <a:pt x="3549262" y="4169156"/>
                  <a:pt x="3556127" y="4182757"/>
                </a:cubicBezTo>
                <a:cubicBezTo>
                  <a:pt x="3564403" y="4179940"/>
                  <a:pt x="3572899" y="4177816"/>
                  <a:pt x="3581527" y="4176407"/>
                </a:cubicBezTo>
                <a:cubicBezTo>
                  <a:pt x="3590412" y="4175037"/>
                  <a:pt x="3596533" y="4166762"/>
                  <a:pt x="3595243" y="4157865"/>
                </a:cubicBezTo>
                <a:moveTo>
                  <a:pt x="3815715" y="4002036"/>
                </a:moveTo>
                <a:cubicBezTo>
                  <a:pt x="3827526" y="4019308"/>
                  <a:pt x="3840099" y="4020578"/>
                  <a:pt x="3848227" y="4015752"/>
                </a:cubicBezTo>
                <a:cubicBezTo>
                  <a:pt x="3852244" y="4013431"/>
                  <a:pt x="3854959" y="4009381"/>
                  <a:pt x="3855580" y="4004784"/>
                </a:cubicBezTo>
                <a:cubicBezTo>
                  <a:pt x="3856201" y="4000187"/>
                  <a:pt x="3854659" y="3995561"/>
                  <a:pt x="3851402" y="3992257"/>
                </a:cubicBezTo>
                <a:cubicBezTo>
                  <a:pt x="3845549" y="3995204"/>
                  <a:pt x="3838825" y="3995926"/>
                  <a:pt x="3832479" y="3994289"/>
                </a:cubicBezTo>
                <a:cubicBezTo>
                  <a:pt x="3825494" y="3994035"/>
                  <a:pt x="3819017" y="3994289"/>
                  <a:pt x="3815715" y="4002417"/>
                </a:cubicBezTo>
                <a:moveTo>
                  <a:pt x="829310" y="1191780"/>
                </a:moveTo>
                <a:cubicBezTo>
                  <a:pt x="787527" y="1237119"/>
                  <a:pt x="750697" y="1298968"/>
                  <a:pt x="712216" y="1354975"/>
                </a:cubicBezTo>
                <a:cubicBezTo>
                  <a:pt x="693547" y="1383550"/>
                  <a:pt x="675259" y="1411490"/>
                  <a:pt x="656082" y="1436128"/>
                </a:cubicBezTo>
                <a:cubicBezTo>
                  <a:pt x="638486" y="1459305"/>
                  <a:pt x="618524" y="1480587"/>
                  <a:pt x="596519" y="1499628"/>
                </a:cubicBezTo>
                <a:cubicBezTo>
                  <a:pt x="609219" y="1480578"/>
                  <a:pt x="624586" y="1456829"/>
                  <a:pt x="641223" y="1430032"/>
                </a:cubicBezTo>
                <a:cubicBezTo>
                  <a:pt x="657858" y="1403234"/>
                  <a:pt x="675767" y="1373390"/>
                  <a:pt x="695452" y="1343799"/>
                </a:cubicBezTo>
                <a:cubicBezTo>
                  <a:pt x="736600" y="1285379"/>
                  <a:pt x="780923" y="1225816"/>
                  <a:pt x="829310" y="1191780"/>
                </a:cubicBezTo>
                <a:close/>
                <a:moveTo>
                  <a:pt x="846328" y="5405767"/>
                </a:moveTo>
                <a:cubicBezTo>
                  <a:pt x="740343" y="5284797"/>
                  <a:pt x="646148" y="5153986"/>
                  <a:pt x="565023" y="5015115"/>
                </a:cubicBezTo>
                <a:lnTo>
                  <a:pt x="536321" y="4966982"/>
                </a:lnTo>
                <a:lnTo>
                  <a:pt x="509143" y="4917071"/>
                </a:lnTo>
                <a:lnTo>
                  <a:pt x="481711" y="4866271"/>
                </a:lnTo>
                <a:cubicBezTo>
                  <a:pt x="472440" y="4849380"/>
                  <a:pt x="463296" y="4832108"/>
                  <a:pt x="454660" y="4814201"/>
                </a:cubicBezTo>
                <a:lnTo>
                  <a:pt x="400558" y="4703965"/>
                </a:lnTo>
                <a:cubicBezTo>
                  <a:pt x="383286" y="4665865"/>
                  <a:pt x="365252" y="4625225"/>
                  <a:pt x="346456" y="4583061"/>
                </a:cubicBezTo>
                <a:cubicBezTo>
                  <a:pt x="434594" y="4739144"/>
                  <a:pt x="522732" y="4882400"/>
                  <a:pt x="606298" y="5018417"/>
                </a:cubicBezTo>
                <a:cubicBezTo>
                  <a:pt x="689874" y="5154428"/>
                  <a:pt x="771271" y="5284482"/>
                  <a:pt x="846328" y="5405767"/>
                </a:cubicBezTo>
                <a:close/>
                <a:moveTo>
                  <a:pt x="3990340" y="6325882"/>
                </a:moveTo>
                <a:cubicBezTo>
                  <a:pt x="3962527" y="6320040"/>
                  <a:pt x="3991610" y="6305054"/>
                  <a:pt x="3964051" y="6276733"/>
                </a:cubicBezTo>
                <a:cubicBezTo>
                  <a:pt x="3998468" y="6264033"/>
                  <a:pt x="4010406" y="6276098"/>
                  <a:pt x="4034155" y="6274955"/>
                </a:cubicBezTo>
                <a:cubicBezTo>
                  <a:pt x="4045331" y="6303530"/>
                  <a:pt x="3987800" y="6300482"/>
                  <a:pt x="3990340" y="6325882"/>
                </a:cubicBezTo>
                <a:close/>
                <a:moveTo>
                  <a:pt x="5152517" y="5597156"/>
                </a:moveTo>
                <a:cubicBezTo>
                  <a:pt x="5161661" y="5604395"/>
                  <a:pt x="5154803" y="5611507"/>
                  <a:pt x="5146929" y="5618365"/>
                </a:cubicBezTo>
                <a:cubicBezTo>
                  <a:pt x="5134229" y="5625350"/>
                  <a:pt x="5137277" y="5632716"/>
                  <a:pt x="5141087" y="5639701"/>
                </a:cubicBezTo>
                <a:cubicBezTo>
                  <a:pt x="5123942" y="5650369"/>
                  <a:pt x="5115687" y="5628652"/>
                  <a:pt x="5104257" y="5617476"/>
                </a:cubicBezTo>
                <a:cubicBezTo>
                  <a:pt x="5078285" y="5631515"/>
                  <a:pt x="5057299" y="5653254"/>
                  <a:pt x="5044186" y="5679706"/>
                </a:cubicBezTo>
                <a:cubicBezTo>
                  <a:pt x="5000244" y="5672467"/>
                  <a:pt x="5115052" y="5585091"/>
                  <a:pt x="5152517" y="5596521"/>
                </a:cubicBezTo>
                <a:moveTo>
                  <a:pt x="4815332" y="5860935"/>
                </a:moveTo>
                <a:cubicBezTo>
                  <a:pt x="4809110" y="5838583"/>
                  <a:pt x="4834763" y="5820295"/>
                  <a:pt x="4863211" y="5802388"/>
                </a:cubicBezTo>
                <a:cubicBezTo>
                  <a:pt x="4891659" y="5784481"/>
                  <a:pt x="4922647" y="5766447"/>
                  <a:pt x="4925441" y="5745365"/>
                </a:cubicBezTo>
                <a:cubicBezTo>
                  <a:pt x="4968240" y="5750064"/>
                  <a:pt x="4875403" y="5832360"/>
                  <a:pt x="4815332" y="5860300"/>
                </a:cubicBezTo>
                <a:moveTo>
                  <a:pt x="3197860" y="6165735"/>
                </a:moveTo>
                <a:cubicBezTo>
                  <a:pt x="3218126" y="6156670"/>
                  <a:pt x="3239465" y="6150226"/>
                  <a:pt x="3261360" y="6146558"/>
                </a:cubicBezTo>
                <a:cubicBezTo>
                  <a:pt x="3272917" y="6144399"/>
                  <a:pt x="3284855" y="6142494"/>
                  <a:pt x="3297048" y="6140843"/>
                </a:cubicBezTo>
                <a:lnTo>
                  <a:pt x="3333751" y="6134874"/>
                </a:lnTo>
                <a:cubicBezTo>
                  <a:pt x="3383154" y="6126872"/>
                  <a:pt x="3432811" y="6120269"/>
                  <a:pt x="3468498" y="6099059"/>
                </a:cubicBezTo>
                <a:cubicBezTo>
                  <a:pt x="3441828" y="6161035"/>
                  <a:pt x="3407792" y="6178815"/>
                  <a:pt x="3364231" y="6181609"/>
                </a:cubicBezTo>
                <a:cubicBezTo>
                  <a:pt x="3339631" y="6182387"/>
                  <a:pt x="3315012" y="6180857"/>
                  <a:pt x="3290698" y="6177038"/>
                </a:cubicBezTo>
                <a:cubicBezTo>
                  <a:pt x="3262757" y="6173482"/>
                  <a:pt x="3232404" y="6167894"/>
                  <a:pt x="3197860" y="6165608"/>
                </a:cubicBezTo>
                <a:moveTo>
                  <a:pt x="4812411" y="5267845"/>
                </a:moveTo>
                <a:cubicBezTo>
                  <a:pt x="4770628" y="5236730"/>
                  <a:pt x="4811014" y="5215521"/>
                  <a:pt x="4806188" y="5188978"/>
                </a:cubicBezTo>
                <a:cubicBezTo>
                  <a:pt x="4813681" y="5183771"/>
                  <a:pt x="4826128" y="5199265"/>
                  <a:pt x="4831588" y="5218442"/>
                </a:cubicBezTo>
                <a:cubicBezTo>
                  <a:pt x="4837048" y="5237620"/>
                  <a:pt x="4833874" y="5259082"/>
                  <a:pt x="4812411" y="5267718"/>
                </a:cubicBezTo>
                <a:moveTo>
                  <a:pt x="4436110" y="2817888"/>
                </a:moveTo>
                <a:cubicBezTo>
                  <a:pt x="4443095" y="2823222"/>
                  <a:pt x="4425442" y="2813570"/>
                  <a:pt x="4408932" y="2798457"/>
                </a:cubicBezTo>
                <a:cubicBezTo>
                  <a:pt x="4392421" y="2783344"/>
                  <a:pt x="4375277" y="2763659"/>
                  <a:pt x="4383532" y="2744736"/>
                </a:cubicBezTo>
                <a:cubicBezTo>
                  <a:pt x="4403344" y="2741561"/>
                  <a:pt x="4413503" y="2752356"/>
                  <a:pt x="4420489" y="2767469"/>
                </a:cubicBezTo>
                <a:cubicBezTo>
                  <a:pt x="4427475" y="2782581"/>
                  <a:pt x="4429633" y="2802902"/>
                  <a:pt x="4436110" y="2817888"/>
                </a:cubicBezTo>
                <a:close/>
                <a:moveTo>
                  <a:pt x="4495800" y="4683391"/>
                </a:moveTo>
                <a:cubicBezTo>
                  <a:pt x="4469003" y="4685931"/>
                  <a:pt x="4480941" y="4626114"/>
                  <a:pt x="4499356" y="4609604"/>
                </a:cubicBezTo>
                <a:cubicBezTo>
                  <a:pt x="4539488" y="4640338"/>
                  <a:pt x="4481195" y="4655832"/>
                  <a:pt x="4495800" y="4683391"/>
                </a:cubicBezTo>
                <a:close/>
                <a:moveTo>
                  <a:pt x="4554855" y="4462919"/>
                </a:moveTo>
                <a:cubicBezTo>
                  <a:pt x="4556633" y="4474095"/>
                  <a:pt x="4538472" y="4474857"/>
                  <a:pt x="4518025" y="4478921"/>
                </a:cubicBezTo>
                <a:cubicBezTo>
                  <a:pt x="4497578" y="4482984"/>
                  <a:pt x="4473702" y="4489843"/>
                  <a:pt x="4463415" y="4515497"/>
                </a:cubicBezTo>
                <a:cubicBezTo>
                  <a:pt x="4446016" y="4505718"/>
                  <a:pt x="4468241" y="4466856"/>
                  <a:pt x="4441952" y="4480953"/>
                </a:cubicBezTo>
                <a:cubicBezTo>
                  <a:pt x="4447286" y="4472825"/>
                  <a:pt x="4452747" y="4465078"/>
                  <a:pt x="4458335" y="4457585"/>
                </a:cubicBezTo>
                <a:cubicBezTo>
                  <a:pt x="4463922" y="4450092"/>
                  <a:pt x="4468876" y="4442345"/>
                  <a:pt x="4473956" y="4434979"/>
                </a:cubicBezTo>
                <a:cubicBezTo>
                  <a:pt x="4484497" y="4420501"/>
                  <a:pt x="4495292" y="4406912"/>
                  <a:pt x="4506468" y="4394339"/>
                </a:cubicBezTo>
                <a:cubicBezTo>
                  <a:pt x="4517644" y="4381765"/>
                  <a:pt x="4527678" y="4368939"/>
                  <a:pt x="4538853" y="4357128"/>
                </a:cubicBezTo>
                <a:cubicBezTo>
                  <a:pt x="4550030" y="4345318"/>
                  <a:pt x="4561840" y="4334649"/>
                  <a:pt x="4572889" y="4323346"/>
                </a:cubicBezTo>
                <a:cubicBezTo>
                  <a:pt x="4588002" y="4354461"/>
                  <a:pt x="4572889" y="4372368"/>
                  <a:pt x="4555744" y="4389767"/>
                </a:cubicBezTo>
                <a:cubicBezTo>
                  <a:pt x="4538599" y="4407166"/>
                  <a:pt x="4515104" y="4422533"/>
                  <a:pt x="4510659" y="4450854"/>
                </a:cubicBezTo>
                <a:cubicBezTo>
                  <a:pt x="4527550" y="4466348"/>
                  <a:pt x="4541901" y="4468507"/>
                  <a:pt x="4554982" y="4462919"/>
                </a:cubicBezTo>
                <a:moveTo>
                  <a:pt x="4459986" y="4121670"/>
                </a:moveTo>
                <a:cubicBezTo>
                  <a:pt x="4441317" y="4077855"/>
                  <a:pt x="4421886" y="4087634"/>
                  <a:pt x="4409948" y="4099699"/>
                </a:cubicBezTo>
                <a:cubicBezTo>
                  <a:pt x="4367911" y="4080014"/>
                  <a:pt x="4416044" y="4064012"/>
                  <a:pt x="4368419" y="4044835"/>
                </a:cubicBezTo>
                <a:cubicBezTo>
                  <a:pt x="4379402" y="4033935"/>
                  <a:pt x="4389389" y="4022077"/>
                  <a:pt x="4398264" y="4009402"/>
                </a:cubicBezTo>
                <a:cubicBezTo>
                  <a:pt x="4406011" y="3998353"/>
                  <a:pt x="4413250" y="3988574"/>
                  <a:pt x="4419219" y="3978033"/>
                </a:cubicBezTo>
                <a:cubicBezTo>
                  <a:pt x="4425528" y="3967006"/>
                  <a:pt x="4432483" y="3956362"/>
                  <a:pt x="4440047" y="3946156"/>
                </a:cubicBezTo>
                <a:cubicBezTo>
                  <a:pt x="4444238" y="3940568"/>
                  <a:pt x="4448937" y="3934852"/>
                  <a:pt x="4454398" y="3928757"/>
                </a:cubicBezTo>
                <a:cubicBezTo>
                  <a:pt x="4459860" y="3922661"/>
                  <a:pt x="4464939" y="3916057"/>
                  <a:pt x="4471416" y="3908691"/>
                </a:cubicBezTo>
                <a:cubicBezTo>
                  <a:pt x="4498966" y="3936948"/>
                  <a:pt x="4512149" y="3976213"/>
                  <a:pt x="4507230" y="4015371"/>
                </a:cubicBezTo>
                <a:cubicBezTo>
                  <a:pt x="4506499" y="4024916"/>
                  <a:pt x="4504622" y="4034340"/>
                  <a:pt x="4501642" y="4043438"/>
                </a:cubicBezTo>
                <a:cubicBezTo>
                  <a:pt x="4498717" y="4052763"/>
                  <a:pt x="4495283" y="4061921"/>
                  <a:pt x="4491355" y="4070870"/>
                </a:cubicBezTo>
                <a:cubicBezTo>
                  <a:pt x="4487316" y="4079983"/>
                  <a:pt x="4482736" y="4088846"/>
                  <a:pt x="4477639" y="4097413"/>
                </a:cubicBezTo>
                <a:cubicBezTo>
                  <a:pt x="4472305" y="4105668"/>
                  <a:pt x="4466336" y="4113796"/>
                  <a:pt x="4460113" y="4121670"/>
                </a:cubicBezTo>
                <a:moveTo>
                  <a:pt x="2422525" y="3823982"/>
                </a:moveTo>
                <a:cubicBezTo>
                  <a:pt x="2427421" y="3830058"/>
                  <a:pt x="2433201" y="3835367"/>
                  <a:pt x="2439670" y="3839730"/>
                </a:cubicBezTo>
                <a:cubicBezTo>
                  <a:pt x="2446909" y="3845191"/>
                  <a:pt x="2455164" y="3851160"/>
                  <a:pt x="2464308" y="3857129"/>
                </a:cubicBezTo>
                <a:cubicBezTo>
                  <a:pt x="2473255" y="3863406"/>
                  <a:pt x="2481217" y="3870983"/>
                  <a:pt x="2487930" y="3879608"/>
                </a:cubicBezTo>
                <a:cubicBezTo>
                  <a:pt x="2495856" y="3888558"/>
                  <a:pt x="2501095" y="3899563"/>
                  <a:pt x="2503043" y="3911358"/>
                </a:cubicBezTo>
                <a:cubicBezTo>
                  <a:pt x="2491885" y="3908609"/>
                  <a:pt x="2481158" y="3904335"/>
                  <a:pt x="2471166" y="3898658"/>
                </a:cubicBezTo>
                <a:cubicBezTo>
                  <a:pt x="2467356" y="3896626"/>
                  <a:pt x="2467356" y="3896626"/>
                  <a:pt x="2463546" y="3894086"/>
                </a:cubicBezTo>
                <a:cubicBezTo>
                  <a:pt x="2461192" y="3892406"/>
                  <a:pt x="2458944" y="3890582"/>
                  <a:pt x="2456815" y="3888625"/>
                </a:cubicBezTo>
                <a:cubicBezTo>
                  <a:pt x="2448249" y="3881266"/>
                  <a:pt x="2440499" y="3873005"/>
                  <a:pt x="2433701" y="3863987"/>
                </a:cubicBezTo>
                <a:cubicBezTo>
                  <a:pt x="2431136" y="3859516"/>
                  <a:pt x="2428846" y="3854893"/>
                  <a:pt x="2426843" y="3850144"/>
                </a:cubicBezTo>
                <a:cubicBezTo>
                  <a:pt x="2423286" y="3841908"/>
                  <a:pt x="2421804" y="3832924"/>
                  <a:pt x="2422525" y="3823982"/>
                </a:cubicBezTo>
                <a:close/>
                <a:moveTo>
                  <a:pt x="4984242" y="4247908"/>
                </a:moveTo>
                <a:cubicBezTo>
                  <a:pt x="4934839" y="4235208"/>
                  <a:pt x="4933442" y="4204982"/>
                  <a:pt x="4896358" y="4186313"/>
                </a:cubicBezTo>
                <a:cubicBezTo>
                  <a:pt x="4921758" y="4164342"/>
                  <a:pt x="4893945" y="4152785"/>
                  <a:pt x="4911852" y="4132338"/>
                </a:cubicBezTo>
                <a:cubicBezTo>
                  <a:pt x="4951603" y="4144276"/>
                  <a:pt x="4969764" y="4117098"/>
                  <a:pt x="4990338" y="4089031"/>
                </a:cubicBezTo>
                <a:cubicBezTo>
                  <a:pt x="5010911" y="4060963"/>
                  <a:pt x="5031486" y="4030992"/>
                  <a:pt x="5078476" y="4035056"/>
                </a:cubicBezTo>
                <a:cubicBezTo>
                  <a:pt x="5068999" y="4048466"/>
                  <a:pt x="5060994" y="4062857"/>
                  <a:pt x="5054600" y="4077982"/>
                </a:cubicBezTo>
                <a:cubicBezTo>
                  <a:pt x="5047262" y="4093736"/>
                  <a:pt x="5040817" y="4109890"/>
                  <a:pt x="5035296" y="4126369"/>
                </a:cubicBezTo>
                <a:cubicBezTo>
                  <a:pt x="5021840" y="4168165"/>
                  <a:pt x="5004757" y="4208705"/>
                  <a:pt x="4984242" y="4247527"/>
                </a:cubicBezTo>
                <a:moveTo>
                  <a:pt x="2497836" y="2930918"/>
                </a:moveTo>
                <a:cubicBezTo>
                  <a:pt x="2512314" y="2932950"/>
                  <a:pt x="2532380" y="2943618"/>
                  <a:pt x="2558288" y="2964192"/>
                </a:cubicBezTo>
                <a:cubicBezTo>
                  <a:pt x="2556383" y="2976892"/>
                  <a:pt x="2546223" y="2984512"/>
                  <a:pt x="2539873" y="2993529"/>
                </a:cubicBezTo>
                <a:cubicBezTo>
                  <a:pt x="2533524" y="3002546"/>
                  <a:pt x="2534031" y="3014738"/>
                  <a:pt x="2557018" y="3036709"/>
                </a:cubicBezTo>
                <a:cubicBezTo>
                  <a:pt x="2598801" y="3065792"/>
                  <a:pt x="2587371" y="3035947"/>
                  <a:pt x="2633218" y="3070491"/>
                </a:cubicBezTo>
                <a:cubicBezTo>
                  <a:pt x="2624963" y="3079000"/>
                  <a:pt x="2614803" y="3086620"/>
                  <a:pt x="2607818" y="3095891"/>
                </a:cubicBezTo>
                <a:cubicBezTo>
                  <a:pt x="2580386" y="3087763"/>
                  <a:pt x="2593086" y="3087509"/>
                  <a:pt x="2561082" y="3070491"/>
                </a:cubicBezTo>
                <a:cubicBezTo>
                  <a:pt x="2565486" y="3091954"/>
                  <a:pt x="2565009" y="3114133"/>
                  <a:pt x="2559685" y="3135388"/>
                </a:cubicBezTo>
                <a:cubicBezTo>
                  <a:pt x="2558923" y="3140595"/>
                  <a:pt x="2558034" y="3145802"/>
                  <a:pt x="2557145" y="3150755"/>
                </a:cubicBezTo>
                <a:cubicBezTo>
                  <a:pt x="2555956" y="3155788"/>
                  <a:pt x="2555401" y="3160951"/>
                  <a:pt x="2555494" y="3166122"/>
                </a:cubicBezTo>
                <a:cubicBezTo>
                  <a:pt x="2554930" y="3176569"/>
                  <a:pt x="2556088" y="3187039"/>
                  <a:pt x="2558923" y="3197110"/>
                </a:cubicBezTo>
                <a:cubicBezTo>
                  <a:pt x="2506853" y="3178187"/>
                  <a:pt x="2485390" y="3159010"/>
                  <a:pt x="2477135" y="3137801"/>
                </a:cubicBezTo>
                <a:cubicBezTo>
                  <a:pt x="2476156" y="3135190"/>
                  <a:pt x="2475350" y="3132517"/>
                  <a:pt x="2474722" y="3129800"/>
                </a:cubicBezTo>
                <a:cubicBezTo>
                  <a:pt x="2474532" y="3127221"/>
                  <a:pt x="2474532" y="3124632"/>
                  <a:pt x="2474722" y="3122053"/>
                </a:cubicBezTo>
                <a:cubicBezTo>
                  <a:pt x="2474891" y="3116743"/>
                  <a:pt x="2475614" y="3111465"/>
                  <a:pt x="2476881" y="3106305"/>
                </a:cubicBezTo>
                <a:cubicBezTo>
                  <a:pt x="2479687" y="3095263"/>
                  <a:pt x="2484277" y="3084753"/>
                  <a:pt x="2490470" y="3075190"/>
                </a:cubicBezTo>
                <a:cubicBezTo>
                  <a:pt x="2495550" y="3064522"/>
                  <a:pt x="2503170" y="3054743"/>
                  <a:pt x="2508758" y="3044456"/>
                </a:cubicBezTo>
                <a:cubicBezTo>
                  <a:pt x="2514349" y="3034287"/>
                  <a:pt x="2518861" y="3023560"/>
                  <a:pt x="2522220" y="3012452"/>
                </a:cubicBezTo>
                <a:cubicBezTo>
                  <a:pt x="2523452" y="3006693"/>
                  <a:pt x="2524048" y="3000815"/>
                  <a:pt x="2523998" y="2994926"/>
                </a:cubicBezTo>
                <a:cubicBezTo>
                  <a:pt x="2524220" y="2988596"/>
                  <a:pt x="2523536" y="2982266"/>
                  <a:pt x="2521966" y="2976130"/>
                </a:cubicBezTo>
                <a:cubicBezTo>
                  <a:pt x="2516832" y="2959678"/>
                  <a:pt x="2508646" y="2944340"/>
                  <a:pt x="2497836" y="2930918"/>
                </a:cubicBezTo>
                <a:close/>
              </a:path>
            </a:pathLst>
          </a:custGeom>
          <a:blipFill dpi="0" rotWithShape="0">
            <a:blip r:embed="rId7"/>
            <a:srcRect/>
            <a:stretch>
              <a:fillRect l="-10000" r="-10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ustDataLst>
      <p:tags r:id="rId8"/>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67690" y="588010"/>
            <a:ext cx="6774180" cy="368300"/>
          </a:xfrm>
          <a:prstGeom prst="rect">
            <a:avLst/>
          </a:prstGeom>
          <a:noFill/>
        </p:spPr>
        <p:txBody>
          <a:bodyPr wrap="none" rtlCol="0">
            <a:spAutoFit/>
          </a:bodyPr>
          <a:p>
            <a:pPr algn="l"/>
            <a:r>
              <a:rPr lang="zh-CN" altLang="en-US">
                <a:solidFill>
                  <a:schemeClr val="bg1"/>
                </a:solidFill>
              </a:rPr>
              <a:t>Physical and chemical indexes of impregnated graphite electrode</a:t>
            </a:r>
            <a:endParaRPr lang="zh-CN" altLang="en-US">
              <a:solidFill>
                <a:schemeClr val="bg1"/>
              </a:solidFill>
            </a:endParaRPr>
          </a:p>
        </p:txBody>
      </p:sp>
      <p:sp>
        <p:nvSpPr>
          <p:cNvPr id="3" name="文本框 2"/>
          <p:cNvSpPr txBox="1"/>
          <p:nvPr/>
        </p:nvSpPr>
        <p:spPr>
          <a:xfrm>
            <a:off x="567690" y="1068705"/>
            <a:ext cx="2659380" cy="368300"/>
          </a:xfrm>
          <a:prstGeom prst="rect">
            <a:avLst/>
          </a:prstGeom>
          <a:noFill/>
        </p:spPr>
        <p:txBody>
          <a:bodyPr wrap="none" rtlCol="0">
            <a:spAutoFit/>
          </a:bodyPr>
          <a:p>
            <a:r>
              <a:rPr lang="zh-CN" altLang="zh-CN">
                <a:solidFill>
                  <a:schemeClr val="bg1"/>
                </a:solidFill>
              </a:rPr>
              <a:t>浸渍石墨电极   理化指标</a:t>
            </a:r>
            <a:endParaRPr lang="zh-CN" altLang="zh-CN">
              <a:solidFill>
                <a:schemeClr val="bg1"/>
              </a:solidFill>
            </a:endParaRPr>
          </a:p>
        </p:txBody>
      </p:sp>
      <p:pic>
        <p:nvPicPr>
          <p:cNvPr id="4" name="图片 3" descr="浸渍石墨电极理化指标"/>
          <p:cNvPicPr>
            <a:picLocks noChangeAspect="1"/>
          </p:cNvPicPr>
          <p:nvPr/>
        </p:nvPicPr>
        <p:blipFill>
          <a:blip r:embed="rId1"/>
          <a:stretch>
            <a:fillRect/>
          </a:stretch>
        </p:blipFill>
        <p:spPr>
          <a:xfrm>
            <a:off x="684530" y="1670685"/>
            <a:ext cx="8552815" cy="4378960"/>
          </a:xfrm>
          <a:prstGeom prst="rect">
            <a:avLst/>
          </a:prstGeom>
        </p:spPr>
      </p:pic>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91795" y="313690"/>
            <a:ext cx="9648825" cy="368300"/>
          </a:xfrm>
          <a:prstGeom prst="rect">
            <a:avLst/>
          </a:prstGeom>
          <a:noFill/>
        </p:spPr>
        <p:txBody>
          <a:bodyPr wrap="square" rtlCol="0">
            <a:spAutoFit/>
          </a:bodyPr>
          <a:p>
            <a:pPr algn="l"/>
            <a:r>
              <a:rPr lang="zh-CN" altLang="en-US">
                <a:solidFill>
                  <a:schemeClr val="bg1"/>
                </a:solidFill>
              </a:rPr>
              <a:t>Physical and chemical indexes of high power and high power TYPE II graphite electrodes</a:t>
            </a:r>
            <a:endParaRPr lang="zh-CN" altLang="en-US">
              <a:solidFill>
                <a:schemeClr val="bg1"/>
              </a:solidFill>
            </a:endParaRPr>
          </a:p>
        </p:txBody>
      </p:sp>
      <p:sp>
        <p:nvSpPr>
          <p:cNvPr id="5" name="文本框 4"/>
          <p:cNvSpPr txBox="1"/>
          <p:nvPr/>
        </p:nvSpPr>
        <p:spPr>
          <a:xfrm>
            <a:off x="511175" y="761365"/>
            <a:ext cx="4116070" cy="368300"/>
          </a:xfrm>
          <a:prstGeom prst="rect">
            <a:avLst/>
          </a:prstGeom>
          <a:noFill/>
        </p:spPr>
        <p:txBody>
          <a:bodyPr wrap="none" rtlCol="0">
            <a:spAutoFit/>
          </a:bodyPr>
          <a:p>
            <a:pPr algn="l"/>
            <a:r>
              <a:rPr lang="zh-CN" altLang="en-US">
                <a:solidFill>
                  <a:schemeClr val="bg1"/>
                </a:solidFill>
                <a:latin typeface="华文楷体" panose="02010600040101010101" charset="-122"/>
                <a:ea typeface="华文楷体" panose="02010600040101010101" charset="-122"/>
                <a:cs typeface="华文楷体" panose="02010600040101010101" charset="-122"/>
              </a:rPr>
              <a:t>高功率和高功率II型石墨电极  理化指标</a:t>
            </a:r>
            <a:endParaRPr lang="zh-CN" altLang="en-US">
              <a:solidFill>
                <a:schemeClr val="bg1"/>
              </a:solidFill>
              <a:latin typeface="华文楷体" panose="02010600040101010101" charset="-122"/>
              <a:ea typeface="华文楷体" panose="02010600040101010101" charset="-122"/>
              <a:cs typeface="华文楷体" panose="02010600040101010101" charset="-122"/>
            </a:endParaRPr>
          </a:p>
        </p:txBody>
      </p:sp>
      <p:pic>
        <p:nvPicPr>
          <p:cNvPr id="6" name="图片 5" descr="高功率和高功率II型石墨电极 理化指标"/>
          <p:cNvPicPr>
            <a:picLocks noChangeAspect="1"/>
          </p:cNvPicPr>
          <p:nvPr/>
        </p:nvPicPr>
        <p:blipFill>
          <a:blip r:embed="rId1"/>
          <a:stretch>
            <a:fillRect/>
          </a:stretch>
        </p:blipFill>
        <p:spPr>
          <a:xfrm>
            <a:off x="511175" y="1382395"/>
            <a:ext cx="8900160" cy="4987925"/>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4165" y="445135"/>
            <a:ext cx="7142480" cy="368300"/>
          </a:xfrm>
          <a:prstGeom prst="rect">
            <a:avLst/>
          </a:prstGeom>
          <a:noFill/>
        </p:spPr>
        <p:txBody>
          <a:bodyPr wrap="none" rtlCol="0">
            <a:spAutoFit/>
          </a:bodyPr>
          <a:p>
            <a:pPr algn="l"/>
            <a:r>
              <a:rPr lang="zh-CN" altLang="en-US">
                <a:solidFill>
                  <a:schemeClr val="bg1"/>
                </a:solidFill>
              </a:rPr>
              <a:t>Physical and chemical indexes of ultra-high power graphite electrode</a:t>
            </a:r>
            <a:endParaRPr lang="zh-CN" altLang="en-US">
              <a:solidFill>
                <a:schemeClr val="bg1"/>
              </a:solidFill>
            </a:endParaRPr>
          </a:p>
        </p:txBody>
      </p:sp>
      <p:sp>
        <p:nvSpPr>
          <p:cNvPr id="3" name="文本框 2"/>
          <p:cNvSpPr txBox="1"/>
          <p:nvPr/>
        </p:nvSpPr>
        <p:spPr>
          <a:xfrm>
            <a:off x="379730" y="880745"/>
            <a:ext cx="2926080" cy="368300"/>
          </a:xfrm>
          <a:prstGeom prst="rect">
            <a:avLst/>
          </a:prstGeom>
          <a:noFill/>
        </p:spPr>
        <p:txBody>
          <a:bodyPr wrap="none" rtlCol="0">
            <a:spAutoFit/>
          </a:bodyPr>
          <a:p>
            <a:pPr algn="l"/>
            <a:r>
              <a:rPr lang="zh-CN" altLang="en-US">
                <a:solidFill>
                  <a:schemeClr val="bg1"/>
                </a:solidFill>
                <a:latin typeface="华文楷体" panose="02010600040101010101" charset="-122"/>
                <a:ea typeface="华文楷体" panose="02010600040101010101" charset="-122"/>
              </a:rPr>
              <a:t>超高功率石墨电极理化指标</a:t>
            </a:r>
            <a:endParaRPr lang="zh-CN" altLang="en-US">
              <a:solidFill>
                <a:schemeClr val="bg1"/>
              </a:solidFill>
              <a:latin typeface="华文楷体" panose="02010600040101010101" charset="-122"/>
              <a:ea typeface="华文楷体" panose="02010600040101010101" charset="-122"/>
            </a:endParaRPr>
          </a:p>
        </p:txBody>
      </p:sp>
      <p:pic>
        <p:nvPicPr>
          <p:cNvPr id="4" name="图片 3" descr="超高功率石墨电极 理化指标"/>
          <p:cNvPicPr>
            <a:picLocks noChangeAspect="1"/>
          </p:cNvPicPr>
          <p:nvPr/>
        </p:nvPicPr>
        <p:blipFill>
          <a:blip r:embed="rId1"/>
          <a:stretch>
            <a:fillRect/>
          </a:stretch>
        </p:blipFill>
        <p:spPr>
          <a:xfrm>
            <a:off x="379730" y="1610360"/>
            <a:ext cx="9144000" cy="4770120"/>
          </a:xfrm>
          <a:prstGeom prst="rect">
            <a:avLst/>
          </a:prstGeom>
        </p:spPr>
      </p:pic>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9575" y="333375"/>
            <a:ext cx="5821680" cy="368300"/>
          </a:xfrm>
          <a:prstGeom prst="rect">
            <a:avLst/>
          </a:prstGeom>
          <a:noFill/>
        </p:spPr>
        <p:txBody>
          <a:bodyPr wrap="none" rtlCol="0">
            <a:spAutoFit/>
          </a:bodyPr>
          <a:p>
            <a:pPr algn="l"/>
            <a:r>
              <a:rPr lang="zh-CN" altLang="en-US">
                <a:solidFill>
                  <a:schemeClr val="bg1"/>
                </a:solidFill>
              </a:rPr>
              <a:t>Graphite electrode specification and allowable deviation</a:t>
            </a:r>
            <a:endParaRPr lang="zh-CN" altLang="en-US">
              <a:solidFill>
                <a:schemeClr val="bg1"/>
              </a:solidFill>
            </a:endParaRPr>
          </a:p>
        </p:txBody>
      </p:sp>
      <p:sp>
        <p:nvSpPr>
          <p:cNvPr id="3" name="文本框 2"/>
          <p:cNvSpPr txBox="1"/>
          <p:nvPr/>
        </p:nvSpPr>
        <p:spPr>
          <a:xfrm>
            <a:off x="485775" y="781050"/>
            <a:ext cx="2697480" cy="368300"/>
          </a:xfrm>
          <a:prstGeom prst="rect">
            <a:avLst/>
          </a:prstGeom>
          <a:noFill/>
        </p:spPr>
        <p:txBody>
          <a:bodyPr wrap="none" rtlCol="0">
            <a:spAutoFit/>
          </a:bodyPr>
          <a:p>
            <a:pPr algn="l"/>
            <a:r>
              <a:rPr lang="zh-CN" altLang="en-US">
                <a:solidFill>
                  <a:schemeClr val="bg1"/>
                </a:solidFill>
                <a:latin typeface="华文楷体" panose="02010600040101010101" charset="-122"/>
                <a:ea typeface="华文楷体" panose="02010600040101010101" charset="-122"/>
              </a:rPr>
              <a:t>石墨电极规格和允许偏差</a:t>
            </a:r>
            <a:endParaRPr lang="zh-CN" altLang="en-US">
              <a:solidFill>
                <a:schemeClr val="bg1"/>
              </a:solidFill>
              <a:latin typeface="华文楷体" panose="02010600040101010101" charset="-122"/>
              <a:ea typeface="华文楷体" panose="02010600040101010101" charset="-122"/>
            </a:endParaRPr>
          </a:p>
        </p:txBody>
      </p:sp>
      <p:pic>
        <p:nvPicPr>
          <p:cNvPr id="4" name="图片 3" descr="石墨电极规格和允许偏差"/>
          <p:cNvPicPr>
            <a:picLocks noChangeAspect="1"/>
          </p:cNvPicPr>
          <p:nvPr/>
        </p:nvPicPr>
        <p:blipFill>
          <a:blip r:embed="rId1"/>
          <a:stretch>
            <a:fillRect/>
          </a:stretch>
        </p:blipFill>
        <p:spPr>
          <a:xfrm>
            <a:off x="544830" y="1400175"/>
            <a:ext cx="8886190" cy="507555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7599045" y="2689543"/>
            <a:ext cx="1524000" cy="15240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7200" spc="200">
                <a:solidFill>
                  <a:schemeClr val="accent1"/>
                </a:solidFill>
                <a:latin typeface="Arial" panose="020B0604020202020204" pitchFamily="34" charset="0"/>
                <a:ea typeface="微软雅黑" panose="020B0503020204020204" pitchFamily="34" charset="-122"/>
              </a:rPr>
              <a:t>02</a:t>
            </a:r>
            <a:endParaRPr lang="en-US" altLang="zh-CN" sz="7200" spc="200">
              <a:solidFill>
                <a:schemeClr val="accent1"/>
              </a:solidFill>
              <a:latin typeface="Arial" panose="020B0604020202020204" pitchFamily="34" charset="0"/>
              <a:ea typeface="微软雅黑" panose="020B0503020204020204" pitchFamily="34" charset="-122"/>
            </a:endParaRPr>
          </a:p>
        </p:txBody>
      </p:sp>
      <p:sp>
        <p:nvSpPr>
          <p:cNvPr id="5" name="标题 4"/>
          <p:cNvSpPr>
            <a:spLocks noGrp="1"/>
          </p:cNvSpPr>
          <p:nvPr>
            <p:ph type="ctrTitle" idx="14"/>
            <p:custDataLst>
              <p:tags r:id="rId2"/>
            </p:custDataLst>
          </p:nvPr>
        </p:nvSpPr>
        <p:spPr/>
        <p:txBody>
          <a:bodyPr>
            <a:normAutofit/>
          </a:bodyPr>
          <a:lstStyle/>
          <a:p>
            <a:pPr algn="l"/>
            <a:r>
              <a:rPr lang="en-US" altLang="zh-CN" sz="1600" dirty="0">
                <a:cs typeface="Arial" panose="020B0604020202020204" pitchFamily="34" charset="0"/>
              </a:rPr>
              <a:t>E</a:t>
            </a:r>
            <a:r>
              <a:rPr lang="zh-CN" altLang="en-US" sz="1600" dirty="0">
                <a:cs typeface="Arial" panose="020B0604020202020204" pitchFamily="34" charset="0"/>
              </a:rPr>
              <a:t>quipment </a:t>
            </a:r>
            <a:r>
              <a:rPr lang="en-US" altLang="zh-CN" sz="1600" dirty="0">
                <a:cs typeface="Arial" panose="020B0604020202020204" pitchFamily="34" charset="0"/>
              </a:rPr>
              <a:t>&amp; </a:t>
            </a:r>
            <a:r>
              <a:rPr lang="zh-CN" altLang="en-US" sz="1600" dirty="0">
                <a:cs typeface="Arial" panose="020B0604020202020204" pitchFamily="34" charset="0"/>
              </a:rPr>
              <a:t>production line</a:t>
            </a:r>
            <a:endParaRPr lang="zh-CN" altLang="en-US" sz="1600" dirty="0">
              <a:cs typeface="Arial" panose="020B0604020202020204" pitchFamily="34" charset="0"/>
            </a:endParaRPr>
          </a:p>
        </p:txBody>
      </p:sp>
      <p:sp>
        <p:nvSpPr>
          <p:cNvPr id="4" name="副标题 3"/>
          <p:cNvSpPr>
            <a:spLocks noGrp="1"/>
          </p:cNvSpPr>
          <p:nvPr>
            <p:ph type="subTitle" idx="13"/>
            <p:custDataLst>
              <p:tags r:id="rId3"/>
            </p:custDataLst>
          </p:nvPr>
        </p:nvSpPr>
        <p:spPr/>
        <p:txBody>
          <a:bodyPr/>
          <a:lstStyle/>
          <a:p>
            <a:pPr algn="r"/>
            <a:r>
              <a:rPr lang="zh-CN" altLang="zh-CN">
                <a:latin typeface="华文楷体" panose="02010600040101010101" charset="-122"/>
                <a:ea typeface="华文楷体" panose="02010600040101010101" charset="-122"/>
              </a:rPr>
              <a:t>生产设备和生产线</a:t>
            </a:r>
            <a:endParaRPr lang="zh-CN" altLang="zh-CN">
              <a:latin typeface="华文楷体" panose="02010600040101010101" charset="-122"/>
              <a:ea typeface="华文楷体" panose="02010600040101010101" charset="-122"/>
            </a:endParaRPr>
          </a:p>
        </p:txBody>
      </p:sp>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9105" y="473075"/>
            <a:ext cx="5114925" cy="368300"/>
          </a:xfrm>
          <a:prstGeom prst="rect">
            <a:avLst/>
          </a:prstGeom>
          <a:noFill/>
        </p:spPr>
        <p:txBody>
          <a:bodyPr wrap="square" rtlCol="0">
            <a:spAutoFit/>
          </a:bodyPr>
          <a:p>
            <a:pPr algn="l"/>
            <a:r>
              <a:rPr lang="zh-CN" altLang="en-US">
                <a:solidFill>
                  <a:schemeClr val="bg1"/>
                </a:solidFill>
              </a:rPr>
              <a:t>Graphite electrode recommended current load</a:t>
            </a:r>
            <a:endParaRPr lang="zh-CN" altLang="en-US">
              <a:solidFill>
                <a:schemeClr val="bg1"/>
              </a:solidFill>
            </a:endParaRPr>
          </a:p>
        </p:txBody>
      </p:sp>
      <p:sp>
        <p:nvSpPr>
          <p:cNvPr id="3" name="文本框 2"/>
          <p:cNvSpPr txBox="1"/>
          <p:nvPr/>
        </p:nvSpPr>
        <p:spPr>
          <a:xfrm>
            <a:off x="760095" y="1032510"/>
            <a:ext cx="2468880" cy="368300"/>
          </a:xfrm>
          <a:prstGeom prst="rect">
            <a:avLst/>
          </a:prstGeom>
          <a:noFill/>
        </p:spPr>
        <p:txBody>
          <a:bodyPr wrap="none" rtlCol="0">
            <a:spAutoFit/>
          </a:bodyPr>
          <a:p>
            <a:r>
              <a:rPr lang="zh-CN" altLang="zh-CN">
                <a:solidFill>
                  <a:schemeClr val="bg1"/>
                </a:solidFill>
                <a:latin typeface="华文楷体" panose="02010600040101010101" charset="-122"/>
                <a:ea typeface="华文楷体" panose="02010600040101010101" charset="-122"/>
              </a:rPr>
              <a:t>石墨电极建议电流负荷</a:t>
            </a:r>
            <a:endParaRPr lang="zh-CN" altLang="zh-CN">
              <a:solidFill>
                <a:schemeClr val="bg1"/>
              </a:solidFill>
              <a:latin typeface="华文楷体" panose="02010600040101010101" charset="-122"/>
              <a:ea typeface="华文楷体" panose="02010600040101010101" charset="-122"/>
            </a:endParaRPr>
          </a:p>
        </p:txBody>
      </p:sp>
      <p:pic>
        <p:nvPicPr>
          <p:cNvPr id="4" name="图片 3" descr="石墨电极建议电流负荷"/>
          <p:cNvPicPr>
            <a:picLocks noChangeAspect="1"/>
          </p:cNvPicPr>
          <p:nvPr/>
        </p:nvPicPr>
        <p:blipFill>
          <a:blip r:embed="rId1"/>
          <a:stretch>
            <a:fillRect/>
          </a:stretch>
        </p:blipFill>
        <p:spPr>
          <a:xfrm>
            <a:off x="5574030" y="588645"/>
            <a:ext cx="6411595" cy="5930900"/>
          </a:xfrm>
          <a:prstGeom prst="rect">
            <a:avLst/>
          </a:prstGeom>
        </p:spPr>
      </p:pic>
      <p:pic>
        <p:nvPicPr>
          <p:cNvPr id="6" name="图片 5" descr="u=1562237331,2965736896&amp;fm=26&amp;gp=0"/>
          <p:cNvPicPr>
            <a:picLocks noChangeAspect="1"/>
          </p:cNvPicPr>
          <p:nvPr/>
        </p:nvPicPr>
        <p:blipFill>
          <a:blip r:embed="rId2"/>
          <a:stretch>
            <a:fillRect/>
          </a:stretch>
        </p:blipFill>
        <p:spPr>
          <a:xfrm>
            <a:off x="459105" y="2094230"/>
            <a:ext cx="4800600" cy="3601085"/>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86335" y="304444"/>
            <a:ext cx="11607851" cy="6250382"/>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latin typeface="微软雅黑" panose="020B0503020204020204" pitchFamily="34" charset="-122"/>
              <a:ea typeface="微软雅黑" panose="020B0503020204020204" pitchFamily="34" charset="-122"/>
            </a:endParaRPr>
          </a:p>
        </p:txBody>
      </p:sp>
      <p:pic>
        <p:nvPicPr>
          <p:cNvPr id="3" name="图片 2"/>
          <p:cNvPicPr/>
          <p:nvPr userDrawn="1">
            <p:custDataLst>
              <p:tags r:id="rId2"/>
            </p:custDataLst>
          </p:nvPr>
        </p:nvPicPr>
        <p:blipFill>
          <a:blip r:embed="rId3" r:link="rId4" cstate="email"/>
          <a:stretch>
            <a:fillRect/>
          </a:stretch>
        </p:blipFill>
        <p:spPr>
          <a:xfrm>
            <a:off x="0" y="0"/>
            <a:ext cx="720090" cy="766445"/>
          </a:xfrm>
          <a:prstGeom prst="rect">
            <a:avLst/>
          </a:prstGeom>
        </p:spPr>
      </p:pic>
      <p:pic>
        <p:nvPicPr>
          <p:cNvPr id="2" name="图片 1"/>
          <p:cNvPicPr/>
          <p:nvPr userDrawn="1">
            <p:custDataLst>
              <p:tags r:id="rId5"/>
            </p:custDataLst>
          </p:nvPr>
        </p:nvPicPr>
        <p:blipFill>
          <a:blip r:embed="rId6" r:link="rId7" cstate="email"/>
          <a:stretch>
            <a:fillRect/>
          </a:stretch>
        </p:blipFill>
        <p:spPr>
          <a:xfrm>
            <a:off x="11471910" y="0"/>
            <a:ext cx="720090" cy="766445"/>
          </a:xfrm>
          <a:prstGeom prst="rect">
            <a:avLst/>
          </a:prstGeom>
        </p:spPr>
      </p:pic>
      <p:sp>
        <p:nvSpPr>
          <p:cNvPr id="10" name="Title 6"/>
          <p:cNvSpPr txBox="1"/>
          <p:nvPr>
            <p:custDataLst>
              <p:tags r:id="rId8"/>
            </p:custDataLst>
          </p:nvPr>
        </p:nvSpPr>
        <p:spPr>
          <a:xfrm>
            <a:off x="171778" y="4531682"/>
            <a:ext cx="5526000" cy="626701"/>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defTabSz="913765" rtl="0" eaLnBrk="1" fontAlgn="auto" latinLnBrk="0" hangingPunct="1">
              <a:lnSpc>
                <a:spcPct val="100000"/>
              </a:lnSpc>
              <a:spcBef>
                <a:spcPct val="0"/>
              </a:spcBef>
              <a:buClrTx/>
              <a:buSzTx/>
              <a:buFontTx/>
              <a:buNone/>
            </a:pPr>
            <a:r>
              <a:rPr lang="zh-CN" altLang="en-US" sz="2400" b="1" spc="150"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cs typeface="微软雅黑" panose="020B0503020204020204" pitchFamily="34" charset="-122"/>
              </a:rPr>
              <a:t>安特利   </a:t>
            </a:r>
            <a:r>
              <a:rPr altLang="zh-CN" sz="2400" b="1" spc="150"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spc="150"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cs typeface="微软雅黑" panose="020B0503020204020204" pitchFamily="34" charset="-122"/>
              </a:rPr>
              <a:t>赢得国际市场</a:t>
            </a:r>
            <a:endParaRPr lang="zh-CN" altLang="en-US" sz="2400" b="1" spc="150"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9"/>
            </p:custDataLst>
          </p:nvPr>
        </p:nvSpPr>
        <p:spPr>
          <a:xfrm>
            <a:off x="86360" y="5062220"/>
            <a:ext cx="11385550" cy="1119505"/>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lang="zh-CN" altLang="en-US" sz="1400" spc="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经过多年的发展，我们培养和造就了一批年轻而富有活力的销售队伍，本着合作双赢的原则，我们建立了一套覆盖全球的销售网络，形成了稳定的销售客户群，产品产销率达到了</a:t>
            </a:r>
            <a:r>
              <a:rPr altLang="zh-CN" sz="1400" spc="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1400" spc="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产品遍布宁夏省各地市、新疆、内蒙、青海、山西、山东、安徽、湖北、四川、贵州、湖南、福建等各省市，遍及美国、欧盟、日本、加拿大、澳大利亚、巴西、南非、英国、印度、印度、韩国、东南亚等国家和地区。产品以其过硬的质量和优良超值的服务，赢得了广大客户的赞誉。</a:t>
            </a:r>
            <a:endParaRPr altLang="zh-CN" sz="1400" spc="50" dirty="0">
              <a:ln w="3175">
                <a:noFill/>
                <a:prstDash val="dash"/>
              </a:l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descr="QQ截图20201119112829"/>
          <p:cNvPicPr>
            <a:picLocks noChangeAspect="1"/>
          </p:cNvPicPr>
          <p:nvPr/>
        </p:nvPicPr>
        <p:blipFill>
          <a:blip r:embed="rId10"/>
          <a:stretch>
            <a:fillRect/>
          </a:stretch>
        </p:blipFill>
        <p:spPr>
          <a:xfrm>
            <a:off x="86360" y="494030"/>
            <a:ext cx="6191250" cy="3905250"/>
          </a:xfrm>
          <a:prstGeom prst="rect">
            <a:avLst/>
          </a:prstGeom>
        </p:spPr>
      </p:pic>
      <p:sp>
        <p:nvSpPr>
          <p:cNvPr id="14" name="文本框 13"/>
          <p:cNvSpPr txBox="1"/>
          <p:nvPr/>
        </p:nvSpPr>
        <p:spPr>
          <a:xfrm>
            <a:off x="6503670" y="494030"/>
            <a:ext cx="5097145" cy="3879215"/>
          </a:xfrm>
          <a:prstGeom prst="rect">
            <a:avLst/>
          </a:prstGeom>
          <a:noFill/>
        </p:spPr>
        <p:txBody>
          <a:bodyPr wrap="square" rtlCol="0">
            <a:spAutoFit/>
          </a:bodyPr>
          <a:p>
            <a:pPr algn="l">
              <a:lnSpc>
                <a:spcPct val="110000"/>
              </a:lnSpc>
            </a:pPr>
            <a:r>
              <a:rPr lang="zh-CN" altLang="en-US" sz="1600">
                <a:solidFill>
                  <a:schemeClr val="bg1"/>
                </a:solidFill>
                <a:latin typeface="Arial" panose="020B0604020202020204" pitchFamily="34" charset="0"/>
                <a:cs typeface="Arial" panose="020B0604020202020204" pitchFamily="34" charset="0"/>
              </a:rPr>
              <a:t>After years of development, we have to train and bring up a batch of young and energetic sales team, based on the principle of win-win cooperation, we set up a global sales network, sales of formed a stable customer base, product sales reached 100%, product throughout the ningxia province city, xinjiang, Inner Mongolia, qinghai, shanxi, shandong, anhui, hubei, sichuan, guizhou, hunan, fujian and other provinces and cities, throughout the United States, the European Union, Japan, Canada, Australia, Brazil, South Africa, UK, India, India, South Korea, southeast Asia and other countries and regions.Products with its excellent quality and excellent value service, won the praise of the majority of customers.</a:t>
            </a:r>
            <a:endParaRPr lang="zh-CN" altLang="en-US" sz="1600">
              <a:solidFill>
                <a:schemeClr val="bg1"/>
              </a:solidFill>
              <a:latin typeface="Arial" panose="020B0604020202020204" pitchFamily="34" charset="0"/>
              <a:cs typeface="Arial" panose="020B0604020202020204" pitchFamily="34" charset="0"/>
            </a:endParaRPr>
          </a:p>
        </p:txBody>
      </p:sp>
    </p:spTree>
    <p:custDataLst>
      <p:tags r:id="rId1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920365" y="1197927"/>
            <a:ext cx="1905000" cy="635000"/>
          </a:xfrm>
          <a:prstGeom prst="rect">
            <a:avLst/>
          </a:prstGeom>
          <a:solidFill>
            <a:schemeClr val="accent1"/>
          </a:solidFill>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endParaRPr lang="en-US" altLang="zh-CN" sz="3200" b="1" dirty="0">
              <a:solidFill>
                <a:schemeClr val="bg1"/>
              </a:solidFill>
              <a:latin typeface="Arial" panose="020B0604020202020204" pitchFamily="34" charset="0"/>
              <a:ea typeface="微软雅黑" panose="020B0503020204020204" pitchFamily="34" charset="-122"/>
              <a:cs typeface="+mn-ea"/>
              <a:sym typeface="+mn-lt"/>
            </a:endParaRPr>
          </a:p>
        </p:txBody>
      </p:sp>
      <p:sp>
        <p:nvSpPr>
          <p:cNvPr id="4" name="文本框 5"/>
          <p:cNvSpPr txBox="1"/>
          <p:nvPr>
            <p:custDataLst>
              <p:tags r:id="rId2"/>
            </p:custDataLst>
          </p:nvPr>
        </p:nvSpPr>
        <p:spPr>
          <a:xfrm>
            <a:off x="3072765" y="1197927"/>
            <a:ext cx="1599565" cy="634365"/>
          </a:xfrm>
          <a:prstGeom prst="rect">
            <a:avLst/>
          </a:prstGeom>
          <a:noFill/>
        </p:spPr>
        <p:txBody>
          <a:bodyPr wrap="square" lIns="0" tIns="0" rIns="0" bIns="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en-US" altLang="zh-CN" sz="3600" b="1" spc="200">
                <a:solidFill>
                  <a:schemeClr val="bg1"/>
                </a:solidFill>
                <a:uFillTx/>
                <a:latin typeface="Arial" panose="020B0604020202020204" pitchFamily="34" charset="0"/>
                <a:ea typeface="微软雅黑" panose="020B0503020204020204" pitchFamily="34" charset="-122"/>
                <a:cs typeface="Arial" panose="020B0604020202020204" pitchFamily="34" charset="0"/>
              </a:rPr>
              <a:t>2020</a:t>
            </a:r>
            <a:endParaRPr lang="en-US" altLang="zh-CN" sz="3600" b="1" spc="200">
              <a:solidFill>
                <a:schemeClr val="bg1"/>
              </a:solidFill>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5"/>
          <p:cNvSpPr>
            <a:spLocks noGrp="1"/>
          </p:cNvSpPr>
          <p:nvPr>
            <p:ph type="body" idx="14"/>
            <p:custDataLst>
              <p:tags r:id="rId3"/>
            </p:custDataLst>
          </p:nvPr>
        </p:nvSpPr>
        <p:spPr>
          <a:xfrm>
            <a:off x="6024245" y="4396105"/>
            <a:ext cx="4531995" cy="548005"/>
          </a:xfrm>
        </p:spPr>
        <p:txBody>
          <a:bodyPr>
            <a:normAutofit fontScale="80000"/>
          </a:bodyPr>
          <a:lstStyle/>
          <a:p>
            <a:pPr algn="r"/>
            <a:r>
              <a:rPr lang="en-US" altLang="zh-CN"/>
              <a:t> </a:t>
            </a:r>
            <a:r>
              <a:rPr lang="en-US" altLang="zh-CN" sz="3000">
                <a:solidFill>
                  <a:schemeClr val="bg1"/>
                </a:solidFill>
              </a:rPr>
              <a:t>Perfect Business Relations</a:t>
            </a:r>
            <a:endParaRPr lang="en-US" altLang="zh-CN">
              <a:solidFill>
                <a:schemeClr val="bg1"/>
              </a:solidFill>
            </a:endParaRPr>
          </a:p>
        </p:txBody>
      </p:sp>
      <p:sp>
        <p:nvSpPr>
          <p:cNvPr id="2" name="标题 1"/>
          <p:cNvSpPr>
            <a:spLocks noGrp="1"/>
          </p:cNvSpPr>
          <p:nvPr>
            <p:ph type="title" idx="13"/>
            <p:custDataLst>
              <p:tags r:id="rId4"/>
            </p:custDataLst>
          </p:nvPr>
        </p:nvSpPr>
        <p:spPr>
          <a:xfrm>
            <a:off x="3599180" y="2414905"/>
            <a:ext cx="5280025" cy="1455420"/>
          </a:xfrm>
        </p:spPr>
        <p:txBody>
          <a:bodyPr/>
          <a:lstStyle/>
          <a:p>
            <a:pPr algn="ctr"/>
            <a:r>
              <a:rPr lang="en-US" altLang="zh-CN" sz="2400" b="1">
                <a:latin typeface="Times New Roman" panose="02020603050405020304" charset="0"/>
                <a:cs typeface="Times New Roman" panose="02020603050405020304" charset="0"/>
              </a:rPr>
              <a:t>Thanks!</a:t>
            </a:r>
            <a:endParaRPr lang="en-US" altLang="zh-CN" sz="2400" b="1">
              <a:latin typeface="Times New Roman" panose="02020603050405020304" charset="0"/>
              <a:cs typeface="Times New Roman" panose="02020603050405020304" charset="0"/>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ADMINI~1/AppData/Local/Temp/picturecompress_20201117141839/output_1.jpgoutput_1"/>
          <p:cNvPicPr>
            <a:picLocks noChangeAspect="1"/>
          </p:cNvPicPr>
          <p:nvPr/>
        </p:nvPicPr>
        <p:blipFill>
          <a:blip r:embed="rId1"/>
          <a:stretch>
            <a:fillRect/>
          </a:stretch>
        </p:blipFill>
        <p:spPr>
          <a:xfrm>
            <a:off x="450215" y="387985"/>
            <a:ext cx="4207510" cy="3155950"/>
          </a:xfrm>
          <a:prstGeom prst="rect">
            <a:avLst/>
          </a:prstGeom>
        </p:spPr>
      </p:pic>
      <p:sp>
        <p:nvSpPr>
          <p:cNvPr id="4" name="文本框 3"/>
          <p:cNvSpPr txBox="1"/>
          <p:nvPr/>
        </p:nvSpPr>
        <p:spPr>
          <a:xfrm>
            <a:off x="4804410" y="387985"/>
            <a:ext cx="3519170" cy="368300"/>
          </a:xfrm>
          <a:prstGeom prst="rect">
            <a:avLst/>
          </a:prstGeom>
          <a:noFill/>
        </p:spPr>
        <p:txBody>
          <a:bodyPr wrap="square" rtlCol="0">
            <a:spAutoFit/>
          </a:bodyPr>
          <a:p>
            <a:r>
              <a:rPr lang="zh-CN" altLang="en-US" u="sng">
                <a:solidFill>
                  <a:schemeClr val="bg1"/>
                </a:solidFill>
                <a:latin typeface="Arial" panose="020B0604020202020204" pitchFamily="34" charset="0"/>
                <a:cs typeface="Arial" panose="020B0604020202020204" pitchFamily="34" charset="0"/>
              </a:rPr>
              <a:t>Full view of smelting furnace</a:t>
            </a:r>
            <a:endParaRPr lang="zh-CN" altLang="en-US" u="sng">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900295" y="852170"/>
            <a:ext cx="1188085" cy="306705"/>
          </a:xfrm>
          <a:prstGeom prst="rect">
            <a:avLst/>
          </a:prstGeom>
          <a:noFill/>
        </p:spPr>
        <p:txBody>
          <a:bodyPr wrap="square" rtlCol="0">
            <a:spAutoFit/>
          </a:bodyPr>
          <a:p>
            <a:r>
              <a:rPr lang="zh-CN" altLang="en-US" sz="1400">
                <a:solidFill>
                  <a:schemeClr val="bg1"/>
                </a:solidFill>
                <a:latin typeface="华文楷体" panose="02010600040101010101" charset="-122"/>
                <a:ea typeface="华文楷体" panose="02010600040101010101" charset="-122"/>
              </a:rPr>
              <a:t>冶炼炉全景</a:t>
            </a:r>
            <a:endParaRPr lang="zh-CN" altLang="en-US" sz="1400">
              <a:solidFill>
                <a:schemeClr val="bg1"/>
              </a:solidFill>
              <a:latin typeface="华文楷体" panose="02010600040101010101" charset="-122"/>
              <a:ea typeface="华文楷体" panose="02010600040101010101" charset="-122"/>
            </a:endParaRPr>
          </a:p>
        </p:txBody>
      </p:sp>
      <p:pic>
        <p:nvPicPr>
          <p:cNvPr id="6" name="图片 5" descr="高致密大结晶碳化硅"/>
          <p:cNvPicPr>
            <a:picLocks noChangeAspect="1"/>
          </p:cNvPicPr>
          <p:nvPr/>
        </p:nvPicPr>
        <p:blipFill>
          <a:blip r:embed="rId2"/>
          <a:stretch>
            <a:fillRect/>
          </a:stretch>
        </p:blipFill>
        <p:spPr>
          <a:xfrm>
            <a:off x="450215" y="3758565"/>
            <a:ext cx="3445510" cy="2585085"/>
          </a:xfrm>
          <a:prstGeom prst="rect">
            <a:avLst/>
          </a:prstGeom>
        </p:spPr>
      </p:pic>
      <p:sp>
        <p:nvSpPr>
          <p:cNvPr id="7" name="文本框 6"/>
          <p:cNvSpPr txBox="1"/>
          <p:nvPr/>
        </p:nvSpPr>
        <p:spPr>
          <a:xfrm>
            <a:off x="4159250" y="3987800"/>
            <a:ext cx="3842385" cy="645160"/>
          </a:xfrm>
          <a:prstGeom prst="rect">
            <a:avLst/>
          </a:prstGeom>
          <a:noFill/>
        </p:spPr>
        <p:txBody>
          <a:bodyPr wrap="square" rtlCol="0">
            <a:spAutoFit/>
          </a:bodyPr>
          <a:p>
            <a:pPr algn="l"/>
            <a:r>
              <a:rPr lang="zh-CN" altLang="en-US" u="sng">
                <a:solidFill>
                  <a:schemeClr val="bg1"/>
                </a:solidFill>
                <a:latin typeface="Arial" panose="020B0604020202020204" pitchFamily="34" charset="0"/>
                <a:cs typeface="Arial" panose="020B0604020202020204" pitchFamily="34" charset="0"/>
              </a:rPr>
              <a:t>High density large crystalline  silicon carbide</a:t>
            </a:r>
            <a:endParaRPr lang="zh-CN" altLang="en-US" u="sng">
              <a:solidFill>
                <a:schemeClr val="bg1"/>
              </a:solidFill>
              <a:latin typeface="Arial" panose="020B0604020202020204" pitchFamily="34" charset="0"/>
              <a:cs typeface="Arial" panose="020B0604020202020204" pitchFamily="34" charset="0"/>
            </a:endParaRPr>
          </a:p>
        </p:txBody>
      </p:sp>
      <p:sp>
        <p:nvSpPr>
          <p:cNvPr id="8" name="文本框 7"/>
          <p:cNvSpPr txBox="1"/>
          <p:nvPr/>
        </p:nvSpPr>
        <p:spPr>
          <a:xfrm>
            <a:off x="4274185" y="4866640"/>
            <a:ext cx="2598420"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高致密大结晶碳化硅</a:t>
            </a:r>
            <a:endParaRPr lang="zh-CN" altLang="en-US">
              <a:solidFill>
                <a:schemeClr val="bg1"/>
              </a:solidFill>
              <a:latin typeface="华文楷体" panose="02010600040101010101" charset="-122"/>
              <a:ea typeface="华文楷体" panose="02010600040101010101" charset="-122"/>
            </a:endParaRPr>
          </a:p>
        </p:txBody>
      </p:sp>
      <p:pic>
        <p:nvPicPr>
          <p:cNvPr id="9" name="图片 8" descr="微粉加工车间"/>
          <p:cNvPicPr>
            <a:picLocks noChangeAspect="1"/>
          </p:cNvPicPr>
          <p:nvPr/>
        </p:nvPicPr>
        <p:blipFill>
          <a:blip r:embed="rId3"/>
          <a:stretch>
            <a:fillRect/>
          </a:stretch>
        </p:blipFill>
        <p:spPr>
          <a:xfrm>
            <a:off x="8323580" y="387985"/>
            <a:ext cx="3622040" cy="2717165"/>
          </a:xfrm>
          <a:prstGeom prst="rect">
            <a:avLst/>
          </a:prstGeom>
        </p:spPr>
      </p:pic>
      <p:sp>
        <p:nvSpPr>
          <p:cNvPr id="10" name="文本框 9"/>
          <p:cNvSpPr txBox="1"/>
          <p:nvPr/>
        </p:nvSpPr>
        <p:spPr>
          <a:xfrm>
            <a:off x="8213725" y="3619500"/>
            <a:ext cx="3731895" cy="337185"/>
          </a:xfrm>
          <a:prstGeom prst="rect">
            <a:avLst/>
          </a:prstGeom>
          <a:noFill/>
        </p:spPr>
        <p:txBody>
          <a:bodyPr wrap="square" rtlCol="0">
            <a:spAutoFit/>
          </a:bodyPr>
          <a:p>
            <a:pPr algn="l"/>
            <a:r>
              <a:rPr lang="zh-CN" altLang="en-US" sz="1600" u="sng">
                <a:solidFill>
                  <a:schemeClr val="bg1"/>
                </a:solidFill>
                <a:latin typeface="Arial" panose="020B0604020202020204" pitchFamily="34" charset="0"/>
                <a:cs typeface="Arial" panose="020B0604020202020204" pitchFamily="34" charset="0"/>
              </a:rPr>
              <a:t>Micro powder processing workshop</a:t>
            </a:r>
            <a:endParaRPr lang="zh-CN" altLang="en-US" sz="1600" u="sng">
              <a:solidFill>
                <a:schemeClr val="bg1"/>
              </a:solidFill>
              <a:latin typeface="Arial" panose="020B0604020202020204" pitchFamily="34" charset="0"/>
              <a:cs typeface="Arial" panose="020B0604020202020204" pitchFamily="34" charset="0"/>
            </a:endParaRPr>
          </a:p>
        </p:txBody>
      </p:sp>
      <p:sp>
        <p:nvSpPr>
          <p:cNvPr id="11" name="文本框 10"/>
          <p:cNvSpPr txBox="1"/>
          <p:nvPr/>
        </p:nvSpPr>
        <p:spPr>
          <a:xfrm>
            <a:off x="8390890" y="4288790"/>
            <a:ext cx="1554480"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微粉加工车间</a:t>
            </a:r>
            <a:endParaRPr lang="zh-CN" altLang="en-US">
              <a:solidFill>
                <a:schemeClr val="bg1"/>
              </a:solidFill>
              <a:latin typeface="华文楷体" panose="02010600040101010101" charset="-122"/>
              <a:ea typeface="华文楷体" panose="02010600040101010101" charset="-122"/>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任意多边形: 形状 4986"/>
          <p:cNvSpPr/>
          <p:nvPr>
            <p:custDataLst>
              <p:tags r:id="rId1"/>
            </p:custDataLst>
          </p:nvPr>
        </p:nvSpPr>
        <p:spPr>
          <a:xfrm>
            <a:off x="8220136" y="741680"/>
            <a:ext cx="2483362" cy="2796540"/>
          </a:xfrm>
          <a:custGeom>
            <a:avLst/>
            <a:gdLst>
              <a:gd name="connsiteX0" fmla="*/ 5633852 w 5903857"/>
              <a:gd name="connsiteY0" fmla="*/ 6597791 h 6648395"/>
              <a:gd name="connsiteX1" fmla="*/ 5623249 w 5903857"/>
              <a:gd name="connsiteY1" fmla="*/ 6615228 h 6648395"/>
              <a:gd name="connsiteX2" fmla="*/ 5565787 w 5903857"/>
              <a:gd name="connsiteY2" fmla="*/ 6648395 h 6648395"/>
              <a:gd name="connsiteX3" fmla="*/ 5539220 w 5903857"/>
              <a:gd name="connsiteY3" fmla="*/ 6623713 h 6648395"/>
              <a:gd name="connsiteX4" fmla="*/ 5610180 w 5903857"/>
              <a:gd name="connsiteY4" fmla="*/ 6608890 h 6648395"/>
              <a:gd name="connsiteX5" fmla="*/ 5634348 w 5903857"/>
              <a:gd name="connsiteY5" fmla="*/ 6596974 h 6648395"/>
              <a:gd name="connsiteX6" fmla="*/ 5634862 w 5903857"/>
              <a:gd name="connsiteY6" fmla="*/ 6597317 h 6648395"/>
              <a:gd name="connsiteX7" fmla="*/ 5633852 w 5903857"/>
              <a:gd name="connsiteY7" fmla="*/ 6597791 h 6648395"/>
              <a:gd name="connsiteX8" fmla="*/ 3790491 w 5903857"/>
              <a:gd name="connsiteY8" fmla="*/ 6527340 h 6648395"/>
              <a:gd name="connsiteX9" fmla="*/ 3788855 w 5903857"/>
              <a:gd name="connsiteY9" fmla="*/ 6527899 h 6648395"/>
              <a:gd name="connsiteX10" fmla="*/ 3788855 w 5903857"/>
              <a:gd name="connsiteY10" fmla="*/ 6527385 h 6648395"/>
              <a:gd name="connsiteX11" fmla="*/ 3851182 w 5903857"/>
              <a:gd name="connsiteY11" fmla="*/ 6517658 h 6648395"/>
              <a:gd name="connsiteX12" fmla="*/ 3923407 w 5903857"/>
              <a:gd name="connsiteY12" fmla="*/ 6518473 h 6648395"/>
              <a:gd name="connsiteX13" fmla="*/ 3823401 w 5903857"/>
              <a:gd name="connsiteY13" fmla="*/ 6526426 h 6648395"/>
              <a:gd name="connsiteX14" fmla="*/ 3790491 w 5903857"/>
              <a:gd name="connsiteY14" fmla="*/ 6527340 h 6648395"/>
              <a:gd name="connsiteX15" fmla="*/ 3816411 w 5903857"/>
              <a:gd name="connsiteY15" fmla="*/ 6518472 h 6648395"/>
              <a:gd name="connsiteX16" fmla="*/ 3851182 w 5903857"/>
              <a:gd name="connsiteY16" fmla="*/ 6517658 h 6648395"/>
              <a:gd name="connsiteX17" fmla="*/ 4623758 w 5903857"/>
              <a:gd name="connsiteY17" fmla="*/ 6506302 h 6648395"/>
              <a:gd name="connsiteX18" fmla="*/ 4623957 w 5903857"/>
              <a:gd name="connsiteY18" fmla="*/ 6506797 h 6648395"/>
              <a:gd name="connsiteX19" fmla="*/ 4623758 w 5903857"/>
              <a:gd name="connsiteY19" fmla="*/ 6506817 h 6648395"/>
              <a:gd name="connsiteX20" fmla="*/ 4642208 w 5903857"/>
              <a:gd name="connsiteY20" fmla="*/ 6504945 h 6648395"/>
              <a:gd name="connsiteX21" fmla="*/ 4686149 w 5903857"/>
              <a:gd name="connsiteY21" fmla="*/ 6513501 h 6648395"/>
              <a:gd name="connsiteX22" fmla="*/ 4630156 w 5903857"/>
              <a:gd name="connsiteY22" fmla="*/ 6522227 h 6648395"/>
              <a:gd name="connsiteX23" fmla="*/ 4623957 w 5903857"/>
              <a:gd name="connsiteY23" fmla="*/ 6506797 h 6648395"/>
              <a:gd name="connsiteX24" fmla="*/ 1883459 w 5903857"/>
              <a:gd name="connsiteY24" fmla="*/ 6474036 h 6648395"/>
              <a:gd name="connsiteX25" fmla="*/ 1905827 w 5903857"/>
              <a:gd name="connsiteY25" fmla="*/ 6479735 h 6648395"/>
              <a:gd name="connsiteX26" fmla="*/ 1961875 w 5903857"/>
              <a:gd name="connsiteY26" fmla="*/ 6493276 h 6648395"/>
              <a:gd name="connsiteX27" fmla="*/ 1961875 w 5903857"/>
              <a:gd name="connsiteY27" fmla="*/ 6493790 h 6648395"/>
              <a:gd name="connsiteX28" fmla="*/ 1907884 w 5903857"/>
              <a:gd name="connsiteY28" fmla="*/ 6501675 h 6648395"/>
              <a:gd name="connsiteX29" fmla="*/ 1867776 w 5903857"/>
              <a:gd name="connsiteY29" fmla="*/ 6489676 h 6648395"/>
              <a:gd name="connsiteX30" fmla="*/ 1883459 w 5903857"/>
              <a:gd name="connsiteY30" fmla="*/ 6474036 h 6648395"/>
              <a:gd name="connsiteX31" fmla="*/ 1903770 w 5903857"/>
              <a:gd name="connsiteY31" fmla="*/ 6441855 h 6648395"/>
              <a:gd name="connsiteX32" fmla="*/ 1973702 w 5903857"/>
              <a:gd name="connsiteY32" fmla="*/ 6447683 h 6648395"/>
              <a:gd name="connsiteX33" fmla="*/ 1903770 w 5903857"/>
              <a:gd name="connsiteY33" fmla="*/ 6441855 h 6648395"/>
              <a:gd name="connsiteX34" fmla="*/ 5490884 w 5903857"/>
              <a:gd name="connsiteY34" fmla="*/ 6429171 h 6648395"/>
              <a:gd name="connsiteX35" fmla="*/ 5490884 w 5903857"/>
              <a:gd name="connsiteY35" fmla="*/ 6429685 h 6648395"/>
              <a:gd name="connsiteX36" fmla="*/ 5422323 w 5903857"/>
              <a:gd name="connsiteY36" fmla="*/ 6471679 h 6648395"/>
              <a:gd name="connsiteX37" fmla="*/ 5490884 w 5903857"/>
              <a:gd name="connsiteY37" fmla="*/ 6429171 h 6648395"/>
              <a:gd name="connsiteX38" fmla="*/ 1327171 w 5903857"/>
              <a:gd name="connsiteY38" fmla="*/ 6427457 h 6648395"/>
              <a:gd name="connsiteX39" fmla="*/ 1584276 w 5903857"/>
              <a:gd name="connsiteY39" fmla="*/ 6474764 h 6648395"/>
              <a:gd name="connsiteX40" fmla="*/ 1327686 w 5903857"/>
              <a:gd name="connsiteY40" fmla="*/ 6428314 h 6648395"/>
              <a:gd name="connsiteX41" fmla="*/ 4697614 w 5903857"/>
              <a:gd name="connsiteY41" fmla="*/ 6422472 h 6648395"/>
              <a:gd name="connsiteX42" fmla="*/ 4692930 w 5903857"/>
              <a:gd name="connsiteY42" fmla="*/ 6428957 h 6648395"/>
              <a:gd name="connsiteX43" fmla="*/ 4645183 w 5903857"/>
              <a:gd name="connsiteY43" fmla="*/ 6460024 h 6648395"/>
              <a:gd name="connsiteX44" fmla="*/ 4590849 w 5903857"/>
              <a:gd name="connsiteY44" fmla="*/ 6452825 h 6648395"/>
              <a:gd name="connsiteX45" fmla="*/ 4667160 w 5903857"/>
              <a:gd name="connsiteY45" fmla="*/ 6427926 h 6648395"/>
              <a:gd name="connsiteX46" fmla="*/ 4697975 w 5903857"/>
              <a:gd name="connsiteY46" fmla="*/ 6421972 h 6648395"/>
              <a:gd name="connsiteX47" fmla="*/ 4698490 w 5903857"/>
              <a:gd name="connsiteY47" fmla="*/ 6422315 h 6648395"/>
              <a:gd name="connsiteX48" fmla="*/ 4697614 w 5903857"/>
              <a:gd name="connsiteY48" fmla="*/ 6422472 h 6648395"/>
              <a:gd name="connsiteX49" fmla="*/ 4929885 w 5903857"/>
              <a:gd name="connsiteY49" fmla="*/ 6404146 h 6648395"/>
              <a:gd name="connsiteX50" fmla="*/ 4860467 w 5903857"/>
              <a:gd name="connsiteY50" fmla="*/ 6406203 h 6648395"/>
              <a:gd name="connsiteX51" fmla="*/ 4799274 w 5903857"/>
              <a:gd name="connsiteY51" fmla="*/ 6436713 h 6648395"/>
              <a:gd name="connsiteX52" fmla="*/ 4799274 w 5903857"/>
              <a:gd name="connsiteY52" fmla="*/ 6437056 h 6648395"/>
              <a:gd name="connsiteX53" fmla="*/ 4857895 w 5903857"/>
              <a:gd name="connsiteY53" fmla="*/ 6422487 h 6648395"/>
              <a:gd name="connsiteX54" fmla="*/ 4929885 w 5903857"/>
              <a:gd name="connsiteY54" fmla="*/ 6404146 h 6648395"/>
              <a:gd name="connsiteX55" fmla="*/ 2206702 w 5903857"/>
              <a:gd name="connsiteY55" fmla="*/ 6362688 h 6648395"/>
              <a:gd name="connsiteX56" fmla="*/ 2231834 w 5903857"/>
              <a:gd name="connsiteY56" fmla="*/ 6382550 h 6648395"/>
              <a:gd name="connsiteX57" fmla="*/ 2174757 w 5903857"/>
              <a:gd name="connsiteY57" fmla="*/ 6375351 h 6648395"/>
              <a:gd name="connsiteX58" fmla="*/ 2206702 w 5903857"/>
              <a:gd name="connsiteY58" fmla="*/ 6362688 h 6648395"/>
              <a:gd name="connsiteX59" fmla="*/ 5188573 w 5903857"/>
              <a:gd name="connsiteY59" fmla="*/ 6360225 h 6648395"/>
              <a:gd name="connsiteX60" fmla="*/ 5154592 w 5903857"/>
              <a:gd name="connsiteY60" fmla="*/ 6373294 h 6648395"/>
              <a:gd name="connsiteX61" fmla="*/ 5225210 w 5903857"/>
              <a:gd name="connsiteY61" fmla="*/ 6368495 h 6648395"/>
              <a:gd name="connsiteX62" fmla="*/ 5224867 w 5903857"/>
              <a:gd name="connsiteY62" fmla="*/ 6368495 h 6648395"/>
              <a:gd name="connsiteX63" fmla="*/ 5188573 w 5903857"/>
              <a:gd name="connsiteY63" fmla="*/ 6360225 h 6648395"/>
              <a:gd name="connsiteX64" fmla="*/ 5460889 w 5903857"/>
              <a:gd name="connsiteY64" fmla="*/ 6359753 h 6648395"/>
              <a:gd name="connsiteX65" fmla="*/ 5479743 w 5903857"/>
              <a:gd name="connsiteY65" fmla="*/ 6394034 h 6648395"/>
              <a:gd name="connsiteX66" fmla="*/ 5439635 w 5903857"/>
              <a:gd name="connsiteY66" fmla="*/ 6388549 h 6648395"/>
              <a:gd name="connsiteX67" fmla="*/ 5460889 w 5903857"/>
              <a:gd name="connsiteY67" fmla="*/ 6359753 h 6648395"/>
              <a:gd name="connsiteX68" fmla="*/ 946673 w 5903857"/>
              <a:gd name="connsiteY68" fmla="*/ 6332677 h 6648395"/>
              <a:gd name="connsiteX69" fmla="*/ 1172909 w 5903857"/>
              <a:gd name="connsiteY69" fmla="*/ 6379293 h 6648395"/>
              <a:gd name="connsiteX70" fmla="*/ 1183022 w 5903857"/>
              <a:gd name="connsiteY70" fmla="*/ 6405346 h 6648395"/>
              <a:gd name="connsiteX71" fmla="*/ 881867 w 5903857"/>
              <a:gd name="connsiteY71" fmla="*/ 6352383 h 6648395"/>
              <a:gd name="connsiteX72" fmla="*/ 881524 w 5903857"/>
              <a:gd name="connsiteY72" fmla="*/ 6352040 h 6648395"/>
              <a:gd name="connsiteX73" fmla="*/ 946673 w 5903857"/>
              <a:gd name="connsiteY73" fmla="*/ 6332677 h 6648395"/>
              <a:gd name="connsiteX74" fmla="*/ 826268 w 5903857"/>
              <a:gd name="connsiteY74" fmla="*/ 6330550 h 6648395"/>
              <a:gd name="connsiteX75" fmla="*/ 872611 w 5903857"/>
              <a:gd name="connsiteY75" fmla="*/ 6335071 h 6648395"/>
              <a:gd name="connsiteX76" fmla="*/ 780568 w 5903857"/>
              <a:gd name="connsiteY76" fmla="*/ 6342613 h 6648395"/>
              <a:gd name="connsiteX77" fmla="*/ 826268 w 5903857"/>
              <a:gd name="connsiteY77" fmla="*/ 6330550 h 6648395"/>
              <a:gd name="connsiteX78" fmla="*/ 2811381 w 5903857"/>
              <a:gd name="connsiteY78" fmla="*/ 6327067 h 6648395"/>
              <a:gd name="connsiteX79" fmla="*/ 2802112 w 5903857"/>
              <a:gd name="connsiteY79" fmla="*/ 6327326 h 6648395"/>
              <a:gd name="connsiteX80" fmla="*/ 2793863 w 5903857"/>
              <a:gd name="connsiteY80" fmla="*/ 6342613 h 6648395"/>
              <a:gd name="connsiteX81" fmla="*/ 2851283 w 5903857"/>
              <a:gd name="connsiteY81" fmla="*/ 6333014 h 6648395"/>
              <a:gd name="connsiteX82" fmla="*/ 2811381 w 5903857"/>
              <a:gd name="connsiteY82" fmla="*/ 6327067 h 6648395"/>
              <a:gd name="connsiteX83" fmla="*/ 2527182 w 5903857"/>
              <a:gd name="connsiteY83" fmla="*/ 6318617 h 6648395"/>
              <a:gd name="connsiteX84" fmla="*/ 2499908 w 5903857"/>
              <a:gd name="connsiteY84" fmla="*/ 6338842 h 6648395"/>
              <a:gd name="connsiteX85" fmla="*/ 2571040 w 5903857"/>
              <a:gd name="connsiteY85" fmla="*/ 6328215 h 6648395"/>
              <a:gd name="connsiteX86" fmla="*/ 2527182 w 5903857"/>
              <a:gd name="connsiteY86" fmla="*/ 6318617 h 6648395"/>
              <a:gd name="connsiteX87" fmla="*/ 1615508 w 5903857"/>
              <a:gd name="connsiteY87" fmla="*/ 6309724 h 6648395"/>
              <a:gd name="connsiteX88" fmla="*/ 1598159 w 5903857"/>
              <a:gd name="connsiteY88" fmla="*/ 6319472 h 6648395"/>
              <a:gd name="connsiteX89" fmla="*/ 1594396 w 5903857"/>
              <a:gd name="connsiteY89" fmla="*/ 6316591 h 6648395"/>
              <a:gd name="connsiteX90" fmla="*/ 1582319 w 5903857"/>
              <a:gd name="connsiteY90" fmla="*/ 6343582 h 6648395"/>
              <a:gd name="connsiteX91" fmla="*/ 1589868 w 5903857"/>
              <a:gd name="connsiteY91" fmla="*/ 6346319 h 6648395"/>
              <a:gd name="connsiteX92" fmla="*/ 1636725 w 5903857"/>
              <a:gd name="connsiteY92" fmla="*/ 6361296 h 6648395"/>
              <a:gd name="connsiteX93" fmla="*/ 1575191 w 5903857"/>
              <a:gd name="connsiteY93" fmla="*/ 6375694 h 6648395"/>
              <a:gd name="connsiteX94" fmla="*/ 1665177 w 5903857"/>
              <a:gd name="connsiteY94" fmla="*/ 6367638 h 6648395"/>
              <a:gd name="connsiteX95" fmla="*/ 1662949 w 5903857"/>
              <a:gd name="connsiteY95" fmla="*/ 6340726 h 6648395"/>
              <a:gd name="connsiteX96" fmla="*/ 1724311 w 5903857"/>
              <a:gd name="connsiteY96" fmla="*/ 6335755 h 6648395"/>
              <a:gd name="connsiteX97" fmla="*/ 1615508 w 5903857"/>
              <a:gd name="connsiteY97" fmla="*/ 6309724 h 6648395"/>
              <a:gd name="connsiteX98" fmla="*/ 1662605 w 5903857"/>
              <a:gd name="connsiteY98" fmla="*/ 6292341 h 6648395"/>
              <a:gd name="connsiteX99" fmla="*/ 1631240 w 5903857"/>
              <a:gd name="connsiteY99" fmla="*/ 6298905 h 6648395"/>
              <a:gd name="connsiteX100" fmla="*/ 1631240 w 5903857"/>
              <a:gd name="connsiteY100" fmla="*/ 6299590 h 6648395"/>
              <a:gd name="connsiteX101" fmla="*/ 1692607 w 5903857"/>
              <a:gd name="connsiteY101" fmla="*/ 6311618 h 6648395"/>
              <a:gd name="connsiteX102" fmla="*/ 1698829 w 5903857"/>
              <a:gd name="connsiteY102" fmla="*/ 6307858 h 6648395"/>
              <a:gd name="connsiteX103" fmla="*/ 1679468 w 5903857"/>
              <a:gd name="connsiteY103" fmla="*/ 6305686 h 6648395"/>
              <a:gd name="connsiteX104" fmla="*/ 1213379 w 5903857"/>
              <a:gd name="connsiteY104" fmla="*/ 6274044 h 6648395"/>
              <a:gd name="connsiteX105" fmla="*/ 1212155 w 5903857"/>
              <a:gd name="connsiteY105" fmla="*/ 6276045 h 6648395"/>
              <a:gd name="connsiteX106" fmla="*/ 1210787 w 5903857"/>
              <a:gd name="connsiteY106" fmla="*/ 6274048 h 6648395"/>
              <a:gd name="connsiteX107" fmla="*/ 2912731 w 5903857"/>
              <a:gd name="connsiteY107" fmla="*/ 6267324 h 6648395"/>
              <a:gd name="connsiteX108" fmla="*/ 2879907 w 5903857"/>
              <a:gd name="connsiteY108" fmla="*/ 6279365 h 6648395"/>
              <a:gd name="connsiteX109" fmla="*/ 2937529 w 5903857"/>
              <a:gd name="connsiteY109" fmla="*/ 6287037 h 6648395"/>
              <a:gd name="connsiteX110" fmla="*/ 2937841 w 5903857"/>
              <a:gd name="connsiteY110" fmla="*/ 6287936 h 6648395"/>
              <a:gd name="connsiteX111" fmla="*/ 2937841 w 5903857"/>
              <a:gd name="connsiteY111" fmla="*/ 6287078 h 6648395"/>
              <a:gd name="connsiteX112" fmla="*/ 2937529 w 5903857"/>
              <a:gd name="connsiteY112" fmla="*/ 6287037 h 6648395"/>
              <a:gd name="connsiteX113" fmla="*/ 2932212 w 5903857"/>
              <a:gd name="connsiteY113" fmla="*/ 6271749 h 6648395"/>
              <a:gd name="connsiteX114" fmla="*/ 2912731 w 5903857"/>
              <a:gd name="connsiteY114" fmla="*/ 6267324 h 6648395"/>
              <a:gd name="connsiteX115" fmla="*/ 5775927 w 5903857"/>
              <a:gd name="connsiteY115" fmla="*/ 6264111 h 6648395"/>
              <a:gd name="connsiteX116" fmla="*/ 5804551 w 5903857"/>
              <a:gd name="connsiteY116" fmla="*/ 6306447 h 6648395"/>
              <a:gd name="connsiteX117" fmla="*/ 5730334 w 5903857"/>
              <a:gd name="connsiteY117" fmla="*/ 6278680 h 6648395"/>
              <a:gd name="connsiteX118" fmla="*/ 5729820 w 5903857"/>
              <a:gd name="connsiteY118" fmla="*/ 6278337 h 6648395"/>
              <a:gd name="connsiteX119" fmla="*/ 5775927 w 5903857"/>
              <a:gd name="connsiteY119" fmla="*/ 6264111 h 6648395"/>
              <a:gd name="connsiteX120" fmla="*/ 1407328 w 5903857"/>
              <a:gd name="connsiteY120" fmla="*/ 6263908 h 6648395"/>
              <a:gd name="connsiteX121" fmla="*/ 1398668 w 5903857"/>
              <a:gd name="connsiteY121" fmla="*/ 6273795 h 6648395"/>
              <a:gd name="connsiteX122" fmla="*/ 1397530 w 5903857"/>
              <a:gd name="connsiteY122" fmla="*/ 6280285 h 6648395"/>
              <a:gd name="connsiteX123" fmla="*/ 1400952 w 5903857"/>
              <a:gd name="connsiteY123" fmla="*/ 6280932 h 6648395"/>
              <a:gd name="connsiteX124" fmla="*/ 1423157 w 5903857"/>
              <a:gd name="connsiteY124" fmla="*/ 6290678 h 6648395"/>
              <a:gd name="connsiteX125" fmla="*/ 1409787 w 5903857"/>
              <a:gd name="connsiteY125" fmla="*/ 6300962 h 6648395"/>
              <a:gd name="connsiteX126" fmla="*/ 1461209 w 5903857"/>
              <a:gd name="connsiteY126" fmla="*/ 6305076 h 6648395"/>
              <a:gd name="connsiteX127" fmla="*/ 1437898 w 5903857"/>
              <a:gd name="connsiteY127" fmla="*/ 6289135 h 6648395"/>
              <a:gd name="connsiteX128" fmla="*/ 1466522 w 5903857"/>
              <a:gd name="connsiteY128" fmla="*/ 6286393 h 6648395"/>
              <a:gd name="connsiteX129" fmla="*/ 1569364 w 5903857"/>
              <a:gd name="connsiteY129" fmla="*/ 6312959 h 6648395"/>
              <a:gd name="connsiteX130" fmla="*/ 1566093 w 5903857"/>
              <a:gd name="connsiteY130" fmla="*/ 6329160 h 6648395"/>
              <a:gd name="connsiteX131" fmla="*/ 1567266 w 5903857"/>
              <a:gd name="connsiteY131" fmla="*/ 6332486 h 6648395"/>
              <a:gd name="connsiteX132" fmla="*/ 1582579 w 5903857"/>
              <a:gd name="connsiteY132" fmla="*/ 6307544 h 6648395"/>
              <a:gd name="connsiteX133" fmla="*/ 1576137 w 5903857"/>
              <a:gd name="connsiteY133" fmla="*/ 6302611 h 6648395"/>
              <a:gd name="connsiteX134" fmla="*/ 1513387 w 5903857"/>
              <a:gd name="connsiteY134" fmla="*/ 6289007 h 6648395"/>
              <a:gd name="connsiteX135" fmla="*/ 1489863 w 5903857"/>
              <a:gd name="connsiteY135" fmla="*/ 6293789 h 6648395"/>
              <a:gd name="connsiteX136" fmla="*/ 1489319 w 5903857"/>
              <a:gd name="connsiteY136" fmla="*/ 6293592 h 6648395"/>
              <a:gd name="connsiteX137" fmla="*/ 1489147 w 5903857"/>
              <a:gd name="connsiteY137" fmla="*/ 6293935 h 6648395"/>
              <a:gd name="connsiteX138" fmla="*/ 1489863 w 5903857"/>
              <a:gd name="connsiteY138" fmla="*/ 6293789 h 6648395"/>
              <a:gd name="connsiteX139" fmla="*/ 1504126 w 5903857"/>
              <a:gd name="connsiteY139" fmla="*/ 6298970 h 6648395"/>
              <a:gd name="connsiteX140" fmla="*/ 1548453 w 5903857"/>
              <a:gd name="connsiteY140" fmla="*/ 6315360 h 6648395"/>
              <a:gd name="connsiteX141" fmla="*/ 1492932 w 5903857"/>
              <a:gd name="connsiteY141" fmla="*/ 6296865 h 6648395"/>
              <a:gd name="connsiteX142" fmla="*/ 1435597 w 5903857"/>
              <a:gd name="connsiteY142" fmla="*/ 6272274 h 6648395"/>
              <a:gd name="connsiteX143" fmla="*/ 1434470 w 5903857"/>
              <a:gd name="connsiteY143" fmla="*/ 6274394 h 6648395"/>
              <a:gd name="connsiteX144" fmla="*/ 1421184 w 5903857"/>
              <a:gd name="connsiteY144" fmla="*/ 6267841 h 6648395"/>
              <a:gd name="connsiteX145" fmla="*/ 3160461 w 5903857"/>
              <a:gd name="connsiteY145" fmla="*/ 6263591 h 6648395"/>
              <a:gd name="connsiteX146" fmla="*/ 3104445 w 5903857"/>
              <a:gd name="connsiteY146" fmla="*/ 6267881 h 6648395"/>
              <a:gd name="connsiteX147" fmla="*/ 3104445 w 5903857"/>
              <a:gd name="connsiteY147" fmla="*/ 6268738 h 6648395"/>
              <a:gd name="connsiteX148" fmla="*/ 3177119 w 5903857"/>
              <a:gd name="connsiteY148" fmla="*/ 6268738 h 6648395"/>
              <a:gd name="connsiteX149" fmla="*/ 3160461 w 5903857"/>
              <a:gd name="connsiteY149" fmla="*/ 6263591 h 6648395"/>
              <a:gd name="connsiteX150" fmla="*/ 1375462 w 5903857"/>
              <a:gd name="connsiteY150" fmla="*/ 6254860 h 6648395"/>
              <a:gd name="connsiteX151" fmla="*/ 1325629 w 5903857"/>
              <a:gd name="connsiteY151" fmla="*/ 6263939 h 6648395"/>
              <a:gd name="connsiteX152" fmla="*/ 1375357 w 5903857"/>
              <a:gd name="connsiteY152" fmla="*/ 6276087 h 6648395"/>
              <a:gd name="connsiteX153" fmla="*/ 1387715 w 5903857"/>
              <a:gd name="connsiteY153" fmla="*/ 6278427 h 6648395"/>
              <a:gd name="connsiteX154" fmla="*/ 1389262 w 5903857"/>
              <a:gd name="connsiteY154" fmla="*/ 6268596 h 6648395"/>
              <a:gd name="connsiteX155" fmla="*/ 1399532 w 5903857"/>
              <a:gd name="connsiteY155" fmla="*/ 6261694 h 6648395"/>
              <a:gd name="connsiteX156" fmla="*/ 2757183 w 5903857"/>
              <a:gd name="connsiteY156" fmla="*/ 6253996 h 6648395"/>
              <a:gd name="connsiteX157" fmla="*/ 2649542 w 5903857"/>
              <a:gd name="connsiteY157" fmla="*/ 6281594 h 6648395"/>
              <a:gd name="connsiteX158" fmla="*/ 2649542 w 5903857"/>
              <a:gd name="connsiteY158" fmla="*/ 6282449 h 6648395"/>
              <a:gd name="connsiteX159" fmla="*/ 2714504 w 5903857"/>
              <a:gd name="connsiteY159" fmla="*/ 6299590 h 6648395"/>
              <a:gd name="connsiteX160" fmla="*/ 2757183 w 5903857"/>
              <a:gd name="connsiteY160" fmla="*/ 6253996 h 6648395"/>
              <a:gd name="connsiteX161" fmla="*/ 2173021 w 5903857"/>
              <a:gd name="connsiteY161" fmla="*/ 6237530 h 6648395"/>
              <a:gd name="connsiteX162" fmla="*/ 2014324 w 5903857"/>
              <a:gd name="connsiteY162" fmla="*/ 6265996 h 6648395"/>
              <a:gd name="connsiteX163" fmla="*/ 2163616 w 5903857"/>
              <a:gd name="connsiteY163" fmla="*/ 6267539 h 6648395"/>
              <a:gd name="connsiteX164" fmla="*/ 2163616 w 5903857"/>
              <a:gd name="connsiteY164" fmla="*/ 6268224 h 6648395"/>
              <a:gd name="connsiteX165" fmla="*/ 2226692 w 5903857"/>
              <a:gd name="connsiteY165" fmla="*/ 6239257 h 6648395"/>
              <a:gd name="connsiteX166" fmla="*/ 2173021 w 5903857"/>
              <a:gd name="connsiteY166" fmla="*/ 6237530 h 6648395"/>
              <a:gd name="connsiteX167" fmla="*/ 983167 w 5903857"/>
              <a:gd name="connsiteY167" fmla="*/ 6224277 h 6648395"/>
              <a:gd name="connsiteX168" fmla="*/ 957477 w 5903857"/>
              <a:gd name="connsiteY168" fmla="*/ 6224431 h 6648395"/>
              <a:gd name="connsiteX169" fmla="*/ 931745 w 5903857"/>
              <a:gd name="connsiteY169" fmla="*/ 6230344 h 6648395"/>
              <a:gd name="connsiteX170" fmla="*/ 990027 w 5903857"/>
              <a:gd name="connsiteY170" fmla="*/ 6241673 h 6648395"/>
              <a:gd name="connsiteX171" fmla="*/ 990467 w 5903857"/>
              <a:gd name="connsiteY171" fmla="*/ 6240925 h 6648395"/>
              <a:gd name="connsiteX172" fmla="*/ 983637 w 5903857"/>
              <a:gd name="connsiteY172" fmla="*/ 6230602 h 6648395"/>
              <a:gd name="connsiteX173" fmla="*/ 1261286 w 5903857"/>
              <a:gd name="connsiteY173" fmla="*/ 6214676 h 6648395"/>
              <a:gd name="connsiteX174" fmla="*/ 1260970 w 5903857"/>
              <a:gd name="connsiteY174" fmla="*/ 6216438 h 6648395"/>
              <a:gd name="connsiteX175" fmla="*/ 1262210 w 5903857"/>
              <a:gd name="connsiteY175" fmla="*/ 6216803 h 6648395"/>
              <a:gd name="connsiteX176" fmla="*/ 1672890 w 5903857"/>
              <a:gd name="connsiteY176" fmla="*/ 6214404 h 6648395"/>
              <a:gd name="connsiteX177" fmla="*/ 1693836 w 5903857"/>
              <a:gd name="connsiteY177" fmla="*/ 6261936 h 6648395"/>
              <a:gd name="connsiteX178" fmla="*/ 1702910 w 5903857"/>
              <a:gd name="connsiteY178" fmla="*/ 6257640 h 6648395"/>
              <a:gd name="connsiteX179" fmla="*/ 1695119 w 5903857"/>
              <a:gd name="connsiteY179" fmla="*/ 6250069 h 6648395"/>
              <a:gd name="connsiteX180" fmla="*/ 1688111 w 5903857"/>
              <a:gd name="connsiteY180" fmla="*/ 6234103 h 6648395"/>
              <a:gd name="connsiteX181" fmla="*/ 1681546 w 5903857"/>
              <a:gd name="connsiteY181" fmla="*/ 6230988 h 6648395"/>
              <a:gd name="connsiteX182" fmla="*/ 1672890 w 5903857"/>
              <a:gd name="connsiteY182" fmla="*/ 6214404 h 6648395"/>
              <a:gd name="connsiteX183" fmla="*/ 1744840 w 5903857"/>
              <a:gd name="connsiteY183" fmla="*/ 6213922 h 6648395"/>
              <a:gd name="connsiteX184" fmla="*/ 1718933 w 5903857"/>
              <a:gd name="connsiteY184" fmla="*/ 6226830 h 6648395"/>
              <a:gd name="connsiteX185" fmla="*/ 1693505 w 5903857"/>
              <a:gd name="connsiteY185" fmla="*/ 6235969 h 6648395"/>
              <a:gd name="connsiteX186" fmla="*/ 1695880 w 5903857"/>
              <a:gd name="connsiteY186" fmla="*/ 6238486 h 6648395"/>
              <a:gd name="connsiteX187" fmla="*/ 1704538 w 5903857"/>
              <a:gd name="connsiteY187" fmla="*/ 6246992 h 6648395"/>
              <a:gd name="connsiteX188" fmla="*/ 1704653 w 5903857"/>
              <a:gd name="connsiteY188" fmla="*/ 6244421 h 6648395"/>
              <a:gd name="connsiteX189" fmla="*/ 1713770 w 5903857"/>
              <a:gd name="connsiteY189" fmla="*/ 6237929 h 6648395"/>
              <a:gd name="connsiteX190" fmla="*/ 1738802 w 5903857"/>
              <a:gd name="connsiteY190" fmla="*/ 6236899 h 6648395"/>
              <a:gd name="connsiteX191" fmla="*/ 1747405 w 5903857"/>
              <a:gd name="connsiteY191" fmla="*/ 6214148 h 6648395"/>
              <a:gd name="connsiteX192" fmla="*/ 734117 w 5903857"/>
              <a:gd name="connsiteY192" fmla="*/ 6208572 h 6648395"/>
              <a:gd name="connsiteX193" fmla="*/ 686223 w 5903857"/>
              <a:gd name="connsiteY193" fmla="*/ 6214044 h 6648395"/>
              <a:gd name="connsiteX194" fmla="*/ 685773 w 5903857"/>
              <a:gd name="connsiteY194" fmla="*/ 6214037 h 6648395"/>
              <a:gd name="connsiteX195" fmla="*/ 676012 w 5903857"/>
              <a:gd name="connsiteY195" fmla="*/ 6226573 h 6648395"/>
              <a:gd name="connsiteX196" fmla="*/ 711836 w 5903857"/>
              <a:gd name="connsiteY196" fmla="*/ 6232229 h 6648395"/>
              <a:gd name="connsiteX197" fmla="*/ 732897 w 5903857"/>
              <a:gd name="connsiteY197" fmla="*/ 6220488 h 6648395"/>
              <a:gd name="connsiteX198" fmla="*/ 737483 w 5903857"/>
              <a:gd name="connsiteY198" fmla="*/ 6211635 h 6648395"/>
              <a:gd name="connsiteX199" fmla="*/ 1802942 w 5903857"/>
              <a:gd name="connsiteY199" fmla="*/ 6204463 h 6648395"/>
              <a:gd name="connsiteX200" fmla="*/ 1800401 w 5903857"/>
              <a:gd name="connsiteY200" fmla="*/ 6205260 h 6648395"/>
              <a:gd name="connsiteX201" fmla="*/ 1800122 w 5903857"/>
              <a:gd name="connsiteY201" fmla="*/ 6212697 h 6648395"/>
              <a:gd name="connsiteX202" fmla="*/ 1796986 w 5903857"/>
              <a:gd name="connsiteY202" fmla="*/ 6229487 h 6648395"/>
              <a:gd name="connsiteX203" fmla="*/ 1783161 w 5903857"/>
              <a:gd name="connsiteY203" fmla="*/ 6235113 h 6648395"/>
              <a:gd name="connsiteX204" fmla="*/ 1779221 w 5903857"/>
              <a:gd name="connsiteY204" fmla="*/ 6238530 h 6648395"/>
              <a:gd name="connsiteX205" fmla="*/ 1787130 w 5903857"/>
              <a:gd name="connsiteY205" fmla="*/ 6239043 h 6648395"/>
              <a:gd name="connsiteX206" fmla="*/ 1811727 w 5903857"/>
              <a:gd name="connsiteY206" fmla="*/ 6231028 h 6648395"/>
              <a:gd name="connsiteX207" fmla="*/ 1817383 w 5903857"/>
              <a:gd name="connsiteY207" fmla="*/ 6212518 h 6648395"/>
              <a:gd name="connsiteX208" fmla="*/ 1819269 w 5903857"/>
              <a:gd name="connsiteY208" fmla="*/ 6239771 h 6648395"/>
              <a:gd name="connsiteX209" fmla="*/ 1933766 w 5903857"/>
              <a:gd name="connsiteY209" fmla="*/ 6215261 h 6648395"/>
              <a:gd name="connsiteX210" fmla="*/ 1845150 w 5903857"/>
              <a:gd name="connsiteY210" fmla="*/ 6208233 h 6648395"/>
              <a:gd name="connsiteX211" fmla="*/ 1802942 w 5903857"/>
              <a:gd name="connsiteY211" fmla="*/ 6204463 h 6648395"/>
              <a:gd name="connsiteX212" fmla="*/ 2724876 w 5903857"/>
              <a:gd name="connsiteY212" fmla="*/ 6202687 h 6648395"/>
              <a:gd name="connsiteX213" fmla="*/ 2700161 w 5903857"/>
              <a:gd name="connsiteY213" fmla="*/ 6203056 h 6648395"/>
              <a:gd name="connsiteX214" fmla="*/ 2700775 w 5903857"/>
              <a:gd name="connsiteY214" fmla="*/ 6203482 h 6648395"/>
              <a:gd name="connsiteX215" fmla="*/ 2706105 w 5903857"/>
              <a:gd name="connsiteY215" fmla="*/ 6217318 h 6648395"/>
              <a:gd name="connsiteX216" fmla="*/ 2613034 w 5903857"/>
              <a:gd name="connsiteY216" fmla="*/ 6236858 h 6648395"/>
              <a:gd name="connsiteX217" fmla="*/ 2814431 w 5903857"/>
              <a:gd name="connsiteY217" fmla="*/ 6224859 h 6648395"/>
              <a:gd name="connsiteX218" fmla="*/ 2713304 w 5903857"/>
              <a:gd name="connsiteY218" fmla="*/ 6207719 h 6648395"/>
              <a:gd name="connsiteX219" fmla="*/ 2725961 w 5903857"/>
              <a:gd name="connsiteY219" fmla="*/ 6207625 h 6648395"/>
              <a:gd name="connsiteX220" fmla="*/ 1418346 w 5903857"/>
              <a:gd name="connsiteY220" fmla="*/ 6201938 h 6648395"/>
              <a:gd name="connsiteX221" fmla="*/ 1401389 w 5903857"/>
              <a:gd name="connsiteY221" fmla="*/ 6212004 h 6648395"/>
              <a:gd name="connsiteX222" fmla="*/ 1434580 w 5903857"/>
              <a:gd name="connsiteY222" fmla="*/ 6211499 h 6648395"/>
              <a:gd name="connsiteX223" fmla="*/ 1427563 w 5903857"/>
              <a:gd name="connsiteY223" fmla="*/ 6205602 h 6648395"/>
              <a:gd name="connsiteX224" fmla="*/ 1417158 w 5903857"/>
              <a:gd name="connsiteY224" fmla="*/ 6203434 h 6648395"/>
              <a:gd name="connsiteX225" fmla="*/ 1366814 w 5903857"/>
              <a:gd name="connsiteY225" fmla="*/ 6199047 h 6648395"/>
              <a:gd name="connsiteX226" fmla="*/ 1329743 w 5903857"/>
              <a:gd name="connsiteY226" fmla="*/ 6228116 h 6648395"/>
              <a:gd name="connsiteX227" fmla="*/ 1329743 w 5903857"/>
              <a:gd name="connsiteY227" fmla="*/ 6228287 h 6648395"/>
              <a:gd name="connsiteX228" fmla="*/ 1342140 w 5903857"/>
              <a:gd name="connsiteY228" fmla="*/ 6227050 h 6648395"/>
              <a:gd name="connsiteX229" fmla="*/ 1361225 w 5903857"/>
              <a:gd name="connsiteY229" fmla="*/ 6234284 h 6648395"/>
              <a:gd name="connsiteX230" fmla="*/ 1378148 w 5903857"/>
              <a:gd name="connsiteY230" fmla="*/ 6232125 h 6648395"/>
              <a:gd name="connsiteX231" fmla="*/ 1395003 w 5903857"/>
              <a:gd name="connsiteY231" fmla="*/ 6238742 h 6648395"/>
              <a:gd name="connsiteX232" fmla="*/ 1410473 w 5903857"/>
              <a:gd name="connsiteY232" fmla="*/ 6229316 h 6648395"/>
              <a:gd name="connsiteX233" fmla="*/ 1386134 w 5903857"/>
              <a:gd name="connsiteY233" fmla="*/ 6204462 h 6648395"/>
              <a:gd name="connsiteX234" fmla="*/ 1366814 w 5903857"/>
              <a:gd name="connsiteY234" fmla="*/ 6199047 h 6648395"/>
              <a:gd name="connsiteX235" fmla="*/ 1535257 w 5903857"/>
              <a:gd name="connsiteY235" fmla="*/ 6197713 h 6648395"/>
              <a:gd name="connsiteX236" fmla="*/ 1534886 w 5903857"/>
              <a:gd name="connsiteY236" fmla="*/ 6202037 h 6648395"/>
              <a:gd name="connsiteX237" fmla="*/ 1544145 w 5903857"/>
              <a:gd name="connsiteY237" fmla="*/ 6198269 h 6648395"/>
              <a:gd name="connsiteX238" fmla="*/ 1544510 w 5903857"/>
              <a:gd name="connsiteY238" fmla="*/ 6198292 h 6648395"/>
              <a:gd name="connsiteX239" fmla="*/ 1544510 w 5903857"/>
              <a:gd name="connsiteY239" fmla="*/ 6198121 h 6648395"/>
              <a:gd name="connsiteX240" fmla="*/ 1544145 w 5903857"/>
              <a:gd name="connsiteY240" fmla="*/ 6198269 h 6648395"/>
              <a:gd name="connsiteX241" fmla="*/ 1243705 w 5903857"/>
              <a:gd name="connsiteY241" fmla="*/ 6194891 h 6648395"/>
              <a:gd name="connsiteX242" fmla="*/ 1216274 w 5903857"/>
              <a:gd name="connsiteY242" fmla="*/ 6203263 h 6648395"/>
              <a:gd name="connsiteX243" fmla="*/ 1238310 w 5903857"/>
              <a:gd name="connsiteY243" fmla="*/ 6209758 h 6648395"/>
              <a:gd name="connsiteX244" fmla="*/ 1245974 w 5903857"/>
              <a:gd name="connsiteY244" fmla="*/ 6196371 h 6648395"/>
              <a:gd name="connsiteX245" fmla="*/ 1453855 w 5903857"/>
              <a:gd name="connsiteY245" fmla="*/ 6192959 h 6648395"/>
              <a:gd name="connsiteX246" fmla="*/ 1431492 w 5903857"/>
              <a:gd name="connsiteY246" fmla="*/ 6194135 h 6648395"/>
              <a:gd name="connsiteX247" fmla="*/ 1428706 w 5903857"/>
              <a:gd name="connsiteY247" fmla="*/ 6195788 h 6648395"/>
              <a:gd name="connsiteX248" fmla="*/ 1434813 w 5903857"/>
              <a:gd name="connsiteY248" fmla="*/ 6196878 h 6648395"/>
              <a:gd name="connsiteX249" fmla="*/ 1445717 w 5903857"/>
              <a:gd name="connsiteY249" fmla="*/ 6203312 h 6648395"/>
              <a:gd name="connsiteX250" fmla="*/ 1452362 w 5903857"/>
              <a:gd name="connsiteY250" fmla="*/ 6203954 h 6648395"/>
              <a:gd name="connsiteX251" fmla="*/ 1453233 w 5903857"/>
              <a:gd name="connsiteY251" fmla="*/ 6204077 h 6648395"/>
              <a:gd name="connsiteX252" fmla="*/ 1473035 w 5903857"/>
              <a:gd name="connsiteY252" fmla="*/ 6191950 h 6648395"/>
              <a:gd name="connsiteX253" fmla="*/ 1465083 w 5903857"/>
              <a:gd name="connsiteY253" fmla="*/ 6192368 h 6648395"/>
              <a:gd name="connsiteX254" fmla="*/ 1462860 w 5903857"/>
              <a:gd name="connsiteY254" fmla="*/ 6205444 h 6648395"/>
              <a:gd name="connsiteX255" fmla="*/ 1485826 w 5903857"/>
              <a:gd name="connsiteY255" fmla="*/ 6208705 h 6648395"/>
              <a:gd name="connsiteX256" fmla="*/ 1518037 w 5903857"/>
              <a:gd name="connsiteY256" fmla="*/ 6208892 h 6648395"/>
              <a:gd name="connsiteX257" fmla="*/ 1524251 w 5903857"/>
              <a:gd name="connsiteY257" fmla="*/ 6206364 h 6648395"/>
              <a:gd name="connsiteX258" fmla="*/ 1521316 w 5903857"/>
              <a:gd name="connsiteY258" fmla="*/ 6196842 h 6648395"/>
              <a:gd name="connsiteX259" fmla="*/ 1514365 w 5903857"/>
              <a:gd name="connsiteY259" fmla="*/ 6196407 h 6648395"/>
              <a:gd name="connsiteX260" fmla="*/ 1473035 w 5903857"/>
              <a:gd name="connsiteY260" fmla="*/ 6191950 h 6648395"/>
              <a:gd name="connsiteX261" fmla="*/ 2922415 w 5903857"/>
              <a:gd name="connsiteY261" fmla="*/ 6188521 h 6648395"/>
              <a:gd name="connsiteX262" fmla="*/ 2944526 w 5903857"/>
              <a:gd name="connsiteY262" fmla="*/ 6215431 h 6648395"/>
              <a:gd name="connsiteX263" fmla="*/ 2900990 w 5903857"/>
              <a:gd name="connsiteY263" fmla="*/ 6215089 h 6648395"/>
              <a:gd name="connsiteX264" fmla="*/ 2900990 w 5903857"/>
              <a:gd name="connsiteY264" fmla="*/ 6215775 h 6648395"/>
              <a:gd name="connsiteX265" fmla="*/ 2944697 w 5903857"/>
              <a:gd name="connsiteY265" fmla="*/ 6251427 h 6648395"/>
              <a:gd name="connsiteX266" fmla="*/ 2987891 w 5903857"/>
              <a:gd name="connsiteY266" fmla="*/ 6197262 h 6648395"/>
              <a:gd name="connsiteX267" fmla="*/ 2922415 w 5903857"/>
              <a:gd name="connsiteY267" fmla="*/ 6188521 h 6648395"/>
              <a:gd name="connsiteX268" fmla="*/ 2131906 w 5903857"/>
              <a:gd name="connsiteY268" fmla="*/ 6188351 h 6648395"/>
              <a:gd name="connsiteX269" fmla="*/ 2118537 w 5903857"/>
              <a:gd name="connsiteY269" fmla="*/ 6207033 h 6648395"/>
              <a:gd name="connsiteX270" fmla="*/ 2133449 w 5903857"/>
              <a:gd name="connsiteY270" fmla="*/ 6224174 h 6648395"/>
              <a:gd name="connsiteX271" fmla="*/ 2175443 w 5903857"/>
              <a:gd name="connsiteY271" fmla="*/ 6204291 h 6648395"/>
              <a:gd name="connsiteX272" fmla="*/ 2131906 w 5903857"/>
              <a:gd name="connsiteY272" fmla="*/ 6188351 h 6648395"/>
              <a:gd name="connsiteX273" fmla="*/ 2995090 w 5903857"/>
              <a:gd name="connsiteY273" fmla="*/ 6188178 h 6648395"/>
              <a:gd name="connsiteX274" fmla="*/ 3027849 w 5903857"/>
              <a:gd name="connsiteY274" fmla="*/ 6209969 h 6648395"/>
              <a:gd name="connsiteX275" fmla="*/ 3074594 w 5903857"/>
              <a:gd name="connsiteY275" fmla="*/ 6213845 h 6648395"/>
              <a:gd name="connsiteX276" fmla="*/ 3075135 w 5903857"/>
              <a:gd name="connsiteY276" fmla="*/ 6214575 h 6648395"/>
              <a:gd name="connsiteX277" fmla="*/ 3075135 w 5903857"/>
              <a:gd name="connsiteY277" fmla="*/ 6213890 h 6648395"/>
              <a:gd name="connsiteX278" fmla="*/ 3074594 w 5903857"/>
              <a:gd name="connsiteY278" fmla="*/ 6213845 h 6648395"/>
              <a:gd name="connsiteX279" fmla="*/ 3063037 w 5903857"/>
              <a:gd name="connsiteY279" fmla="*/ 6198230 h 6648395"/>
              <a:gd name="connsiteX280" fmla="*/ 2995090 w 5903857"/>
              <a:gd name="connsiteY280" fmla="*/ 6188178 h 6648395"/>
              <a:gd name="connsiteX281" fmla="*/ 2305443 w 5903857"/>
              <a:gd name="connsiteY281" fmla="*/ 6183495 h 6648395"/>
              <a:gd name="connsiteX282" fmla="*/ 2275371 w 5903857"/>
              <a:gd name="connsiteY282" fmla="*/ 6200863 h 6648395"/>
              <a:gd name="connsiteX283" fmla="*/ 2275371 w 5903857"/>
              <a:gd name="connsiteY283" fmla="*/ 6201549 h 6648395"/>
              <a:gd name="connsiteX284" fmla="*/ 2339474 w 5903857"/>
              <a:gd name="connsiteY284" fmla="*/ 6190407 h 6648395"/>
              <a:gd name="connsiteX285" fmla="*/ 2305443 w 5903857"/>
              <a:gd name="connsiteY285" fmla="*/ 6183495 h 6648395"/>
              <a:gd name="connsiteX286" fmla="*/ 2188863 w 5903857"/>
              <a:gd name="connsiteY286" fmla="*/ 6175134 h 6648395"/>
              <a:gd name="connsiteX287" fmla="*/ 2174757 w 5903857"/>
              <a:gd name="connsiteY287" fmla="*/ 6186122 h 6648395"/>
              <a:gd name="connsiteX288" fmla="*/ 2204581 w 5903857"/>
              <a:gd name="connsiteY288" fmla="*/ 6221088 h 6648395"/>
              <a:gd name="connsiteX289" fmla="*/ 2204581 w 5903857"/>
              <a:gd name="connsiteY289" fmla="*/ 6221260 h 6648395"/>
              <a:gd name="connsiteX290" fmla="*/ 2267657 w 5903857"/>
              <a:gd name="connsiteY290" fmla="*/ 6183209 h 6648395"/>
              <a:gd name="connsiteX291" fmla="*/ 2188863 w 5903857"/>
              <a:gd name="connsiteY291" fmla="*/ 6175134 h 6648395"/>
              <a:gd name="connsiteX292" fmla="*/ 534455 w 5903857"/>
              <a:gd name="connsiteY292" fmla="*/ 6174459 h 6648395"/>
              <a:gd name="connsiteX293" fmla="*/ 583626 w 5903857"/>
              <a:gd name="connsiteY293" fmla="*/ 6184751 h 6648395"/>
              <a:gd name="connsiteX294" fmla="*/ 585340 w 5903857"/>
              <a:gd name="connsiteY294" fmla="*/ 6211661 h 6648395"/>
              <a:gd name="connsiteX295" fmla="*/ 521579 w 5903857"/>
              <a:gd name="connsiteY295" fmla="*/ 6179609 h 6648395"/>
              <a:gd name="connsiteX296" fmla="*/ 521579 w 5903857"/>
              <a:gd name="connsiteY296" fmla="*/ 6179266 h 6648395"/>
              <a:gd name="connsiteX297" fmla="*/ 534455 w 5903857"/>
              <a:gd name="connsiteY297" fmla="*/ 6174459 h 6648395"/>
              <a:gd name="connsiteX298" fmla="*/ 1166012 w 5903857"/>
              <a:gd name="connsiteY298" fmla="*/ 6168720 h 6648395"/>
              <a:gd name="connsiteX299" fmla="*/ 1157426 w 5903857"/>
              <a:gd name="connsiteY299" fmla="*/ 6172048 h 6648395"/>
              <a:gd name="connsiteX300" fmla="*/ 1140000 w 5903857"/>
              <a:gd name="connsiteY300" fmla="*/ 6172410 h 6648395"/>
              <a:gd name="connsiteX301" fmla="*/ 1146164 w 5903857"/>
              <a:gd name="connsiteY301" fmla="*/ 6180574 h 6648395"/>
              <a:gd name="connsiteX302" fmla="*/ 1216958 w 5903857"/>
              <a:gd name="connsiteY302" fmla="*/ 6183033 h 6648395"/>
              <a:gd name="connsiteX303" fmla="*/ 1183794 w 5903857"/>
              <a:gd name="connsiteY303" fmla="*/ 6169492 h 6648395"/>
              <a:gd name="connsiteX304" fmla="*/ 5415367 w 5903857"/>
              <a:gd name="connsiteY304" fmla="*/ 6159675 h 6648395"/>
              <a:gd name="connsiteX305" fmla="*/ 5405906 w 5903857"/>
              <a:gd name="connsiteY305" fmla="*/ 6159944 h 6648395"/>
              <a:gd name="connsiteX306" fmla="*/ 5398882 w 5903857"/>
              <a:gd name="connsiteY306" fmla="*/ 6168529 h 6648395"/>
              <a:gd name="connsiteX307" fmla="*/ 5397640 w 5903857"/>
              <a:gd name="connsiteY307" fmla="*/ 6191947 h 6648395"/>
              <a:gd name="connsiteX308" fmla="*/ 5413403 w 5903857"/>
              <a:gd name="connsiteY308" fmla="*/ 6164083 h 6648395"/>
              <a:gd name="connsiteX309" fmla="*/ 2474883 w 5903857"/>
              <a:gd name="connsiteY309" fmla="*/ 6159212 h 6648395"/>
              <a:gd name="connsiteX310" fmla="*/ 2482939 w 5903857"/>
              <a:gd name="connsiteY310" fmla="*/ 6194864 h 6648395"/>
              <a:gd name="connsiteX311" fmla="*/ 2482939 w 5903857"/>
              <a:gd name="connsiteY311" fmla="*/ 6195035 h 6648395"/>
              <a:gd name="connsiteX312" fmla="*/ 2511240 w 5903857"/>
              <a:gd name="connsiteY312" fmla="*/ 6187076 h 6648395"/>
              <a:gd name="connsiteX313" fmla="*/ 2526659 w 5903857"/>
              <a:gd name="connsiteY313" fmla="*/ 6172561 h 6648395"/>
              <a:gd name="connsiteX314" fmla="*/ 2508477 w 5903857"/>
              <a:gd name="connsiteY314" fmla="*/ 6166582 h 6648395"/>
              <a:gd name="connsiteX315" fmla="*/ 2503275 w 5903857"/>
              <a:gd name="connsiteY315" fmla="*/ 6163902 h 6648395"/>
              <a:gd name="connsiteX316" fmla="*/ 2501258 w 5903857"/>
              <a:gd name="connsiteY316" fmla="*/ 6164033 h 6648395"/>
              <a:gd name="connsiteX317" fmla="*/ 2474883 w 5903857"/>
              <a:gd name="connsiteY317" fmla="*/ 6159212 h 6648395"/>
              <a:gd name="connsiteX318" fmla="*/ 2712447 w 5903857"/>
              <a:gd name="connsiteY318" fmla="*/ 6154070 h 6648395"/>
              <a:gd name="connsiteX319" fmla="*/ 2624301 w 5903857"/>
              <a:gd name="connsiteY319" fmla="*/ 6166724 h 6648395"/>
              <a:gd name="connsiteX320" fmla="*/ 2613091 w 5903857"/>
              <a:gd name="connsiteY320" fmla="*/ 6175016 h 6648395"/>
              <a:gd name="connsiteX321" fmla="*/ 2635707 w 5903857"/>
              <a:gd name="connsiteY321" fmla="*/ 6177652 h 6648395"/>
              <a:gd name="connsiteX322" fmla="*/ 2639065 w 5903857"/>
              <a:gd name="connsiteY322" fmla="*/ 6176674 h 6648395"/>
              <a:gd name="connsiteX323" fmla="*/ 2676624 w 5903857"/>
              <a:gd name="connsiteY323" fmla="*/ 6172582 h 6648395"/>
              <a:gd name="connsiteX324" fmla="*/ 2678930 w 5903857"/>
              <a:gd name="connsiteY324" fmla="*/ 6182181 h 6648395"/>
              <a:gd name="connsiteX325" fmla="*/ 2693271 w 5903857"/>
              <a:gd name="connsiteY325" fmla="*/ 6182181 h 6648395"/>
              <a:gd name="connsiteX326" fmla="*/ 2712103 w 5903857"/>
              <a:gd name="connsiteY326" fmla="*/ 6182181 h 6648395"/>
              <a:gd name="connsiteX327" fmla="*/ 2730786 w 5903857"/>
              <a:gd name="connsiteY327" fmla="*/ 6181153 h 6648395"/>
              <a:gd name="connsiteX328" fmla="*/ 2730953 w 5903857"/>
              <a:gd name="connsiteY328" fmla="*/ 6181138 h 6648395"/>
              <a:gd name="connsiteX329" fmla="*/ 2716130 w 5903857"/>
              <a:gd name="connsiteY329" fmla="*/ 6180862 h 6648395"/>
              <a:gd name="connsiteX330" fmla="*/ 2698220 w 5903857"/>
              <a:gd name="connsiteY330" fmla="*/ 6171725 h 6648395"/>
              <a:gd name="connsiteX331" fmla="*/ 2712447 w 5903857"/>
              <a:gd name="connsiteY331" fmla="*/ 6154070 h 6648395"/>
              <a:gd name="connsiteX332" fmla="*/ 2409921 w 5903857"/>
              <a:gd name="connsiteY332" fmla="*/ 6151499 h 6648395"/>
              <a:gd name="connsiteX333" fmla="*/ 2405172 w 5903857"/>
              <a:gd name="connsiteY333" fmla="*/ 6159609 h 6648395"/>
              <a:gd name="connsiteX334" fmla="*/ 2395866 w 5903857"/>
              <a:gd name="connsiteY334" fmla="*/ 6160926 h 6648395"/>
              <a:gd name="connsiteX335" fmla="*/ 2390381 w 5903857"/>
              <a:gd name="connsiteY335" fmla="*/ 6224345 h 6648395"/>
              <a:gd name="connsiteX336" fmla="*/ 2354558 w 5903857"/>
              <a:gd name="connsiteY336" fmla="*/ 6216461 h 6648395"/>
              <a:gd name="connsiteX337" fmla="*/ 2354558 w 5903857"/>
              <a:gd name="connsiteY337" fmla="*/ 6243542 h 6648395"/>
              <a:gd name="connsiteX338" fmla="*/ 2254802 w 5903857"/>
              <a:gd name="connsiteY338" fmla="*/ 6246799 h 6648395"/>
              <a:gd name="connsiteX339" fmla="*/ 2391067 w 5903857"/>
              <a:gd name="connsiteY339" fmla="*/ 6269424 h 6648395"/>
              <a:gd name="connsiteX340" fmla="*/ 2369127 w 5903857"/>
              <a:gd name="connsiteY340" fmla="*/ 6252284 h 6648395"/>
              <a:gd name="connsiteX341" fmla="*/ 2390210 w 5903857"/>
              <a:gd name="connsiteY341" fmla="*/ 6242514 h 6648395"/>
              <a:gd name="connsiteX342" fmla="*/ 2368613 w 5903857"/>
              <a:gd name="connsiteY342" fmla="*/ 6234115 h 6648395"/>
              <a:gd name="connsiteX343" fmla="*/ 2470084 w 5903857"/>
              <a:gd name="connsiteY343" fmla="*/ 6285536 h 6648395"/>
              <a:gd name="connsiteX344" fmla="*/ 2447972 w 5903857"/>
              <a:gd name="connsiteY344" fmla="*/ 6258797 h 6648395"/>
              <a:gd name="connsiteX345" fmla="*/ 2454658 w 5903857"/>
              <a:gd name="connsiteY345" fmla="*/ 6240800 h 6648395"/>
              <a:gd name="connsiteX346" fmla="*/ 2526475 w 5903857"/>
              <a:gd name="connsiteY346" fmla="*/ 6248170 h 6648395"/>
              <a:gd name="connsiteX347" fmla="*/ 2506079 w 5903857"/>
              <a:gd name="connsiteY347" fmla="*/ 6266682 h 6648395"/>
              <a:gd name="connsiteX348" fmla="*/ 2506079 w 5903857"/>
              <a:gd name="connsiteY348" fmla="*/ 6266853 h 6648395"/>
              <a:gd name="connsiteX349" fmla="*/ 2570011 w 5903857"/>
              <a:gd name="connsiteY349" fmla="*/ 6238400 h 6648395"/>
              <a:gd name="connsiteX350" fmla="*/ 2417806 w 5903857"/>
              <a:gd name="connsiteY350" fmla="*/ 6178409 h 6648395"/>
              <a:gd name="connsiteX351" fmla="*/ 2453286 w 5903857"/>
              <a:gd name="connsiteY351" fmla="*/ 6159555 h 6648395"/>
              <a:gd name="connsiteX352" fmla="*/ 2409921 w 5903857"/>
              <a:gd name="connsiteY352" fmla="*/ 6151499 h 6648395"/>
              <a:gd name="connsiteX353" fmla="*/ 3264535 w 5903857"/>
              <a:gd name="connsiteY353" fmla="*/ 6149785 h 6648395"/>
              <a:gd name="connsiteX354" fmla="*/ 3161693 w 5903857"/>
              <a:gd name="connsiteY354" fmla="*/ 6186122 h 6648395"/>
              <a:gd name="connsiteX355" fmla="*/ 3271905 w 5903857"/>
              <a:gd name="connsiteY355" fmla="*/ 6168125 h 6648395"/>
              <a:gd name="connsiteX356" fmla="*/ 3271905 w 5903857"/>
              <a:gd name="connsiteY356" fmla="*/ 6167782 h 6648395"/>
              <a:gd name="connsiteX357" fmla="*/ 3264535 w 5903857"/>
              <a:gd name="connsiteY357" fmla="*/ 6149785 h 6648395"/>
              <a:gd name="connsiteX358" fmla="*/ 2943575 w 5903857"/>
              <a:gd name="connsiteY358" fmla="*/ 6141752 h 6648395"/>
              <a:gd name="connsiteX359" fmla="*/ 2911788 w 5903857"/>
              <a:gd name="connsiteY359" fmla="*/ 6158012 h 6648395"/>
              <a:gd name="connsiteX360" fmla="*/ 2902764 w 5903857"/>
              <a:gd name="connsiteY360" fmla="*/ 6161868 h 6648395"/>
              <a:gd name="connsiteX361" fmla="*/ 2913325 w 5903857"/>
              <a:gd name="connsiteY361" fmla="*/ 6162056 h 6648395"/>
              <a:gd name="connsiteX362" fmla="*/ 2994747 w 5903857"/>
              <a:gd name="connsiteY362" fmla="*/ 6151499 h 6648395"/>
              <a:gd name="connsiteX363" fmla="*/ 2951211 w 5903857"/>
              <a:gd name="connsiteY363" fmla="*/ 6160926 h 6648395"/>
              <a:gd name="connsiteX364" fmla="*/ 2944500 w 5903857"/>
              <a:gd name="connsiteY364" fmla="*/ 6144091 h 6648395"/>
              <a:gd name="connsiteX365" fmla="*/ 581570 w 5903857"/>
              <a:gd name="connsiteY365" fmla="*/ 6125103 h 6648395"/>
              <a:gd name="connsiteX366" fmla="*/ 616022 w 5903857"/>
              <a:gd name="connsiteY366" fmla="*/ 6137958 h 6648395"/>
              <a:gd name="connsiteX367" fmla="*/ 569229 w 5903857"/>
              <a:gd name="connsiteY367" fmla="*/ 6146699 h 6648395"/>
              <a:gd name="connsiteX368" fmla="*/ 581570 w 5903857"/>
              <a:gd name="connsiteY368" fmla="*/ 6125103 h 6648395"/>
              <a:gd name="connsiteX369" fmla="*/ 3096389 w 5903857"/>
              <a:gd name="connsiteY369" fmla="*/ 6123903 h 6648395"/>
              <a:gd name="connsiteX370" fmla="*/ 3009316 w 5903857"/>
              <a:gd name="connsiteY370" fmla="*/ 6142243 h 6648395"/>
              <a:gd name="connsiteX371" fmla="*/ 3009316 w 5903857"/>
              <a:gd name="connsiteY371" fmla="*/ 6142415 h 6648395"/>
              <a:gd name="connsiteX372" fmla="*/ 3096389 w 5903857"/>
              <a:gd name="connsiteY372" fmla="*/ 6123903 h 6648395"/>
              <a:gd name="connsiteX373" fmla="*/ 2930710 w 5903857"/>
              <a:gd name="connsiteY373" fmla="*/ 6123785 h 6648395"/>
              <a:gd name="connsiteX374" fmla="*/ 2887374 w 5903857"/>
              <a:gd name="connsiteY374" fmla="*/ 6126776 h 6648395"/>
              <a:gd name="connsiteX375" fmla="*/ 2864138 w 5903857"/>
              <a:gd name="connsiteY375" fmla="*/ 6143443 h 6648395"/>
              <a:gd name="connsiteX376" fmla="*/ 2864138 w 5903857"/>
              <a:gd name="connsiteY376" fmla="*/ 6143615 h 6648395"/>
              <a:gd name="connsiteX377" fmla="*/ 2889099 w 5903857"/>
              <a:gd name="connsiteY377" fmla="*/ 6133887 h 6648395"/>
              <a:gd name="connsiteX378" fmla="*/ 2900798 w 5903857"/>
              <a:gd name="connsiteY378" fmla="*/ 6138209 h 6648395"/>
              <a:gd name="connsiteX379" fmla="*/ 2916758 w 5903857"/>
              <a:gd name="connsiteY379" fmla="*/ 6130761 h 6648395"/>
              <a:gd name="connsiteX380" fmla="*/ 5360960 w 5903857"/>
              <a:gd name="connsiteY380" fmla="*/ 6122872 h 6648395"/>
              <a:gd name="connsiteX381" fmla="*/ 5394560 w 5903857"/>
              <a:gd name="connsiteY381" fmla="*/ 6144518 h 6648395"/>
              <a:gd name="connsiteX382" fmla="*/ 5401128 w 5903857"/>
              <a:gd name="connsiteY382" fmla="*/ 6148829 h 6648395"/>
              <a:gd name="connsiteX383" fmla="*/ 5403126 w 5903857"/>
              <a:gd name="connsiteY383" fmla="*/ 6148071 h 6648395"/>
              <a:gd name="connsiteX384" fmla="*/ 5393077 w 5903857"/>
              <a:gd name="connsiteY384" fmla="*/ 6131874 h 6648395"/>
              <a:gd name="connsiteX385" fmla="*/ 5383708 w 5903857"/>
              <a:gd name="connsiteY385" fmla="*/ 6123595 h 6648395"/>
              <a:gd name="connsiteX386" fmla="*/ 5374506 w 5903857"/>
              <a:gd name="connsiteY386" fmla="*/ 6131052 h 6648395"/>
              <a:gd name="connsiteX387" fmla="*/ 5360960 w 5903857"/>
              <a:gd name="connsiteY387" fmla="*/ 6122872 h 6648395"/>
              <a:gd name="connsiteX388" fmla="*/ 2849569 w 5903857"/>
              <a:gd name="connsiteY388" fmla="*/ 6118247 h 6648395"/>
              <a:gd name="connsiteX389" fmla="*/ 2755812 w 5903857"/>
              <a:gd name="connsiteY389" fmla="*/ 6154070 h 6648395"/>
              <a:gd name="connsiteX390" fmla="*/ 2799177 w 5903857"/>
              <a:gd name="connsiteY390" fmla="*/ 6154070 h 6648395"/>
              <a:gd name="connsiteX391" fmla="*/ 2849569 w 5903857"/>
              <a:gd name="connsiteY391" fmla="*/ 6135387 h 6648395"/>
              <a:gd name="connsiteX392" fmla="*/ 2849569 w 5903857"/>
              <a:gd name="connsiteY392" fmla="*/ 6118247 h 6648395"/>
              <a:gd name="connsiteX393" fmla="*/ 1002855 w 5903857"/>
              <a:gd name="connsiteY393" fmla="*/ 6111989 h 6648395"/>
              <a:gd name="connsiteX394" fmla="*/ 999880 w 5903857"/>
              <a:gd name="connsiteY394" fmla="*/ 6112546 h 6648395"/>
              <a:gd name="connsiteX395" fmla="*/ 993964 w 5903857"/>
              <a:gd name="connsiteY395" fmla="*/ 6119448 h 6648395"/>
              <a:gd name="connsiteX396" fmla="*/ 1025160 w 5903857"/>
              <a:gd name="connsiteY396" fmla="*/ 6156814 h 6648395"/>
              <a:gd name="connsiteX397" fmla="*/ 1046521 w 5903857"/>
              <a:gd name="connsiteY397" fmla="*/ 6130375 h 6648395"/>
              <a:gd name="connsiteX398" fmla="*/ 1047943 w 5903857"/>
              <a:gd name="connsiteY398" fmla="*/ 6120825 h 6648395"/>
              <a:gd name="connsiteX399" fmla="*/ 1016695 w 5903857"/>
              <a:gd name="connsiteY399" fmla="*/ 6115200 h 6648395"/>
              <a:gd name="connsiteX400" fmla="*/ 5396585 w 5903857"/>
              <a:gd name="connsiteY400" fmla="*/ 6111930 h 6648395"/>
              <a:gd name="connsiteX401" fmla="*/ 5391617 w 5903857"/>
              <a:gd name="connsiteY401" fmla="*/ 6116534 h 6648395"/>
              <a:gd name="connsiteX402" fmla="*/ 5397812 w 5903857"/>
              <a:gd name="connsiteY402" fmla="*/ 6120474 h 6648395"/>
              <a:gd name="connsiteX403" fmla="*/ 5400172 w 5903857"/>
              <a:gd name="connsiteY403" fmla="*/ 6114229 h 6648395"/>
              <a:gd name="connsiteX404" fmla="*/ 982479 w 5903857"/>
              <a:gd name="connsiteY404" fmla="*/ 6107263 h 6648395"/>
              <a:gd name="connsiteX405" fmla="*/ 985566 w 5903857"/>
              <a:gd name="connsiteY405" fmla="*/ 6110192 h 6648395"/>
              <a:gd name="connsiteX406" fmla="*/ 985533 w 5903857"/>
              <a:gd name="connsiteY406" fmla="*/ 6107972 h 6648395"/>
              <a:gd name="connsiteX407" fmla="*/ 922659 w 5903857"/>
              <a:gd name="connsiteY407" fmla="*/ 6093388 h 6648395"/>
              <a:gd name="connsiteX408" fmla="*/ 935460 w 5903857"/>
              <a:gd name="connsiteY408" fmla="*/ 6101323 h 6648395"/>
              <a:gd name="connsiteX409" fmla="*/ 936924 w 5903857"/>
              <a:gd name="connsiteY409" fmla="*/ 6096697 h 6648395"/>
              <a:gd name="connsiteX410" fmla="*/ 325665 w 5903857"/>
              <a:gd name="connsiteY410" fmla="*/ 6072654 h 6648395"/>
              <a:gd name="connsiteX411" fmla="*/ 328065 w 5903857"/>
              <a:gd name="connsiteY411" fmla="*/ 6118247 h 6648395"/>
              <a:gd name="connsiteX412" fmla="*/ 280244 w 5903857"/>
              <a:gd name="connsiteY412" fmla="*/ 6133673 h 6648395"/>
              <a:gd name="connsiteX413" fmla="*/ 325665 w 5903857"/>
              <a:gd name="connsiteY413" fmla="*/ 6072654 h 6648395"/>
              <a:gd name="connsiteX414" fmla="*/ 2639601 w 5903857"/>
              <a:gd name="connsiteY414" fmla="*/ 6065284 h 6648395"/>
              <a:gd name="connsiteX415" fmla="*/ 2638545 w 5903857"/>
              <a:gd name="connsiteY415" fmla="*/ 6066048 h 6648395"/>
              <a:gd name="connsiteX416" fmla="*/ 2638572 w 5903857"/>
              <a:gd name="connsiteY416" fmla="*/ 6065969 h 6648395"/>
              <a:gd name="connsiteX417" fmla="*/ 826847 w 5903857"/>
              <a:gd name="connsiteY417" fmla="*/ 6064598 h 6648395"/>
              <a:gd name="connsiteX418" fmla="*/ 789995 w 5903857"/>
              <a:gd name="connsiteY418" fmla="*/ 6067683 h 6648395"/>
              <a:gd name="connsiteX419" fmla="*/ 819305 w 5903857"/>
              <a:gd name="connsiteY419" fmla="*/ 6119961 h 6648395"/>
              <a:gd name="connsiteX420" fmla="*/ 782113 w 5903857"/>
              <a:gd name="connsiteY420" fmla="*/ 6156598 h 6648395"/>
              <a:gd name="connsiteX421" fmla="*/ 782927 w 5903857"/>
              <a:gd name="connsiteY421" fmla="*/ 6171766 h 6648395"/>
              <a:gd name="connsiteX422" fmla="*/ 788363 w 5903857"/>
              <a:gd name="connsiteY422" fmla="*/ 6169870 h 6648395"/>
              <a:gd name="connsiteX423" fmla="*/ 813133 w 5903857"/>
              <a:gd name="connsiteY423" fmla="*/ 6139154 h 6648395"/>
              <a:gd name="connsiteX424" fmla="*/ 914869 w 5903857"/>
              <a:gd name="connsiteY424" fmla="*/ 6142901 h 6648395"/>
              <a:gd name="connsiteX425" fmla="*/ 1005372 w 5903857"/>
              <a:gd name="connsiteY425" fmla="*/ 6159269 h 6648395"/>
              <a:gd name="connsiteX426" fmla="*/ 1004844 w 5903857"/>
              <a:gd name="connsiteY426" fmla="*/ 6152820 h 6648395"/>
              <a:gd name="connsiteX427" fmla="*/ 957627 w 5903857"/>
              <a:gd name="connsiteY427" fmla="*/ 6114649 h 6648395"/>
              <a:gd name="connsiteX428" fmla="*/ 935345 w 5903857"/>
              <a:gd name="connsiteY428" fmla="*/ 6144130 h 6648395"/>
              <a:gd name="connsiteX429" fmla="*/ 930095 w 5903857"/>
              <a:gd name="connsiteY429" fmla="*/ 6118269 h 6648395"/>
              <a:gd name="connsiteX430" fmla="*/ 931322 w 5903857"/>
              <a:gd name="connsiteY430" fmla="*/ 6114394 h 6648395"/>
              <a:gd name="connsiteX431" fmla="*/ 925868 w 5903857"/>
              <a:gd name="connsiteY431" fmla="*/ 6115542 h 6648395"/>
              <a:gd name="connsiteX432" fmla="*/ 884265 w 5903857"/>
              <a:gd name="connsiteY432" fmla="*/ 6111043 h 6648395"/>
              <a:gd name="connsiteX433" fmla="*/ 854302 w 5903857"/>
              <a:gd name="connsiteY433" fmla="*/ 6095348 h 6648395"/>
              <a:gd name="connsiteX434" fmla="*/ 852372 w 5903857"/>
              <a:gd name="connsiteY434" fmla="*/ 6096245 h 6648395"/>
              <a:gd name="connsiteX435" fmla="*/ 826847 w 5903857"/>
              <a:gd name="connsiteY435" fmla="*/ 6064598 h 6648395"/>
              <a:gd name="connsiteX436" fmla="*/ 2587494 w 5903857"/>
              <a:gd name="connsiteY436" fmla="*/ 6040087 h 6648395"/>
              <a:gd name="connsiteX437" fmla="*/ 2544129 w 5903857"/>
              <a:gd name="connsiteY437" fmla="*/ 6040944 h 6648395"/>
              <a:gd name="connsiteX438" fmla="*/ 2544472 w 5903857"/>
              <a:gd name="connsiteY438" fmla="*/ 6058942 h 6648395"/>
              <a:gd name="connsiteX439" fmla="*/ 2587494 w 5903857"/>
              <a:gd name="connsiteY439" fmla="*/ 6040087 h 6648395"/>
              <a:gd name="connsiteX440" fmla="*/ 2775695 w 5903857"/>
              <a:gd name="connsiteY440" fmla="*/ 6037173 h 6648395"/>
              <a:gd name="connsiteX441" fmla="*/ 2754441 w 5903857"/>
              <a:gd name="connsiteY441" fmla="*/ 6073511 h 6648395"/>
              <a:gd name="connsiteX442" fmla="*/ 2805861 w 5903857"/>
              <a:gd name="connsiteY442" fmla="*/ 6108820 h 6648395"/>
              <a:gd name="connsiteX443" fmla="*/ 2899790 w 5903857"/>
              <a:gd name="connsiteY443" fmla="*/ 6089451 h 6648395"/>
              <a:gd name="connsiteX444" fmla="*/ 2848369 w 5903857"/>
              <a:gd name="connsiteY444" fmla="*/ 6081224 h 6648395"/>
              <a:gd name="connsiteX445" fmla="*/ 2965416 w 5903857"/>
              <a:gd name="connsiteY445" fmla="*/ 6069376 h 6648395"/>
              <a:gd name="connsiteX446" fmla="*/ 3008425 w 5903857"/>
              <a:gd name="connsiteY446" fmla="*/ 6073325 h 6648395"/>
              <a:gd name="connsiteX447" fmla="*/ 3018400 w 5903857"/>
              <a:gd name="connsiteY447" fmla="*/ 6065285 h 6648395"/>
              <a:gd name="connsiteX448" fmla="*/ 3034592 w 5903857"/>
              <a:gd name="connsiteY448" fmla="*/ 6051335 h 6648395"/>
              <a:gd name="connsiteX449" fmla="*/ 2953203 w 5903857"/>
              <a:gd name="connsiteY449" fmla="*/ 6051807 h 6648395"/>
              <a:gd name="connsiteX450" fmla="*/ 2775695 w 5903857"/>
              <a:gd name="connsiteY450" fmla="*/ 6037173 h 6648395"/>
              <a:gd name="connsiteX451" fmla="*/ 2630578 w 5903857"/>
              <a:gd name="connsiteY451" fmla="*/ 6036689 h 6648395"/>
              <a:gd name="connsiteX452" fmla="*/ 2615776 w 5903857"/>
              <a:gd name="connsiteY452" fmla="*/ 6038545 h 6648395"/>
              <a:gd name="connsiteX453" fmla="*/ 2537102 w 5903857"/>
              <a:gd name="connsiteY453" fmla="*/ 6076425 h 6648395"/>
              <a:gd name="connsiteX454" fmla="*/ 2622284 w 5903857"/>
              <a:gd name="connsiteY454" fmla="*/ 6077823 h 6648395"/>
              <a:gd name="connsiteX455" fmla="*/ 2638545 w 5903857"/>
              <a:gd name="connsiteY455" fmla="*/ 6066048 h 6648395"/>
              <a:gd name="connsiteX456" fmla="*/ 2632283 w 5903857"/>
              <a:gd name="connsiteY456" fmla="*/ 6084053 h 6648395"/>
              <a:gd name="connsiteX457" fmla="*/ 2638572 w 5903857"/>
              <a:gd name="connsiteY457" fmla="*/ 6102135 h 6648395"/>
              <a:gd name="connsiteX458" fmla="*/ 2652799 w 5903857"/>
              <a:gd name="connsiteY458" fmla="*/ 6092708 h 6648395"/>
              <a:gd name="connsiteX459" fmla="*/ 2638230 w 5903857"/>
              <a:gd name="connsiteY459" fmla="*/ 6083966 h 6648395"/>
              <a:gd name="connsiteX460" fmla="*/ 2659141 w 5903857"/>
              <a:gd name="connsiteY460" fmla="*/ 6038545 h 6648395"/>
              <a:gd name="connsiteX461" fmla="*/ 2630578 w 5903857"/>
              <a:gd name="connsiteY461" fmla="*/ 6036689 h 6648395"/>
              <a:gd name="connsiteX462" fmla="*/ 2466420 w 5903857"/>
              <a:gd name="connsiteY462" fmla="*/ 6035974 h 6648395"/>
              <a:gd name="connsiteX463" fmla="*/ 2407350 w 5903857"/>
              <a:gd name="connsiteY463" fmla="*/ 6052257 h 6648395"/>
              <a:gd name="connsiteX464" fmla="*/ 2407350 w 5903857"/>
              <a:gd name="connsiteY464" fmla="*/ 6052943 h 6648395"/>
              <a:gd name="connsiteX465" fmla="*/ 2508649 w 5903857"/>
              <a:gd name="connsiteY465" fmla="*/ 6059799 h 6648395"/>
              <a:gd name="connsiteX466" fmla="*/ 2466420 w 5903857"/>
              <a:gd name="connsiteY466" fmla="*/ 6035974 h 6648395"/>
              <a:gd name="connsiteX467" fmla="*/ 3139582 w 5903857"/>
              <a:gd name="connsiteY467" fmla="*/ 6033917 h 6648395"/>
              <a:gd name="connsiteX468" fmla="*/ 3062123 w 5903857"/>
              <a:gd name="connsiteY468" fmla="*/ 6048139 h 6648395"/>
              <a:gd name="connsiteX469" fmla="*/ 3037940 w 5903857"/>
              <a:gd name="connsiteY469" fmla="*/ 6075225 h 6648395"/>
              <a:gd name="connsiteX470" fmla="*/ 3037287 w 5903857"/>
              <a:gd name="connsiteY470" fmla="*/ 6075735 h 6648395"/>
              <a:gd name="connsiteX471" fmla="*/ 3102902 w 5903857"/>
              <a:gd name="connsiteY471" fmla="*/ 6070254 h 6648395"/>
              <a:gd name="connsiteX472" fmla="*/ 3080962 w 5903857"/>
              <a:gd name="connsiteY472" fmla="*/ 6053114 h 6648395"/>
              <a:gd name="connsiteX473" fmla="*/ 3119828 w 5903857"/>
              <a:gd name="connsiteY473" fmla="*/ 6045958 h 6648395"/>
              <a:gd name="connsiteX474" fmla="*/ 3146773 w 5903857"/>
              <a:gd name="connsiteY474" fmla="*/ 6069096 h 6648395"/>
              <a:gd name="connsiteX475" fmla="*/ 3146952 w 5903857"/>
              <a:gd name="connsiteY475" fmla="*/ 6070083 h 6648395"/>
              <a:gd name="connsiteX476" fmla="*/ 3147124 w 5903857"/>
              <a:gd name="connsiteY476" fmla="*/ 6069397 h 6648395"/>
              <a:gd name="connsiteX477" fmla="*/ 3146773 w 5903857"/>
              <a:gd name="connsiteY477" fmla="*/ 6069096 h 6648395"/>
              <a:gd name="connsiteX478" fmla="*/ 3143589 w 5903857"/>
              <a:gd name="connsiteY478" fmla="*/ 6051614 h 6648395"/>
              <a:gd name="connsiteX479" fmla="*/ 3139582 w 5903857"/>
              <a:gd name="connsiteY479" fmla="*/ 6033917 h 6648395"/>
              <a:gd name="connsiteX480" fmla="*/ 5498787 w 5903857"/>
              <a:gd name="connsiteY480" fmla="*/ 6029277 h 6648395"/>
              <a:gd name="connsiteX481" fmla="*/ 5492120 w 5903857"/>
              <a:gd name="connsiteY481" fmla="*/ 6040148 h 6648395"/>
              <a:gd name="connsiteX482" fmla="*/ 5495631 w 5903857"/>
              <a:gd name="connsiteY482" fmla="*/ 6037720 h 6648395"/>
              <a:gd name="connsiteX483" fmla="*/ 5483685 w 5903857"/>
              <a:gd name="connsiteY483" fmla="*/ 6024147 h 6648395"/>
              <a:gd name="connsiteX484" fmla="*/ 5481889 w 5903857"/>
              <a:gd name="connsiteY484" fmla="*/ 6025464 h 6648395"/>
              <a:gd name="connsiteX485" fmla="*/ 5481199 w 5903857"/>
              <a:gd name="connsiteY485" fmla="*/ 6030722 h 6648395"/>
              <a:gd name="connsiteX486" fmla="*/ 5479570 w 5903857"/>
              <a:gd name="connsiteY486" fmla="*/ 6048826 h 6648395"/>
              <a:gd name="connsiteX487" fmla="*/ 5489483 w 5903857"/>
              <a:gd name="connsiteY487" fmla="*/ 6041972 h 6648395"/>
              <a:gd name="connsiteX488" fmla="*/ 5484135 w 5903857"/>
              <a:gd name="connsiteY488" fmla="*/ 6035760 h 6648395"/>
              <a:gd name="connsiteX489" fmla="*/ 5483685 w 5903857"/>
              <a:gd name="connsiteY489" fmla="*/ 6024147 h 6648395"/>
              <a:gd name="connsiteX490" fmla="*/ 5407754 w 5903857"/>
              <a:gd name="connsiteY490" fmla="*/ 6011806 h 6648395"/>
              <a:gd name="connsiteX491" fmla="*/ 5400384 w 5903857"/>
              <a:gd name="connsiteY491" fmla="*/ 6017398 h 6648395"/>
              <a:gd name="connsiteX492" fmla="*/ 5396016 w 5903857"/>
              <a:gd name="connsiteY492" fmla="*/ 6016408 h 6648395"/>
              <a:gd name="connsiteX493" fmla="*/ 5392970 w 5903857"/>
              <a:gd name="connsiteY493" fmla="*/ 6025319 h 6648395"/>
              <a:gd name="connsiteX494" fmla="*/ 5379870 w 5903857"/>
              <a:gd name="connsiteY494" fmla="*/ 6038855 h 6648395"/>
              <a:gd name="connsiteX495" fmla="*/ 5385410 w 5903857"/>
              <a:gd name="connsiteY495" fmla="*/ 6036609 h 6648395"/>
              <a:gd name="connsiteX496" fmla="*/ 5407754 w 5903857"/>
              <a:gd name="connsiteY496" fmla="*/ 6011806 h 6648395"/>
              <a:gd name="connsiteX497" fmla="*/ 5435863 w 5903857"/>
              <a:gd name="connsiteY497" fmla="*/ 5989351 h 6648395"/>
              <a:gd name="connsiteX498" fmla="*/ 5433790 w 5903857"/>
              <a:gd name="connsiteY498" fmla="*/ 6004689 h 6648395"/>
              <a:gd name="connsiteX499" fmla="*/ 5434447 w 5903857"/>
              <a:gd name="connsiteY499" fmla="*/ 6006047 h 6648395"/>
              <a:gd name="connsiteX500" fmla="*/ 5437856 w 5903857"/>
              <a:gd name="connsiteY500" fmla="*/ 5990883 h 6648395"/>
              <a:gd name="connsiteX501" fmla="*/ 2145619 w 5903857"/>
              <a:gd name="connsiteY501" fmla="*/ 5988495 h 6648395"/>
              <a:gd name="connsiteX502" fmla="*/ 2145619 w 5903857"/>
              <a:gd name="connsiteY502" fmla="*/ 5989181 h 6648395"/>
              <a:gd name="connsiteX503" fmla="*/ 2074144 w 5903857"/>
              <a:gd name="connsiteY503" fmla="*/ 6001522 h 6648395"/>
              <a:gd name="connsiteX504" fmla="*/ 2146990 w 5903857"/>
              <a:gd name="connsiteY504" fmla="*/ 6025347 h 6648395"/>
              <a:gd name="connsiteX505" fmla="*/ 2145619 w 5903857"/>
              <a:gd name="connsiteY505" fmla="*/ 5988495 h 6648395"/>
              <a:gd name="connsiteX506" fmla="*/ 5734075 w 5903857"/>
              <a:gd name="connsiteY506" fmla="*/ 5979764 h 6648395"/>
              <a:gd name="connsiteX507" fmla="*/ 5741475 w 5903857"/>
              <a:gd name="connsiteY507" fmla="*/ 6023633 h 6648395"/>
              <a:gd name="connsiteX508" fmla="*/ 5717479 w 5903857"/>
              <a:gd name="connsiteY508" fmla="*/ 6017119 h 6648395"/>
              <a:gd name="connsiteX509" fmla="*/ 5721249 w 5903857"/>
              <a:gd name="connsiteY509" fmla="*/ 5980439 h 6648395"/>
              <a:gd name="connsiteX510" fmla="*/ 5734075 w 5903857"/>
              <a:gd name="connsiteY510" fmla="*/ 5979764 h 6648395"/>
              <a:gd name="connsiteX511" fmla="*/ 5512096 w 5903857"/>
              <a:gd name="connsiteY511" fmla="*/ 5973311 h 6648395"/>
              <a:gd name="connsiteX512" fmla="*/ 5509437 w 5903857"/>
              <a:gd name="connsiteY512" fmla="*/ 5973668 h 6648395"/>
              <a:gd name="connsiteX513" fmla="*/ 5508420 w 5903857"/>
              <a:gd name="connsiteY513" fmla="*/ 5974203 h 6648395"/>
              <a:gd name="connsiteX514" fmla="*/ 5510117 w 5903857"/>
              <a:gd name="connsiteY514" fmla="*/ 6010802 h 6648395"/>
              <a:gd name="connsiteX515" fmla="*/ 5500528 w 5903857"/>
              <a:gd name="connsiteY515" fmla="*/ 6026438 h 6648395"/>
              <a:gd name="connsiteX516" fmla="*/ 5506349 w 5903857"/>
              <a:gd name="connsiteY516" fmla="*/ 6021806 h 6648395"/>
              <a:gd name="connsiteX517" fmla="*/ 5530991 w 5903857"/>
              <a:gd name="connsiteY517" fmla="*/ 6026030 h 6648395"/>
              <a:gd name="connsiteX518" fmla="*/ 5563245 w 5903857"/>
              <a:gd name="connsiteY518" fmla="*/ 5975206 h 6648395"/>
              <a:gd name="connsiteX519" fmla="*/ 5559595 w 5903857"/>
              <a:gd name="connsiteY519" fmla="*/ 5976390 h 6648395"/>
              <a:gd name="connsiteX520" fmla="*/ 5547423 w 5903857"/>
              <a:gd name="connsiteY520" fmla="*/ 5950483 h 6648395"/>
              <a:gd name="connsiteX521" fmla="*/ 5549248 w 5903857"/>
              <a:gd name="connsiteY521" fmla="*/ 5969300 h 6648395"/>
              <a:gd name="connsiteX522" fmla="*/ 5554750 w 5903857"/>
              <a:gd name="connsiteY522" fmla="*/ 5970174 h 6648395"/>
              <a:gd name="connsiteX523" fmla="*/ 5565980 w 5903857"/>
              <a:gd name="connsiteY523" fmla="*/ 5963835 h 6648395"/>
              <a:gd name="connsiteX524" fmla="*/ 5574533 w 5903857"/>
              <a:gd name="connsiteY524" fmla="*/ 5957674 h 6648395"/>
              <a:gd name="connsiteX525" fmla="*/ 5579025 w 5903857"/>
              <a:gd name="connsiteY525" fmla="*/ 5950706 h 6648395"/>
              <a:gd name="connsiteX526" fmla="*/ 5567522 w 5903857"/>
              <a:gd name="connsiteY526" fmla="*/ 5952308 h 6648395"/>
              <a:gd name="connsiteX527" fmla="*/ 440505 w 5903857"/>
              <a:gd name="connsiteY527" fmla="*/ 5882911 h 6648395"/>
              <a:gd name="connsiteX528" fmla="*/ 457645 w 5903857"/>
              <a:gd name="connsiteY528" fmla="*/ 5968612 h 6648395"/>
              <a:gd name="connsiteX529" fmla="*/ 529977 w 5903857"/>
              <a:gd name="connsiteY529" fmla="*/ 5969983 h 6648395"/>
              <a:gd name="connsiteX530" fmla="*/ 515215 w 5903857"/>
              <a:gd name="connsiteY530" fmla="*/ 5984262 h 6648395"/>
              <a:gd name="connsiteX531" fmla="*/ 528778 w 5903857"/>
              <a:gd name="connsiteY531" fmla="*/ 5981532 h 6648395"/>
              <a:gd name="connsiteX532" fmla="*/ 545793 w 5903857"/>
              <a:gd name="connsiteY532" fmla="*/ 5982884 h 6648395"/>
              <a:gd name="connsiteX533" fmla="*/ 544482 w 5903857"/>
              <a:gd name="connsiteY533" fmla="*/ 5967369 h 6648395"/>
              <a:gd name="connsiteX534" fmla="*/ 545015 w 5903857"/>
              <a:gd name="connsiteY534" fmla="*/ 5937031 h 6648395"/>
              <a:gd name="connsiteX535" fmla="*/ 545541 w 5903857"/>
              <a:gd name="connsiteY535" fmla="*/ 5935480 h 6648395"/>
              <a:gd name="connsiteX536" fmla="*/ 519563 w 5903857"/>
              <a:gd name="connsiteY536" fmla="*/ 5925463 h 6648395"/>
              <a:gd name="connsiteX537" fmla="*/ 497781 w 5903857"/>
              <a:gd name="connsiteY537" fmla="*/ 5926576 h 6648395"/>
              <a:gd name="connsiteX538" fmla="*/ 498782 w 5903857"/>
              <a:gd name="connsiteY538" fmla="*/ 5927990 h 6648395"/>
              <a:gd name="connsiteX539" fmla="*/ 482670 w 5903857"/>
              <a:gd name="connsiteY539" fmla="*/ 5910849 h 6648395"/>
              <a:gd name="connsiteX540" fmla="*/ 440505 w 5903857"/>
              <a:gd name="connsiteY540" fmla="*/ 5882911 h 6648395"/>
              <a:gd name="connsiteX541" fmla="*/ 472557 w 5903857"/>
              <a:gd name="connsiteY541" fmla="*/ 5840919 h 6648395"/>
              <a:gd name="connsiteX542" fmla="*/ 466696 w 5903857"/>
              <a:gd name="connsiteY542" fmla="*/ 5850441 h 6648395"/>
              <a:gd name="connsiteX543" fmla="*/ 481231 w 5903857"/>
              <a:gd name="connsiteY543" fmla="*/ 5848720 h 6648395"/>
              <a:gd name="connsiteX544" fmla="*/ 29310 w 5903857"/>
              <a:gd name="connsiteY544" fmla="*/ 5827376 h 6648395"/>
              <a:gd name="connsiteX545" fmla="*/ 37023 w 5903857"/>
              <a:gd name="connsiteY545" fmla="*/ 5915477 h 6648395"/>
              <a:gd name="connsiteX546" fmla="*/ 0 w 5903857"/>
              <a:gd name="connsiteY546" fmla="*/ 5845545 h 6648395"/>
              <a:gd name="connsiteX547" fmla="*/ 29310 w 5903857"/>
              <a:gd name="connsiteY547" fmla="*/ 5827376 h 6648395"/>
              <a:gd name="connsiteX548" fmla="*/ 5498597 w 5903857"/>
              <a:gd name="connsiteY548" fmla="*/ 5818293 h 6648395"/>
              <a:gd name="connsiteX549" fmla="*/ 5495061 w 5903857"/>
              <a:gd name="connsiteY549" fmla="*/ 5834719 h 6648395"/>
              <a:gd name="connsiteX550" fmla="*/ 5505333 w 5903857"/>
              <a:gd name="connsiteY550" fmla="*/ 5835566 h 6648395"/>
              <a:gd name="connsiteX551" fmla="*/ 5507510 w 5903857"/>
              <a:gd name="connsiteY551" fmla="*/ 5848973 h 6648395"/>
              <a:gd name="connsiteX552" fmla="*/ 5499969 w 5903857"/>
              <a:gd name="connsiteY552" fmla="*/ 5848973 h 6648395"/>
              <a:gd name="connsiteX553" fmla="*/ 5509725 w 5903857"/>
              <a:gd name="connsiteY553" fmla="*/ 5853933 h 6648395"/>
              <a:gd name="connsiteX554" fmla="*/ 5518470 w 5903857"/>
              <a:gd name="connsiteY554" fmla="*/ 5855714 h 6648395"/>
              <a:gd name="connsiteX555" fmla="*/ 5519188 w 5903857"/>
              <a:gd name="connsiteY555" fmla="*/ 5850966 h 6648395"/>
              <a:gd name="connsiteX556" fmla="*/ 5498941 w 5903857"/>
              <a:gd name="connsiteY556" fmla="*/ 5818293 h 6648395"/>
              <a:gd name="connsiteX557" fmla="*/ 5770271 w 5903857"/>
              <a:gd name="connsiteY557" fmla="*/ 5802181 h 6648395"/>
              <a:gd name="connsiteX558" fmla="*/ 5771299 w 5903857"/>
              <a:gd name="connsiteY558" fmla="*/ 5811093 h 6648395"/>
              <a:gd name="connsiteX559" fmla="*/ 5843631 w 5903857"/>
              <a:gd name="connsiteY559" fmla="*/ 5902794 h 6648395"/>
              <a:gd name="connsiteX560" fmla="*/ 5812093 w 5903857"/>
              <a:gd name="connsiteY560" fmla="*/ 5897309 h 6648395"/>
              <a:gd name="connsiteX561" fmla="*/ 5841403 w 5903857"/>
              <a:gd name="connsiteY561" fmla="*/ 6011977 h 6648395"/>
              <a:gd name="connsiteX562" fmla="*/ 5808493 w 5903857"/>
              <a:gd name="connsiteY562" fmla="*/ 5997408 h 6648395"/>
              <a:gd name="connsiteX563" fmla="*/ 5763072 w 5903857"/>
              <a:gd name="connsiteY563" fmla="*/ 5938960 h 6648395"/>
              <a:gd name="connsiteX564" fmla="*/ 5758958 w 5903857"/>
              <a:gd name="connsiteY564" fmla="*/ 5903137 h 6648395"/>
              <a:gd name="connsiteX565" fmla="*/ 5789296 w 5903857"/>
              <a:gd name="connsiteY565" fmla="*/ 5899880 h 6648395"/>
              <a:gd name="connsiteX566" fmla="*/ 5785183 w 5903857"/>
              <a:gd name="connsiteY566" fmla="*/ 5863885 h 6648395"/>
              <a:gd name="connsiteX567" fmla="*/ 5744046 w 5903857"/>
              <a:gd name="connsiteY567" fmla="*/ 5841260 h 6648395"/>
              <a:gd name="connsiteX568" fmla="*/ 5770271 w 5903857"/>
              <a:gd name="connsiteY568" fmla="*/ 5802695 h 6648395"/>
              <a:gd name="connsiteX569" fmla="*/ 279215 w 5903857"/>
              <a:gd name="connsiteY569" fmla="*/ 5782126 h 6648395"/>
              <a:gd name="connsiteX570" fmla="*/ 303897 w 5903857"/>
              <a:gd name="connsiteY570" fmla="*/ 5807151 h 6648395"/>
              <a:gd name="connsiteX571" fmla="*/ 266360 w 5903857"/>
              <a:gd name="connsiteY571" fmla="*/ 5817949 h 6648395"/>
              <a:gd name="connsiteX572" fmla="*/ 279215 w 5903857"/>
              <a:gd name="connsiteY572" fmla="*/ 5782126 h 6648395"/>
              <a:gd name="connsiteX573" fmla="*/ 634010 w 5903857"/>
              <a:gd name="connsiteY573" fmla="*/ 5780534 h 6648395"/>
              <a:gd name="connsiteX574" fmla="*/ 633332 w 5903857"/>
              <a:gd name="connsiteY574" fmla="*/ 5781437 h 6648395"/>
              <a:gd name="connsiteX575" fmla="*/ 632929 w 5903857"/>
              <a:gd name="connsiteY575" fmla="*/ 5780982 h 6648395"/>
              <a:gd name="connsiteX576" fmla="*/ 635636 w 5903857"/>
              <a:gd name="connsiteY576" fmla="*/ 5794989 h 6648395"/>
              <a:gd name="connsiteX577" fmla="*/ 637136 w 5903857"/>
              <a:gd name="connsiteY577" fmla="*/ 5807968 h 6648395"/>
              <a:gd name="connsiteX578" fmla="*/ 654480 w 5903857"/>
              <a:gd name="connsiteY578" fmla="*/ 5806966 h 6648395"/>
              <a:gd name="connsiteX579" fmla="*/ 658187 w 5903857"/>
              <a:gd name="connsiteY579" fmla="*/ 5798581 h 6648395"/>
              <a:gd name="connsiteX580" fmla="*/ 641218 w 5903857"/>
              <a:gd name="connsiteY580" fmla="*/ 5788982 h 6648395"/>
              <a:gd name="connsiteX581" fmla="*/ 652595 w 5903857"/>
              <a:gd name="connsiteY581" fmla="*/ 5788447 h 6648395"/>
              <a:gd name="connsiteX582" fmla="*/ 657396 w 5903857"/>
              <a:gd name="connsiteY582" fmla="*/ 5784886 h 6648395"/>
              <a:gd name="connsiteX583" fmla="*/ 657019 w 5903857"/>
              <a:gd name="connsiteY583" fmla="*/ 5782879 h 6648395"/>
              <a:gd name="connsiteX584" fmla="*/ 5617753 w 5903857"/>
              <a:gd name="connsiteY584" fmla="*/ 5777603 h 6648395"/>
              <a:gd name="connsiteX585" fmla="*/ 5611473 w 5903857"/>
              <a:gd name="connsiteY585" fmla="*/ 5787240 h 6648395"/>
              <a:gd name="connsiteX586" fmla="*/ 5600238 w 5903857"/>
              <a:gd name="connsiteY586" fmla="*/ 5792923 h 6648395"/>
              <a:gd name="connsiteX587" fmla="*/ 5611379 w 5903857"/>
              <a:gd name="connsiteY587" fmla="*/ 5828061 h 6648395"/>
              <a:gd name="connsiteX588" fmla="*/ 5623071 w 5903857"/>
              <a:gd name="connsiteY588" fmla="*/ 5824705 h 6648395"/>
              <a:gd name="connsiteX589" fmla="*/ 5618246 w 5903857"/>
              <a:gd name="connsiteY589" fmla="*/ 5790127 h 6648395"/>
              <a:gd name="connsiteX590" fmla="*/ 5591839 w 5903857"/>
              <a:gd name="connsiteY590" fmla="*/ 5767386 h 6648395"/>
              <a:gd name="connsiteX591" fmla="*/ 5587073 w 5903857"/>
              <a:gd name="connsiteY591" fmla="*/ 5773967 h 6648395"/>
              <a:gd name="connsiteX592" fmla="*/ 5585266 w 5903857"/>
              <a:gd name="connsiteY592" fmla="*/ 5786853 h 6648395"/>
              <a:gd name="connsiteX593" fmla="*/ 5595959 w 5903857"/>
              <a:gd name="connsiteY593" fmla="*/ 5777906 h 6648395"/>
              <a:gd name="connsiteX594" fmla="*/ 5591498 w 5903857"/>
              <a:gd name="connsiteY594" fmla="*/ 5768071 h 6648395"/>
              <a:gd name="connsiteX595" fmla="*/ 551771 w 5903857"/>
              <a:gd name="connsiteY595" fmla="*/ 5757018 h 6648395"/>
              <a:gd name="connsiteX596" fmla="*/ 545679 w 5903857"/>
              <a:gd name="connsiteY596" fmla="*/ 5761614 h 6648395"/>
              <a:gd name="connsiteX597" fmla="*/ 535747 w 5903857"/>
              <a:gd name="connsiteY597" fmla="*/ 5757891 h 6648395"/>
              <a:gd name="connsiteX598" fmla="*/ 531983 w 5903857"/>
              <a:gd name="connsiteY598" fmla="*/ 5759108 h 6648395"/>
              <a:gd name="connsiteX599" fmla="*/ 513351 w 5903857"/>
              <a:gd name="connsiteY599" fmla="*/ 5799095 h 6648395"/>
              <a:gd name="connsiteX600" fmla="*/ 479071 w 5903857"/>
              <a:gd name="connsiteY600" fmla="*/ 5780241 h 6648395"/>
              <a:gd name="connsiteX601" fmla="*/ 512494 w 5903857"/>
              <a:gd name="connsiteY601" fmla="*/ 5806638 h 6648395"/>
              <a:gd name="connsiteX602" fmla="*/ 494875 w 5903857"/>
              <a:gd name="connsiteY602" fmla="*/ 5839684 h 6648395"/>
              <a:gd name="connsiteX603" fmla="*/ 492264 w 5903857"/>
              <a:gd name="connsiteY603" fmla="*/ 5847413 h 6648395"/>
              <a:gd name="connsiteX604" fmla="*/ 495011 w 5903857"/>
              <a:gd name="connsiteY604" fmla="*/ 5847088 h 6648395"/>
              <a:gd name="connsiteX605" fmla="*/ 495011 w 5903857"/>
              <a:gd name="connsiteY605" fmla="*/ 5847602 h 6648395"/>
              <a:gd name="connsiteX606" fmla="*/ 491340 w 5903857"/>
              <a:gd name="connsiteY606" fmla="*/ 5850150 h 6648395"/>
              <a:gd name="connsiteX607" fmla="*/ 488669 w 5903857"/>
              <a:gd name="connsiteY607" fmla="*/ 5858059 h 6648395"/>
              <a:gd name="connsiteX608" fmla="*/ 485586 w 5903857"/>
              <a:gd name="connsiteY608" fmla="*/ 5854144 h 6648395"/>
              <a:gd name="connsiteX609" fmla="*/ 473479 w 5903857"/>
              <a:gd name="connsiteY609" fmla="*/ 5862547 h 6648395"/>
              <a:gd name="connsiteX610" fmla="*/ 464716 w 5903857"/>
              <a:gd name="connsiteY610" fmla="*/ 5865911 h 6648395"/>
              <a:gd name="connsiteX611" fmla="*/ 466558 w 5903857"/>
              <a:gd name="connsiteY611" fmla="*/ 5893709 h 6648395"/>
              <a:gd name="connsiteX612" fmla="*/ 482542 w 5903857"/>
              <a:gd name="connsiteY612" fmla="*/ 5905065 h 6648395"/>
              <a:gd name="connsiteX613" fmla="*/ 488313 w 5903857"/>
              <a:gd name="connsiteY613" fmla="*/ 5913211 h 6648395"/>
              <a:gd name="connsiteX614" fmla="*/ 497559 w 5903857"/>
              <a:gd name="connsiteY614" fmla="*/ 5911360 h 6648395"/>
              <a:gd name="connsiteX615" fmla="*/ 518409 w 5903857"/>
              <a:gd name="connsiteY615" fmla="*/ 5913583 h 6648395"/>
              <a:gd name="connsiteX616" fmla="*/ 531184 w 5903857"/>
              <a:gd name="connsiteY616" fmla="*/ 5914573 h 6648395"/>
              <a:gd name="connsiteX617" fmla="*/ 528855 w 5903857"/>
              <a:gd name="connsiteY617" fmla="*/ 5909256 h 6648395"/>
              <a:gd name="connsiteX618" fmla="*/ 529987 w 5903857"/>
              <a:gd name="connsiteY618" fmla="*/ 5903979 h 6648395"/>
              <a:gd name="connsiteX619" fmla="*/ 516264 w 5903857"/>
              <a:gd name="connsiteY619" fmla="*/ 5901269 h 6648395"/>
              <a:gd name="connsiteX620" fmla="*/ 498781 w 5903857"/>
              <a:gd name="connsiteY620" fmla="*/ 5880850 h 6648395"/>
              <a:gd name="connsiteX621" fmla="*/ 535876 w 5903857"/>
              <a:gd name="connsiteY621" fmla="*/ 5878625 h 6648395"/>
              <a:gd name="connsiteX622" fmla="*/ 533748 w 5903857"/>
              <a:gd name="connsiteY622" fmla="*/ 5862858 h 6648395"/>
              <a:gd name="connsiteX623" fmla="*/ 543977 w 5903857"/>
              <a:gd name="connsiteY623" fmla="*/ 5865122 h 6648395"/>
              <a:gd name="connsiteX624" fmla="*/ 533854 w 5903857"/>
              <a:gd name="connsiteY624" fmla="*/ 5860882 h 6648395"/>
              <a:gd name="connsiteX625" fmla="*/ 504266 w 5903857"/>
              <a:gd name="connsiteY625" fmla="*/ 5862510 h 6648395"/>
              <a:gd name="connsiteX626" fmla="*/ 510779 w 5903857"/>
              <a:gd name="connsiteY626" fmla="*/ 5843999 h 6648395"/>
              <a:gd name="connsiteX627" fmla="*/ 538190 w 5903857"/>
              <a:gd name="connsiteY627" fmla="*/ 5813913 h 6648395"/>
              <a:gd name="connsiteX628" fmla="*/ 542620 w 5903857"/>
              <a:gd name="connsiteY628" fmla="*/ 5813068 h 6648395"/>
              <a:gd name="connsiteX629" fmla="*/ 522436 w 5903857"/>
              <a:gd name="connsiteY629" fmla="*/ 5799952 h 6648395"/>
              <a:gd name="connsiteX630" fmla="*/ 541976 w 5903857"/>
              <a:gd name="connsiteY630" fmla="*/ 5786754 h 6648395"/>
              <a:gd name="connsiteX631" fmla="*/ 549346 w 5903857"/>
              <a:gd name="connsiteY631" fmla="*/ 5802867 h 6648395"/>
              <a:gd name="connsiteX632" fmla="*/ 553974 w 5903857"/>
              <a:gd name="connsiteY632" fmla="*/ 5757101 h 6648395"/>
              <a:gd name="connsiteX633" fmla="*/ 5703938 w 5903857"/>
              <a:gd name="connsiteY633" fmla="*/ 5755559 h 6648395"/>
              <a:gd name="connsiteX634" fmla="*/ 5715422 w 5903857"/>
              <a:gd name="connsiteY634" fmla="*/ 5789840 h 6648395"/>
              <a:gd name="connsiteX635" fmla="*/ 5698281 w 5903857"/>
              <a:gd name="connsiteY635" fmla="*/ 5773728 h 6648395"/>
              <a:gd name="connsiteX636" fmla="*/ 5703938 w 5903857"/>
              <a:gd name="connsiteY636" fmla="*/ 5755559 h 6648395"/>
              <a:gd name="connsiteX637" fmla="*/ 200884 w 5903857"/>
              <a:gd name="connsiteY637" fmla="*/ 5752816 h 6648395"/>
              <a:gd name="connsiteX638" fmla="*/ 229680 w 5903857"/>
              <a:gd name="connsiteY638" fmla="*/ 5821377 h 6648395"/>
              <a:gd name="connsiteX639" fmla="*/ 200884 w 5903857"/>
              <a:gd name="connsiteY639" fmla="*/ 5752816 h 6648395"/>
              <a:gd name="connsiteX640" fmla="*/ 5598105 w 5903857"/>
              <a:gd name="connsiteY640" fmla="*/ 5701147 h 6648395"/>
              <a:gd name="connsiteX641" fmla="*/ 5599446 w 5903857"/>
              <a:gd name="connsiteY641" fmla="*/ 5705103 h 6648395"/>
              <a:gd name="connsiteX642" fmla="*/ 5595587 w 5903857"/>
              <a:gd name="connsiteY642" fmla="*/ 5727581 h 6648395"/>
              <a:gd name="connsiteX643" fmla="*/ 5594034 w 5903857"/>
              <a:gd name="connsiteY643" fmla="*/ 5735134 h 6648395"/>
              <a:gd name="connsiteX644" fmla="*/ 5605125 w 5903857"/>
              <a:gd name="connsiteY644" fmla="*/ 5750638 h 6648395"/>
              <a:gd name="connsiteX645" fmla="*/ 5616829 w 5903857"/>
              <a:gd name="connsiteY645" fmla="*/ 5754085 h 6648395"/>
              <a:gd name="connsiteX646" fmla="*/ 5616588 w 5903857"/>
              <a:gd name="connsiteY646" fmla="*/ 5747953 h 6648395"/>
              <a:gd name="connsiteX647" fmla="*/ 5614694 w 5903857"/>
              <a:gd name="connsiteY647" fmla="*/ 5717337 h 6648395"/>
              <a:gd name="connsiteX648" fmla="*/ 5601780 w 5903857"/>
              <a:gd name="connsiteY648" fmla="*/ 5729504 h 6648395"/>
              <a:gd name="connsiteX649" fmla="*/ 5599938 w 5903857"/>
              <a:gd name="connsiteY649" fmla="*/ 5701887 h 6648395"/>
              <a:gd name="connsiteX650" fmla="*/ 5585564 w 5903857"/>
              <a:gd name="connsiteY650" fmla="*/ 5696085 h 6648395"/>
              <a:gd name="connsiteX651" fmla="*/ 5583270 w 5903857"/>
              <a:gd name="connsiteY651" fmla="*/ 5709624 h 6648395"/>
              <a:gd name="connsiteX652" fmla="*/ 5594078 w 5903857"/>
              <a:gd name="connsiteY652" fmla="*/ 5699522 h 6648395"/>
              <a:gd name="connsiteX653" fmla="*/ 5588634 w 5903857"/>
              <a:gd name="connsiteY653" fmla="*/ 5677969 h 6648395"/>
              <a:gd name="connsiteX654" fmla="*/ 5586634 w 5903857"/>
              <a:gd name="connsiteY654" fmla="*/ 5689772 h 6648395"/>
              <a:gd name="connsiteX655" fmla="*/ 5596017 w 5903857"/>
              <a:gd name="connsiteY655" fmla="*/ 5691432 h 6648395"/>
              <a:gd name="connsiteX656" fmla="*/ 5611786 w 5903857"/>
              <a:gd name="connsiteY656" fmla="*/ 5696245 h 6648395"/>
              <a:gd name="connsiteX657" fmla="*/ 5612498 w 5903857"/>
              <a:gd name="connsiteY657" fmla="*/ 5696847 h 6648395"/>
              <a:gd name="connsiteX658" fmla="*/ 5609253 w 5903857"/>
              <a:gd name="connsiteY658" fmla="*/ 5679901 h 6648395"/>
              <a:gd name="connsiteX659" fmla="*/ 5600848 w 5903857"/>
              <a:gd name="connsiteY659" fmla="*/ 5679281 h 6648395"/>
              <a:gd name="connsiteX660" fmla="*/ 5708842 w 5903857"/>
              <a:gd name="connsiteY660" fmla="*/ 5664778 h 6648395"/>
              <a:gd name="connsiteX661" fmla="*/ 5722522 w 5903857"/>
              <a:gd name="connsiteY661" fmla="*/ 5672847 h 6648395"/>
              <a:gd name="connsiteX662" fmla="*/ 5717821 w 5903857"/>
              <a:gd name="connsiteY662" fmla="*/ 5745446 h 6648395"/>
              <a:gd name="connsiteX663" fmla="*/ 5713242 w 5903857"/>
              <a:gd name="connsiteY663" fmla="*/ 5688924 h 6648395"/>
              <a:gd name="connsiteX664" fmla="*/ 5708737 w 5903857"/>
              <a:gd name="connsiteY664" fmla="*/ 5664201 h 6648395"/>
              <a:gd name="connsiteX665" fmla="*/ 5708842 w 5903857"/>
              <a:gd name="connsiteY665" fmla="*/ 5664778 h 6648395"/>
              <a:gd name="connsiteX666" fmla="*/ 5708737 w 5903857"/>
              <a:gd name="connsiteY666" fmla="*/ 5664716 h 6648395"/>
              <a:gd name="connsiteX667" fmla="*/ 5601504 w 5903857"/>
              <a:gd name="connsiteY667" fmla="*/ 5639162 h 6648395"/>
              <a:gd name="connsiteX668" fmla="*/ 5593083 w 5903857"/>
              <a:gd name="connsiteY668" fmla="*/ 5651710 h 6648395"/>
              <a:gd name="connsiteX669" fmla="*/ 5592163 w 5903857"/>
              <a:gd name="connsiteY669" fmla="*/ 5657140 h 6648395"/>
              <a:gd name="connsiteX670" fmla="*/ 5619093 w 5903857"/>
              <a:gd name="connsiteY670" fmla="*/ 5612952 h 6648395"/>
              <a:gd name="connsiteX671" fmla="*/ 5616064 w 5903857"/>
              <a:gd name="connsiteY671" fmla="*/ 5617467 h 6648395"/>
              <a:gd name="connsiteX672" fmla="*/ 5619035 w 5903857"/>
              <a:gd name="connsiteY672" fmla="*/ 5615528 h 6648395"/>
              <a:gd name="connsiteX673" fmla="*/ 5610929 w 5903857"/>
              <a:gd name="connsiteY673" fmla="*/ 5565643 h 6648395"/>
              <a:gd name="connsiteX674" fmla="*/ 5604349 w 5903857"/>
              <a:gd name="connsiteY674" fmla="*/ 5566284 h 6648395"/>
              <a:gd name="connsiteX675" fmla="*/ 5605124 w 5903857"/>
              <a:gd name="connsiteY675" fmla="*/ 5568323 h 6648395"/>
              <a:gd name="connsiteX676" fmla="*/ 5601782 w 5903857"/>
              <a:gd name="connsiteY676" fmla="*/ 5602497 h 6648395"/>
              <a:gd name="connsiteX677" fmla="*/ 5619008 w 5903857"/>
              <a:gd name="connsiteY677" fmla="*/ 5588356 h 6648395"/>
              <a:gd name="connsiteX678" fmla="*/ 5620763 w 5903857"/>
              <a:gd name="connsiteY678" fmla="*/ 5585607 h 6648395"/>
              <a:gd name="connsiteX679" fmla="*/ 5619965 w 5903857"/>
              <a:gd name="connsiteY679" fmla="*/ 5576268 h 6648395"/>
              <a:gd name="connsiteX680" fmla="*/ 5625877 w 5903857"/>
              <a:gd name="connsiteY680" fmla="*/ 5575642 h 6648395"/>
              <a:gd name="connsiteX681" fmla="*/ 5633769 w 5903857"/>
              <a:gd name="connsiteY681" fmla="*/ 5578396 h 6648395"/>
              <a:gd name="connsiteX682" fmla="*/ 5637119 w 5903857"/>
              <a:gd name="connsiteY682" fmla="*/ 5578359 h 6648395"/>
              <a:gd name="connsiteX683" fmla="*/ 5627611 w 5903857"/>
              <a:gd name="connsiteY683" fmla="*/ 5568863 h 6648395"/>
              <a:gd name="connsiteX684" fmla="*/ 5610929 w 5903857"/>
              <a:gd name="connsiteY684" fmla="*/ 5565643 h 6648395"/>
              <a:gd name="connsiteX685" fmla="*/ 338349 w 5903857"/>
              <a:gd name="connsiteY685" fmla="*/ 5519366 h 6648395"/>
              <a:gd name="connsiteX686" fmla="*/ 333378 w 5903857"/>
              <a:gd name="connsiteY686" fmla="*/ 5586042 h 6648395"/>
              <a:gd name="connsiteX687" fmla="*/ 338349 w 5903857"/>
              <a:gd name="connsiteY687" fmla="*/ 5519366 h 6648395"/>
              <a:gd name="connsiteX688" fmla="*/ 5570588 w 5903857"/>
              <a:gd name="connsiteY688" fmla="*/ 5385330 h 6648395"/>
              <a:gd name="connsiteX689" fmla="*/ 5566635 w 5903857"/>
              <a:gd name="connsiteY689" fmla="*/ 5389622 h 6648395"/>
              <a:gd name="connsiteX690" fmla="*/ 5583343 w 5903857"/>
              <a:gd name="connsiteY690" fmla="*/ 5400484 h 6648395"/>
              <a:gd name="connsiteX691" fmla="*/ 5586173 w 5903857"/>
              <a:gd name="connsiteY691" fmla="*/ 5400805 h 6648395"/>
              <a:gd name="connsiteX692" fmla="*/ 5586003 w 5903857"/>
              <a:gd name="connsiteY692" fmla="*/ 5396956 h 6648395"/>
              <a:gd name="connsiteX693" fmla="*/ 5570588 w 5903857"/>
              <a:gd name="connsiteY693" fmla="*/ 5385330 h 6648395"/>
              <a:gd name="connsiteX694" fmla="*/ 5568343 w 5903857"/>
              <a:gd name="connsiteY694" fmla="*/ 5367721 h 6648395"/>
              <a:gd name="connsiteX695" fmla="*/ 5560736 w 5903857"/>
              <a:gd name="connsiteY695" fmla="*/ 5370966 h 6648395"/>
              <a:gd name="connsiteX696" fmla="*/ 5530164 w 5903857"/>
              <a:gd name="connsiteY696" fmla="*/ 5374409 h 6648395"/>
              <a:gd name="connsiteX697" fmla="*/ 5506860 w 5903857"/>
              <a:gd name="connsiteY697" fmla="*/ 5370103 h 6648395"/>
              <a:gd name="connsiteX698" fmla="*/ 5502329 w 5903857"/>
              <a:gd name="connsiteY698" fmla="*/ 5377233 h 6648395"/>
              <a:gd name="connsiteX699" fmla="*/ 5505271 w 5903857"/>
              <a:gd name="connsiteY699" fmla="*/ 5385467 h 6648395"/>
              <a:gd name="connsiteX700" fmla="*/ 5533773 w 5903857"/>
              <a:gd name="connsiteY700" fmla="*/ 5394252 h 6648395"/>
              <a:gd name="connsiteX701" fmla="*/ 5536548 w 5903857"/>
              <a:gd name="connsiteY701" fmla="*/ 5395604 h 6648395"/>
              <a:gd name="connsiteX702" fmla="*/ 5535277 w 5903857"/>
              <a:gd name="connsiteY702" fmla="*/ 5392186 h 6648395"/>
              <a:gd name="connsiteX703" fmla="*/ 5548914 w 5903857"/>
              <a:gd name="connsiteY703" fmla="*/ 5390946 h 6648395"/>
              <a:gd name="connsiteX704" fmla="*/ 5549484 w 5903857"/>
              <a:gd name="connsiteY704" fmla="*/ 5388788 h 6648395"/>
              <a:gd name="connsiteX705" fmla="*/ 5553797 w 5903857"/>
              <a:gd name="connsiteY705" fmla="*/ 5384302 h 6648395"/>
              <a:gd name="connsiteX706" fmla="*/ 5555584 w 5903857"/>
              <a:gd name="connsiteY706" fmla="*/ 5385025 h 6648395"/>
              <a:gd name="connsiteX707" fmla="*/ 5562873 w 5903857"/>
              <a:gd name="connsiteY707" fmla="*/ 5376053 h 6648395"/>
              <a:gd name="connsiteX708" fmla="*/ 5613093 w 5903857"/>
              <a:gd name="connsiteY708" fmla="*/ 5338707 h 6648395"/>
              <a:gd name="connsiteX709" fmla="*/ 5613178 w 5903857"/>
              <a:gd name="connsiteY709" fmla="*/ 5338851 h 6648395"/>
              <a:gd name="connsiteX710" fmla="*/ 5612827 w 5903857"/>
              <a:gd name="connsiteY710" fmla="*/ 5338930 h 6648395"/>
              <a:gd name="connsiteX711" fmla="*/ 5656458 w 5903857"/>
              <a:gd name="connsiteY711" fmla="*/ 5333907 h 6648395"/>
              <a:gd name="connsiteX712" fmla="*/ 5622424 w 5903857"/>
              <a:gd name="connsiteY712" fmla="*/ 5354564 h 6648395"/>
              <a:gd name="connsiteX713" fmla="*/ 5613178 w 5903857"/>
              <a:gd name="connsiteY713" fmla="*/ 5338851 h 6648395"/>
              <a:gd name="connsiteX714" fmla="*/ 5625647 w 5903857"/>
              <a:gd name="connsiteY714" fmla="*/ 5336061 h 6648395"/>
              <a:gd name="connsiteX715" fmla="*/ 5656458 w 5903857"/>
              <a:gd name="connsiteY715" fmla="*/ 5333907 h 6648395"/>
              <a:gd name="connsiteX716" fmla="*/ 5737020 w 5903857"/>
              <a:gd name="connsiteY716" fmla="*/ 5323111 h 6648395"/>
              <a:gd name="connsiteX717" fmla="*/ 5764101 w 5903857"/>
              <a:gd name="connsiteY717" fmla="*/ 5324653 h 6648395"/>
              <a:gd name="connsiteX718" fmla="*/ 5772328 w 5903857"/>
              <a:gd name="connsiteY718" fmla="*/ 5486286 h 6648395"/>
              <a:gd name="connsiteX719" fmla="*/ 5762730 w 5903857"/>
              <a:gd name="connsiteY719" fmla="*/ 5494856 h 6648395"/>
              <a:gd name="connsiteX720" fmla="*/ 5759302 w 5903857"/>
              <a:gd name="connsiteY720" fmla="*/ 5404698 h 6648395"/>
              <a:gd name="connsiteX721" fmla="*/ 5752617 w 5903857"/>
              <a:gd name="connsiteY721" fmla="*/ 5369561 h 6648395"/>
              <a:gd name="connsiteX722" fmla="*/ 5752617 w 5903857"/>
              <a:gd name="connsiteY722" fmla="*/ 5368704 h 6648395"/>
              <a:gd name="connsiteX723" fmla="*/ 5742504 w 5903857"/>
              <a:gd name="connsiteY723" fmla="*/ 5385844 h 6648395"/>
              <a:gd name="connsiteX724" fmla="*/ 5737020 w 5903857"/>
              <a:gd name="connsiteY724" fmla="*/ 5323111 h 6648395"/>
              <a:gd name="connsiteX725" fmla="*/ 5583084 w 5903857"/>
              <a:gd name="connsiteY725" fmla="*/ 5244316 h 6648395"/>
              <a:gd name="connsiteX726" fmla="*/ 5607952 w 5903857"/>
              <a:gd name="connsiteY726" fmla="*/ 5285402 h 6648395"/>
              <a:gd name="connsiteX727" fmla="*/ 5607609 w 5903857"/>
              <a:gd name="connsiteY727" fmla="*/ 5285744 h 6648395"/>
              <a:gd name="connsiteX728" fmla="*/ 5540250 w 5903857"/>
              <a:gd name="connsiteY728" fmla="*/ 5266033 h 6648395"/>
              <a:gd name="connsiteX729" fmla="*/ 5583084 w 5903857"/>
              <a:gd name="connsiteY729" fmla="*/ 5244316 h 6648395"/>
              <a:gd name="connsiteX730" fmla="*/ 5521094 w 5903857"/>
              <a:gd name="connsiteY730" fmla="*/ 5203973 h 6648395"/>
              <a:gd name="connsiteX731" fmla="*/ 5521083 w 5903857"/>
              <a:gd name="connsiteY731" fmla="*/ 5204919 h 6648395"/>
              <a:gd name="connsiteX732" fmla="*/ 5535918 w 5903857"/>
              <a:gd name="connsiteY732" fmla="*/ 5214311 h 6648395"/>
              <a:gd name="connsiteX733" fmla="*/ 5543056 w 5903857"/>
              <a:gd name="connsiteY733" fmla="*/ 5215523 h 6648395"/>
              <a:gd name="connsiteX734" fmla="*/ 5542501 w 5903857"/>
              <a:gd name="connsiteY734" fmla="*/ 5204373 h 6648395"/>
              <a:gd name="connsiteX735" fmla="*/ 5539031 w 5903857"/>
              <a:gd name="connsiteY735" fmla="*/ 5205608 h 6648395"/>
              <a:gd name="connsiteX736" fmla="*/ 5580015 w 5903857"/>
              <a:gd name="connsiteY736" fmla="*/ 5201758 h 6648395"/>
              <a:gd name="connsiteX737" fmla="*/ 5598355 w 5903857"/>
              <a:gd name="connsiteY737" fmla="*/ 5211356 h 6648395"/>
              <a:gd name="connsiteX738" fmla="*/ 5605211 w 5903857"/>
              <a:gd name="connsiteY738" fmla="*/ 5255578 h 6648395"/>
              <a:gd name="connsiteX739" fmla="*/ 5597155 w 5903857"/>
              <a:gd name="connsiteY739" fmla="*/ 5237581 h 6648395"/>
              <a:gd name="connsiteX740" fmla="*/ 5580015 w 5903857"/>
              <a:gd name="connsiteY740" fmla="*/ 5201758 h 6648395"/>
              <a:gd name="connsiteX741" fmla="*/ 309554 w 5903857"/>
              <a:gd name="connsiteY741" fmla="*/ 5172790 h 6648395"/>
              <a:gd name="connsiteX742" fmla="*/ 332350 w 5903857"/>
              <a:gd name="connsiteY742" fmla="*/ 5302027 h 6648395"/>
              <a:gd name="connsiteX743" fmla="*/ 309554 w 5903857"/>
              <a:gd name="connsiteY743" fmla="*/ 5172790 h 6648395"/>
              <a:gd name="connsiteX744" fmla="*/ 5622007 w 5903857"/>
              <a:gd name="connsiteY744" fmla="*/ 5147765 h 6648395"/>
              <a:gd name="connsiteX745" fmla="*/ 5644288 w 5903857"/>
              <a:gd name="connsiteY745" fmla="*/ 5154450 h 6648395"/>
              <a:gd name="connsiteX746" fmla="*/ 5640176 w 5903857"/>
              <a:gd name="connsiteY746" fmla="*/ 5182046 h 6648395"/>
              <a:gd name="connsiteX747" fmla="*/ 5669657 w 5903857"/>
              <a:gd name="connsiteY747" fmla="*/ 5187874 h 6648395"/>
              <a:gd name="connsiteX748" fmla="*/ 5675656 w 5903857"/>
              <a:gd name="connsiteY748" fmla="*/ 5178104 h 6648395"/>
              <a:gd name="connsiteX749" fmla="*/ 5641033 w 5903857"/>
              <a:gd name="connsiteY749" fmla="*/ 5190959 h 6648395"/>
              <a:gd name="connsiteX750" fmla="*/ 5632806 w 5903857"/>
              <a:gd name="connsiteY750" fmla="*/ 5246322 h 6648395"/>
              <a:gd name="connsiteX751" fmla="*/ 5622007 w 5903857"/>
              <a:gd name="connsiteY751" fmla="*/ 5147765 h 6648395"/>
              <a:gd name="connsiteX752" fmla="*/ 5539220 w 5903857"/>
              <a:gd name="connsiteY752" fmla="*/ 5138510 h 6648395"/>
              <a:gd name="connsiteX753" fmla="*/ 5534279 w 5903857"/>
              <a:gd name="connsiteY753" fmla="*/ 5146889 h 6648395"/>
              <a:gd name="connsiteX754" fmla="*/ 5536904 w 5903857"/>
              <a:gd name="connsiteY754" fmla="*/ 5146500 h 6648395"/>
              <a:gd name="connsiteX755" fmla="*/ 5539405 w 5903857"/>
              <a:gd name="connsiteY755" fmla="*/ 5142234 h 6648395"/>
              <a:gd name="connsiteX756" fmla="*/ 5761142 w 5903857"/>
              <a:gd name="connsiteY756" fmla="*/ 5064405 h 6648395"/>
              <a:gd name="connsiteX757" fmla="*/ 5745076 w 5903857"/>
              <a:gd name="connsiteY757" fmla="*/ 5155650 h 6648395"/>
              <a:gd name="connsiteX758" fmla="*/ 5745076 w 5903857"/>
              <a:gd name="connsiteY758" fmla="*/ 5154793 h 6648395"/>
              <a:gd name="connsiteX759" fmla="*/ 5757588 w 5903857"/>
              <a:gd name="connsiteY759" fmla="*/ 5066692 h 6648395"/>
              <a:gd name="connsiteX760" fmla="*/ 5761142 w 5903857"/>
              <a:gd name="connsiteY760" fmla="*/ 5064405 h 6648395"/>
              <a:gd name="connsiteX761" fmla="*/ 249905 w 5903857"/>
              <a:gd name="connsiteY761" fmla="*/ 4997102 h 6648395"/>
              <a:gd name="connsiteX762" fmla="*/ 240135 w 5903857"/>
              <a:gd name="connsiteY762" fmla="*/ 5057779 h 6648395"/>
              <a:gd name="connsiteX763" fmla="*/ 249905 w 5903857"/>
              <a:gd name="connsiteY763" fmla="*/ 4997102 h 6648395"/>
              <a:gd name="connsiteX764" fmla="*/ 5631025 w 5903857"/>
              <a:gd name="connsiteY764" fmla="*/ 4986944 h 6648395"/>
              <a:gd name="connsiteX765" fmla="*/ 5699310 w 5903857"/>
              <a:gd name="connsiteY765" fmla="*/ 5011843 h 6648395"/>
              <a:gd name="connsiteX766" fmla="*/ 5612237 w 5903857"/>
              <a:gd name="connsiteY766" fmla="*/ 4994703 h 6648395"/>
              <a:gd name="connsiteX767" fmla="*/ 5631025 w 5903857"/>
              <a:gd name="connsiteY767" fmla="*/ 4986944 h 6648395"/>
              <a:gd name="connsiteX768" fmla="*/ 304240 w 5903857"/>
              <a:gd name="connsiteY768" fmla="*/ 4966764 h 6648395"/>
              <a:gd name="connsiteX769" fmla="*/ 329950 w 5903857"/>
              <a:gd name="connsiteY769" fmla="*/ 5074233 h 6648395"/>
              <a:gd name="connsiteX770" fmla="*/ 294642 w 5903857"/>
              <a:gd name="connsiteY770" fmla="*/ 5020241 h 6648395"/>
              <a:gd name="connsiteX771" fmla="*/ 304240 w 5903857"/>
              <a:gd name="connsiteY771" fmla="*/ 4966764 h 6648395"/>
              <a:gd name="connsiteX772" fmla="*/ 5554438 w 5903857"/>
              <a:gd name="connsiteY772" fmla="*/ 4869886 h 6648395"/>
              <a:gd name="connsiteX773" fmla="*/ 5556874 w 5903857"/>
              <a:gd name="connsiteY773" fmla="*/ 4878492 h 6648395"/>
              <a:gd name="connsiteX774" fmla="*/ 5563382 w 5903857"/>
              <a:gd name="connsiteY774" fmla="*/ 4891431 h 6648395"/>
              <a:gd name="connsiteX775" fmla="*/ 5564540 w 5903857"/>
              <a:gd name="connsiteY775" fmla="*/ 4891566 h 6648395"/>
              <a:gd name="connsiteX776" fmla="*/ 5565277 w 5903857"/>
              <a:gd name="connsiteY776" fmla="*/ 4889931 h 6648395"/>
              <a:gd name="connsiteX777" fmla="*/ 5569385 w 5903857"/>
              <a:gd name="connsiteY777" fmla="*/ 4872491 h 6648395"/>
              <a:gd name="connsiteX778" fmla="*/ 5592123 w 5903857"/>
              <a:gd name="connsiteY778" fmla="*/ 4633558 h 6648395"/>
              <a:gd name="connsiteX779" fmla="*/ 5586014 w 5903857"/>
              <a:gd name="connsiteY779" fmla="*/ 4713946 h 6648395"/>
              <a:gd name="connsiteX780" fmla="*/ 5586014 w 5903857"/>
              <a:gd name="connsiteY780" fmla="*/ 4635272 h 6648395"/>
              <a:gd name="connsiteX781" fmla="*/ 5586014 w 5903857"/>
              <a:gd name="connsiteY781" fmla="*/ 4635958 h 6648395"/>
              <a:gd name="connsiteX782" fmla="*/ 5592123 w 5903857"/>
              <a:gd name="connsiteY782" fmla="*/ 4633558 h 6648395"/>
              <a:gd name="connsiteX783" fmla="*/ 5640348 w 5903857"/>
              <a:gd name="connsiteY783" fmla="*/ 4548885 h 6648395"/>
              <a:gd name="connsiteX784" fmla="*/ 5641205 w 5903857"/>
              <a:gd name="connsiteY784" fmla="*/ 4548885 h 6648395"/>
              <a:gd name="connsiteX785" fmla="*/ 5632121 w 5903857"/>
              <a:gd name="connsiteY785" fmla="*/ 4600306 h 6648395"/>
              <a:gd name="connsiteX786" fmla="*/ 5623208 w 5903857"/>
              <a:gd name="connsiteY786" fmla="*/ 4556770 h 6648395"/>
              <a:gd name="connsiteX787" fmla="*/ 5640348 w 5903857"/>
              <a:gd name="connsiteY787" fmla="*/ 4548885 h 6648395"/>
              <a:gd name="connsiteX788" fmla="*/ 5639149 w 5903857"/>
              <a:gd name="connsiteY788" fmla="*/ 4298294 h 6648395"/>
              <a:gd name="connsiteX789" fmla="*/ 5622008 w 5903857"/>
              <a:gd name="connsiteY789" fmla="*/ 4427703 h 6648395"/>
              <a:gd name="connsiteX790" fmla="*/ 5639149 w 5903857"/>
              <a:gd name="connsiteY790" fmla="*/ 4298294 h 6648395"/>
              <a:gd name="connsiteX791" fmla="*/ 5628693 w 5903857"/>
              <a:gd name="connsiteY791" fmla="*/ 4229733 h 6648395"/>
              <a:gd name="connsiteX792" fmla="*/ 5629207 w 5903857"/>
              <a:gd name="connsiteY792" fmla="*/ 4229733 h 6648395"/>
              <a:gd name="connsiteX793" fmla="*/ 5612067 w 5903857"/>
              <a:gd name="connsiteY793" fmla="*/ 4324519 h 6648395"/>
              <a:gd name="connsiteX794" fmla="*/ 5628693 w 5903857"/>
              <a:gd name="connsiteY794" fmla="*/ 4229733 h 6648395"/>
              <a:gd name="connsiteX795" fmla="*/ 225052 w 5903857"/>
              <a:gd name="connsiteY795" fmla="*/ 4134090 h 6648395"/>
              <a:gd name="connsiteX796" fmla="*/ 239107 w 5903857"/>
              <a:gd name="connsiteY796" fmla="*/ 4278411 h 6648395"/>
              <a:gd name="connsiteX797" fmla="*/ 225052 w 5903857"/>
              <a:gd name="connsiteY797" fmla="*/ 4134090 h 6648395"/>
              <a:gd name="connsiteX798" fmla="*/ 5571959 w 5903857"/>
              <a:gd name="connsiteY798" fmla="*/ 4118836 h 6648395"/>
              <a:gd name="connsiteX799" fmla="*/ 5591842 w 5903857"/>
              <a:gd name="connsiteY799" fmla="*/ 4187397 h 6648395"/>
              <a:gd name="connsiteX800" fmla="*/ 5591499 w 5903857"/>
              <a:gd name="connsiteY800" fmla="*/ 4187397 h 6648395"/>
              <a:gd name="connsiteX801" fmla="*/ 5571959 w 5903857"/>
              <a:gd name="connsiteY801" fmla="*/ 4118836 h 6648395"/>
              <a:gd name="connsiteX802" fmla="*/ 5487629 w 5903857"/>
              <a:gd name="connsiteY802" fmla="*/ 3985142 h 6648395"/>
              <a:gd name="connsiteX803" fmla="*/ 5488829 w 5903857"/>
              <a:gd name="connsiteY803" fmla="*/ 4027650 h 6648395"/>
              <a:gd name="connsiteX804" fmla="*/ 5488657 w 5903857"/>
              <a:gd name="connsiteY804" fmla="*/ 4027650 h 6648395"/>
              <a:gd name="connsiteX805" fmla="*/ 5506997 w 5903857"/>
              <a:gd name="connsiteY805" fmla="*/ 4035534 h 6648395"/>
              <a:gd name="connsiteX806" fmla="*/ 5487629 w 5903857"/>
              <a:gd name="connsiteY806" fmla="*/ 3985142 h 6648395"/>
              <a:gd name="connsiteX807" fmla="*/ 5677200 w 5903857"/>
              <a:gd name="connsiteY807" fmla="*/ 3953946 h 6648395"/>
              <a:gd name="connsiteX808" fmla="*/ 5690569 w 5903857"/>
              <a:gd name="connsiteY808" fmla="*/ 4125349 h 6648395"/>
              <a:gd name="connsiteX809" fmla="*/ 5677200 w 5903857"/>
              <a:gd name="connsiteY809" fmla="*/ 3953946 h 6648395"/>
              <a:gd name="connsiteX810" fmla="*/ 176544 w 5903857"/>
              <a:gd name="connsiteY810" fmla="*/ 3912638 h 6648395"/>
              <a:gd name="connsiteX811" fmla="*/ 183571 w 5903857"/>
              <a:gd name="connsiteY811" fmla="*/ 3948633 h 6648395"/>
              <a:gd name="connsiteX812" fmla="*/ 189570 w 5903857"/>
              <a:gd name="connsiteY812" fmla="*/ 3996111 h 6648395"/>
              <a:gd name="connsiteX813" fmla="*/ 219052 w 5903857"/>
              <a:gd name="connsiteY813" fmla="*/ 4104781 h 6648395"/>
              <a:gd name="connsiteX814" fmla="*/ 179629 w 5903857"/>
              <a:gd name="connsiteY814" fmla="*/ 4038276 h 6648395"/>
              <a:gd name="connsiteX815" fmla="*/ 152547 w 5903857"/>
              <a:gd name="connsiteY815" fmla="*/ 3957717 h 6648395"/>
              <a:gd name="connsiteX816" fmla="*/ 176544 w 5903857"/>
              <a:gd name="connsiteY816" fmla="*/ 3912638 h 6648395"/>
              <a:gd name="connsiteX817" fmla="*/ 5459428 w 5903857"/>
              <a:gd name="connsiteY817" fmla="*/ 3800188 h 6648395"/>
              <a:gd name="connsiteX818" fmla="*/ 5458319 w 5903857"/>
              <a:gd name="connsiteY818" fmla="*/ 3909039 h 6648395"/>
              <a:gd name="connsiteX819" fmla="*/ 5462261 w 5903857"/>
              <a:gd name="connsiteY819" fmla="*/ 4044790 h 6648395"/>
              <a:gd name="connsiteX820" fmla="*/ 5436208 w 5903857"/>
              <a:gd name="connsiteY820" fmla="*/ 4087812 h 6648395"/>
              <a:gd name="connsiteX821" fmla="*/ 5483002 w 5903857"/>
              <a:gd name="connsiteY821" fmla="*/ 4163400 h 6648395"/>
              <a:gd name="connsiteX822" fmla="*/ 5492942 w 5903857"/>
              <a:gd name="connsiteY822" fmla="*/ 4222877 h 6648395"/>
              <a:gd name="connsiteX823" fmla="*/ 5485743 w 5903857"/>
              <a:gd name="connsiteY823" fmla="*/ 4334118 h 6648395"/>
              <a:gd name="connsiteX824" fmla="*/ 5458490 w 5903857"/>
              <a:gd name="connsiteY824" fmla="*/ 4325890 h 6648395"/>
              <a:gd name="connsiteX825" fmla="*/ 5450092 w 5903857"/>
              <a:gd name="connsiteY825" fmla="*/ 4377311 h 6648395"/>
              <a:gd name="connsiteX826" fmla="*/ 5459690 w 5903857"/>
              <a:gd name="connsiteY826" fmla="*/ 4488380 h 6648395"/>
              <a:gd name="connsiteX827" fmla="*/ 5486943 w 5903857"/>
              <a:gd name="connsiteY827" fmla="*/ 4496950 h 6648395"/>
              <a:gd name="connsiteX828" fmla="*/ 5460033 w 5903857"/>
              <a:gd name="connsiteY828" fmla="*/ 4514433 h 6648395"/>
              <a:gd name="connsiteX829" fmla="*/ 5459861 w 5903857"/>
              <a:gd name="connsiteY829" fmla="*/ 4514433 h 6648395"/>
              <a:gd name="connsiteX830" fmla="*/ 5486600 w 5903857"/>
              <a:gd name="connsiteY830" fmla="*/ 4651555 h 6648395"/>
              <a:gd name="connsiteX831" fmla="*/ 5477345 w 5903857"/>
              <a:gd name="connsiteY831" fmla="*/ 4402679 h 6648395"/>
              <a:gd name="connsiteX832" fmla="*/ 5499455 w 5903857"/>
              <a:gd name="connsiteY832" fmla="*/ 4095011 h 6648395"/>
              <a:gd name="connsiteX833" fmla="*/ 5462604 w 5903857"/>
              <a:gd name="connsiteY833" fmla="*/ 4061930 h 6648395"/>
              <a:gd name="connsiteX834" fmla="*/ 5469460 w 5903857"/>
              <a:gd name="connsiteY834" fmla="*/ 3976229 h 6648395"/>
              <a:gd name="connsiteX835" fmla="*/ 5483858 w 5903857"/>
              <a:gd name="connsiteY835" fmla="*/ 3865503 h 6648395"/>
              <a:gd name="connsiteX836" fmla="*/ 5465689 w 5903857"/>
              <a:gd name="connsiteY836" fmla="*/ 3857618 h 6648395"/>
              <a:gd name="connsiteX837" fmla="*/ 5464661 w 5903857"/>
              <a:gd name="connsiteY837" fmla="*/ 3823338 h 6648395"/>
              <a:gd name="connsiteX838" fmla="*/ 5459428 w 5903857"/>
              <a:gd name="connsiteY838" fmla="*/ 3800188 h 6648395"/>
              <a:gd name="connsiteX839" fmla="*/ 5525336 w 5903857"/>
              <a:gd name="connsiteY839" fmla="*/ 3763347 h 6648395"/>
              <a:gd name="connsiteX840" fmla="*/ 5546590 w 5903857"/>
              <a:gd name="connsiteY840" fmla="*/ 3855904 h 6648395"/>
              <a:gd name="connsiteX841" fmla="*/ 5525680 w 5903857"/>
              <a:gd name="connsiteY841" fmla="*/ 3763347 h 6648395"/>
              <a:gd name="connsiteX842" fmla="*/ 537862 w 5903857"/>
              <a:gd name="connsiteY842" fmla="*/ 3421569 h 6648395"/>
              <a:gd name="connsiteX843" fmla="*/ 561687 w 5903857"/>
              <a:gd name="connsiteY843" fmla="*/ 3544465 h 6648395"/>
              <a:gd name="connsiteX844" fmla="*/ 561687 w 5903857"/>
              <a:gd name="connsiteY844" fmla="*/ 3544808 h 6648395"/>
              <a:gd name="connsiteX845" fmla="*/ 578827 w 5903857"/>
              <a:gd name="connsiteY845" fmla="*/ 3535723 h 6648395"/>
              <a:gd name="connsiteX846" fmla="*/ 537862 w 5903857"/>
              <a:gd name="connsiteY846" fmla="*/ 3421569 h 6648395"/>
              <a:gd name="connsiteX847" fmla="*/ 450220 w 5903857"/>
              <a:gd name="connsiteY847" fmla="*/ 3363426 h 6648395"/>
              <a:gd name="connsiteX848" fmla="*/ 439814 w 5903857"/>
              <a:gd name="connsiteY848" fmla="*/ 3375309 h 6648395"/>
              <a:gd name="connsiteX849" fmla="*/ 448706 w 5903857"/>
              <a:gd name="connsiteY849" fmla="*/ 3434533 h 6648395"/>
              <a:gd name="connsiteX850" fmla="*/ 457534 w 5903857"/>
              <a:gd name="connsiteY850" fmla="*/ 3440950 h 6648395"/>
              <a:gd name="connsiteX851" fmla="*/ 456102 w 5903857"/>
              <a:gd name="connsiteY851" fmla="*/ 3435796 h 6648395"/>
              <a:gd name="connsiteX852" fmla="*/ 456444 w 5903857"/>
              <a:gd name="connsiteY852" fmla="*/ 3435111 h 6648395"/>
              <a:gd name="connsiteX853" fmla="*/ 459077 w 5903857"/>
              <a:gd name="connsiteY853" fmla="*/ 3437185 h 6648395"/>
              <a:gd name="connsiteX854" fmla="*/ 461891 w 5903857"/>
              <a:gd name="connsiteY854" fmla="*/ 3426605 h 6648395"/>
              <a:gd name="connsiteX855" fmla="*/ 451215 w 5903857"/>
              <a:gd name="connsiteY855" fmla="*/ 3385385 h 6648395"/>
              <a:gd name="connsiteX856" fmla="*/ 453785 w 5903857"/>
              <a:gd name="connsiteY856" fmla="*/ 3363611 h 6648395"/>
              <a:gd name="connsiteX857" fmla="*/ 451474 w 5903857"/>
              <a:gd name="connsiteY857" fmla="*/ 3364150 h 6648395"/>
              <a:gd name="connsiteX858" fmla="*/ 5516424 w 5903857"/>
              <a:gd name="connsiteY858" fmla="*/ 3346153 h 6648395"/>
              <a:gd name="connsiteX859" fmla="*/ 5530994 w 5903857"/>
              <a:gd name="connsiteY859" fmla="*/ 3469905 h 6648395"/>
              <a:gd name="connsiteX860" fmla="*/ 5528594 w 5903857"/>
              <a:gd name="connsiteY860" fmla="*/ 3611313 h 6648395"/>
              <a:gd name="connsiteX861" fmla="*/ 5527051 w 5903857"/>
              <a:gd name="connsiteY861" fmla="*/ 3577032 h 6648395"/>
              <a:gd name="connsiteX862" fmla="*/ 5546420 w 5903857"/>
              <a:gd name="connsiteY862" fmla="*/ 3609941 h 6648395"/>
              <a:gd name="connsiteX863" fmla="*/ 5553276 w 5903857"/>
              <a:gd name="connsiteY863" fmla="*/ 3558521 h 6648395"/>
              <a:gd name="connsiteX864" fmla="*/ 5517281 w 5903857"/>
              <a:gd name="connsiteY864" fmla="*/ 3552864 h 6648395"/>
              <a:gd name="connsiteX865" fmla="*/ 5516939 w 5903857"/>
              <a:gd name="connsiteY865" fmla="*/ 3552864 h 6648395"/>
              <a:gd name="connsiteX866" fmla="*/ 5525166 w 5903857"/>
              <a:gd name="connsiteY866" fmla="*/ 3535724 h 6648395"/>
              <a:gd name="connsiteX867" fmla="*/ 5534936 w 5903857"/>
              <a:gd name="connsiteY867" fmla="*/ 3551836 h 6648395"/>
              <a:gd name="connsiteX868" fmla="*/ 5516424 w 5903857"/>
              <a:gd name="connsiteY868" fmla="*/ 3346153 h 6648395"/>
              <a:gd name="connsiteX869" fmla="*/ 576085 w 5903857"/>
              <a:gd name="connsiteY869" fmla="*/ 3245712 h 6648395"/>
              <a:gd name="connsiteX870" fmla="*/ 576085 w 5903857"/>
              <a:gd name="connsiteY870" fmla="*/ 3246053 h 6648395"/>
              <a:gd name="connsiteX871" fmla="*/ 598196 w 5903857"/>
              <a:gd name="connsiteY871" fmla="*/ 3344438 h 6648395"/>
              <a:gd name="connsiteX872" fmla="*/ 576085 w 5903857"/>
              <a:gd name="connsiteY872" fmla="*/ 3245712 h 6648395"/>
              <a:gd name="connsiteX873" fmla="*/ 5557561 w 5903857"/>
              <a:gd name="connsiteY873" fmla="*/ 3244856 h 6648395"/>
              <a:gd name="connsiteX874" fmla="*/ 5604868 w 5903857"/>
              <a:gd name="connsiteY874" fmla="*/ 3292504 h 6648395"/>
              <a:gd name="connsiteX875" fmla="*/ 5587728 w 5903857"/>
              <a:gd name="connsiteY875" fmla="*/ 3326784 h 6648395"/>
              <a:gd name="connsiteX876" fmla="*/ 5559961 w 5903857"/>
              <a:gd name="connsiteY876" fmla="*/ 3311530 h 6648395"/>
              <a:gd name="connsiteX877" fmla="*/ 5569559 w 5903857"/>
              <a:gd name="connsiteY877" fmla="*/ 3318900 h 6648395"/>
              <a:gd name="connsiteX878" fmla="*/ 5570073 w 5903857"/>
              <a:gd name="connsiteY878" fmla="*/ 3318900 h 6648395"/>
              <a:gd name="connsiteX879" fmla="*/ 5557561 w 5903857"/>
              <a:gd name="connsiteY879" fmla="*/ 3244856 h 6648395"/>
              <a:gd name="connsiteX880" fmla="*/ 530492 w 5903857"/>
              <a:gd name="connsiteY880" fmla="*/ 3230627 h 6648395"/>
              <a:gd name="connsiteX881" fmla="*/ 507181 w 5903857"/>
              <a:gd name="connsiteY881" fmla="*/ 3323185 h 6648395"/>
              <a:gd name="connsiteX882" fmla="*/ 507352 w 5903857"/>
              <a:gd name="connsiteY882" fmla="*/ 3322670 h 6648395"/>
              <a:gd name="connsiteX883" fmla="*/ 530492 w 5903857"/>
              <a:gd name="connsiteY883" fmla="*/ 3230627 h 6648395"/>
              <a:gd name="connsiteX884" fmla="*/ 498953 w 5903857"/>
              <a:gd name="connsiteY884" fmla="*/ 3124359 h 6648395"/>
              <a:gd name="connsiteX885" fmla="*/ 464673 w 5903857"/>
              <a:gd name="connsiteY885" fmla="*/ 3175781 h 6648395"/>
              <a:gd name="connsiteX886" fmla="*/ 520893 w 5903857"/>
              <a:gd name="connsiteY886" fmla="*/ 3223088 h 6648395"/>
              <a:gd name="connsiteX887" fmla="*/ 526892 w 5903857"/>
              <a:gd name="connsiteY887" fmla="*/ 3148185 h 6648395"/>
              <a:gd name="connsiteX888" fmla="*/ 500839 w 5903857"/>
              <a:gd name="connsiteY888" fmla="*/ 3174239 h 6648395"/>
              <a:gd name="connsiteX889" fmla="*/ 498782 w 5903857"/>
              <a:gd name="connsiteY889" fmla="*/ 3124875 h 6648395"/>
              <a:gd name="connsiteX890" fmla="*/ 434849 w 5903857"/>
              <a:gd name="connsiteY890" fmla="*/ 3102592 h 6648395"/>
              <a:gd name="connsiteX891" fmla="*/ 428507 w 5903857"/>
              <a:gd name="connsiteY891" fmla="*/ 3169096 h 6648395"/>
              <a:gd name="connsiteX892" fmla="*/ 434849 w 5903857"/>
              <a:gd name="connsiteY892" fmla="*/ 3102592 h 6648395"/>
              <a:gd name="connsiteX893" fmla="*/ 569057 w 5903857"/>
              <a:gd name="connsiteY893" fmla="*/ 3080479 h 6648395"/>
              <a:gd name="connsiteX894" fmla="*/ 562201 w 5903857"/>
              <a:gd name="connsiteY894" fmla="*/ 3130359 h 6648395"/>
              <a:gd name="connsiteX895" fmla="*/ 551746 w 5903857"/>
              <a:gd name="connsiteY895" fmla="*/ 3097793 h 6648395"/>
              <a:gd name="connsiteX896" fmla="*/ 566315 w 5903857"/>
              <a:gd name="connsiteY896" fmla="*/ 3229600 h 6648395"/>
              <a:gd name="connsiteX897" fmla="*/ 555345 w 5903857"/>
              <a:gd name="connsiteY897" fmla="*/ 3180409 h 6648395"/>
              <a:gd name="connsiteX898" fmla="*/ 591511 w 5903857"/>
              <a:gd name="connsiteY898" fmla="*/ 3187092 h 6648395"/>
              <a:gd name="connsiteX899" fmla="*/ 569057 w 5903857"/>
              <a:gd name="connsiteY899" fmla="*/ 3080479 h 6648395"/>
              <a:gd name="connsiteX900" fmla="*/ 5566645 w 5903857"/>
              <a:gd name="connsiteY900" fmla="*/ 3045688 h 6648395"/>
              <a:gd name="connsiteX901" fmla="*/ 5587728 w 5903857"/>
              <a:gd name="connsiteY901" fmla="*/ 3110991 h 6648395"/>
              <a:gd name="connsiteX902" fmla="*/ 5566645 w 5903857"/>
              <a:gd name="connsiteY902" fmla="*/ 3045688 h 6648395"/>
              <a:gd name="connsiteX903" fmla="*/ 367488 w 5903857"/>
              <a:gd name="connsiteY903" fmla="*/ 3006091 h 6648395"/>
              <a:gd name="connsiteX904" fmla="*/ 367668 w 5903857"/>
              <a:gd name="connsiteY904" fmla="*/ 3006193 h 6648395"/>
              <a:gd name="connsiteX905" fmla="*/ 369218 w 5903857"/>
              <a:gd name="connsiteY905" fmla="*/ 3023873 h 6648395"/>
              <a:gd name="connsiteX906" fmla="*/ 379486 w 5903857"/>
              <a:gd name="connsiteY906" fmla="*/ 3071909 h 6648395"/>
              <a:gd name="connsiteX907" fmla="*/ 383101 w 5903857"/>
              <a:gd name="connsiteY907" fmla="*/ 3014905 h 6648395"/>
              <a:gd name="connsiteX908" fmla="*/ 367668 w 5903857"/>
              <a:gd name="connsiteY908" fmla="*/ 3006193 h 6648395"/>
              <a:gd name="connsiteX909" fmla="*/ 367659 w 5903857"/>
              <a:gd name="connsiteY909" fmla="*/ 3006091 h 6648395"/>
              <a:gd name="connsiteX910" fmla="*/ 491311 w 5903857"/>
              <a:gd name="connsiteY910" fmla="*/ 2996992 h 6648395"/>
              <a:gd name="connsiteX911" fmla="*/ 489632 w 5903857"/>
              <a:gd name="connsiteY911" fmla="*/ 3004654 h 6648395"/>
              <a:gd name="connsiteX912" fmla="*/ 483513 w 5903857"/>
              <a:gd name="connsiteY912" fmla="*/ 3020064 h 6648395"/>
              <a:gd name="connsiteX913" fmla="*/ 485584 w 5903857"/>
              <a:gd name="connsiteY913" fmla="*/ 3026317 h 6648395"/>
              <a:gd name="connsiteX914" fmla="*/ 491741 w 5903857"/>
              <a:gd name="connsiteY914" fmla="*/ 2999742 h 6648395"/>
              <a:gd name="connsiteX915" fmla="*/ 5527051 w 5903857"/>
              <a:gd name="connsiteY915" fmla="*/ 2989980 h 6648395"/>
              <a:gd name="connsiteX916" fmla="*/ 5545391 w 5903857"/>
              <a:gd name="connsiteY916" fmla="*/ 2996836 h 6648395"/>
              <a:gd name="connsiteX917" fmla="*/ 5545391 w 5903857"/>
              <a:gd name="connsiteY917" fmla="*/ 2997522 h 6648395"/>
              <a:gd name="connsiteX918" fmla="*/ 5557218 w 5903857"/>
              <a:gd name="connsiteY918" fmla="*/ 3054943 h 6648395"/>
              <a:gd name="connsiteX919" fmla="*/ 5527051 w 5903857"/>
              <a:gd name="connsiteY919" fmla="*/ 2989980 h 6648395"/>
              <a:gd name="connsiteX920" fmla="*/ 554831 w 5903857"/>
              <a:gd name="connsiteY920" fmla="*/ 2956899 h 6648395"/>
              <a:gd name="connsiteX921" fmla="*/ 556888 w 5903857"/>
              <a:gd name="connsiteY921" fmla="*/ 3006435 h 6648395"/>
              <a:gd name="connsiteX922" fmla="*/ 577456 w 5903857"/>
              <a:gd name="connsiteY922" fmla="*/ 3063511 h 6648395"/>
              <a:gd name="connsiteX923" fmla="*/ 595453 w 5903857"/>
              <a:gd name="connsiteY923" fmla="*/ 3063511 h 6648395"/>
              <a:gd name="connsiteX924" fmla="*/ 554831 w 5903857"/>
              <a:gd name="connsiteY924" fmla="*/ 2956899 h 6648395"/>
              <a:gd name="connsiteX925" fmla="*/ 636247 w 5903857"/>
              <a:gd name="connsiteY925" fmla="*/ 2953471 h 6648395"/>
              <a:gd name="connsiteX926" fmla="*/ 601966 w 5903857"/>
              <a:gd name="connsiteY926" fmla="*/ 3012776 h 6648395"/>
              <a:gd name="connsiteX927" fmla="*/ 624934 w 5903857"/>
              <a:gd name="connsiteY927" fmla="*/ 3120247 h 6648395"/>
              <a:gd name="connsiteX928" fmla="*/ 631448 w 5903857"/>
              <a:gd name="connsiteY928" fmla="*/ 3061968 h 6648395"/>
              <a:gd name="connsiteX929" fmla="*/ 652530 w 5903857"/>
              <a:gd name="connsiteY929" fmla="*/ 3350780 h 6648395"/>
              <a:gd name="connsiteX930" fmla="*/ 669670 w 5903857"/>
              <a:gd name="connsiteY930" fmla="*/ 3325241 h 6648395"/>
              <a:gd name="connsiteX931" fmla="*/ 654758 w 5903857"/>
              <a:gd name="connsiteY931" fmla="*/ 3399801 h 6648395"/>
              <a:gd name="connsiteX932" fmla="*/ 690410 w 5903857"/>
              <a:gd name="connsiteY932" fmla="*/ 3390031 h 6648395"/>
              <a:gd name="connsiteX933" fmla="*/ 673270 w 5903857"/>
              <a:gd name="connsiteY933" fmla="*/ 2976610 h 6648395"/>
              <a:gd name="connsiteX934" fmla="*/ 636247 w 5903857"/>
              <a:gd name="connsiteY934" fmla="*/ 2953471 h 6648395"/>
              <a:gd name="connsiteX935" fmla="*/ 5536141 w 5903857"/>
              <a:gd name="connsiteY935" fmla="*/ 2925442 h 6648395"/>
              <a:gd name="connsiteX936" fmla="*/ 5553447 w 5903857"/>
              <a:gd name="connsiteY936" fmla="*/ 2979867 h 6648395"/>
              <a:gd name="connsiteX937" fmla="*/ 5523966 w 5903857"/>
              <a:gd name="connsiteY937" fmla="*/ 2931532 h 6648395"/>
              <a:gd name="connsiteX938" fmla="*/ 5536141 w 5903857"/>
              <a:gd name="connsiteY938" fmla="*/ 2925442 h 6648395"/>
              <a:gd name="connsiteX939" fmla="*/ 423365 w 5903857"/>
              <a:gd name="connsiteY939" fmla="*/ 2838117 h 6648395"/>
              <a:gd name="connsiteX940" fmla="*/ 423365 w 5903857"/>
              <a:gd name="connsiteY940" fmla="*/ 2838288 h 6648395"/>
              <a:gd name="connsiteX941" fmla="*/ 408624 w 5903857"/>
              <a:gd name="connsiteY941" fmla="*/ 2913533 h 6648395"/>
              <a:gd name="connsiteX942" fmla="*/ 455931 w 5903857"/>
              <a:gd name="connsiteY942" fmla="*/ 2961184 h 6648395"/>
              <a:gd name="connsiteX943" fmla="*/ 444983 w 5903857"/>
              <a:gd name="connsiteY943" fmla="*/ 2898236 h 6648395"/>
              <a:gd name="connsiteX944" fmla="*/ 444200 w 5903857"/>
              <a:gd name="connsiteY944" fmla="*/ 2887794 h 6648395"/>
              <a:gd name="connsiteX945" fmla="*/ 431229 w 5903857"/>
              <a:gd name="connsiteY945" fmla="*/ 2865217 h 6648395"/>
              <a:gd name="connsiteX946" fmla="*/ 426688 w 5903857"/>
              <a:gd name="connsiteY946" fmla="*/ 2841291 h 6648395"/>
              <a:gd name="connsiteX947" fmla="*/ 511466 w 5903857"/>
              <a:gd name="connsiteY947" fmla="*/ 2785152 h 6648395"/>
              <a:gd name="connsiteX948" fmla="*/ 533063 w 5903857"/>
              <a:gd name="connsiteY948" fmla="*/ 2866912 h 6648395"/>
              <a:gd name="connsiteX949" fmla="*/ 489355 w 5903857"/>
              <a:gd name="connsiteY949" fmla="*/ 2902049 h 6648395"/>
              <a:gd name="connsiteX950" fmla="*/ 466730 w 5903857"/>
              <a:gd name="connsiteY950" fmla="*/ 2795266 h 6648395"/>
              <a:gd name="connsiteX951" fmla="*/ 467839 w 5903857"/>
              <a:gd name="connsiteY951" fmla="*/ 2972740 h 6648395"/>
              <a:gd name="connsiteX952" fmla="*/ 478140 w 5903857"/>
              <a:gd name="connsiteY952" fmla="*/ 3003842 h 6648395"/>
              <a:gd name="connsiteX953" fmla="*/ 483955 w 5903857"/>
              <a:gd name="connsiteY953" fmla="*/ 2989716 h 6648395"/>
              <a:gd name="connsiteX954" fmla="*/ 487468 w 5903857"/>
              <a:gd name="connsiteY954" fmla="*/ 2974038 h 6648395"/>
              <a:gd name="connsiteX955" fmla="*/ 487895 w 5903857"/>
              <a:gd name="connsiteY955" fmla="*/ 2975164 h 6648395"/>
              <a:gd name="connsiteX956" fmla="*/ 486891 w 5903857"/>
              <a:gd name="connsiteY956" fmla="*/ 2968747 h 6648395"/>
              <a:gd name="connsiteX957" fmla="*/ 498611 w 5903857"/>
              <a:gd name="connsiteY957" fmla="*/ 2909762 h 6648395"/>
              <a:gd name="connsiteX958" fmla="*/ 517465 w 5903857"/>
              <a:gd name="connsiteY958" fmla="*/ 2925532 h 6648395"/>
              <a:gd name="connsiteX959" fmla="*/ 529635 w 5903857"/>
              <a:gd name="connsiteY959" fmla="*/ 2999578 h 6648395"/>
              <a:gd name="connsiteX960" fmla="*/ 534091 w 5903857"/>
              <a:gd name="connsiteY960" fmla="*/ 2891765 h 6648395"/>
              <a:gd name="connsiteX961" fmla="*/ 550988 w 5903857"/>
              <a:gd name="connsiteY961" fmla="*/ 2921509 h 6648395"/>
              <a:gd name="connsiteX962" fmla="*/ 552740 w 5903857"/>
              <a:gd name="connsiteY962" fmla="*/ 2907459 h 6648395"/>
              <a:gd name="connsiteX963" fmla="*/ 552774 w 5903857"/>
              <a:gd name="connsiteY963" fmla="*/ 2907534 h 6648395"/>
              <a:gd name="connsiteX964" fmla="*/ 552774 w 5903857"/>
              <a:gd name="connsiteY964" fmla="*/ 2907192 h 6648395"/>
              <a:gd name="connsiteX965" fmla="*/ 552740 w 5903857"/>
              <a:gd name="connsiteY965" fmla="*/ 2907459 h 6648395"/>
              <a:gd name="connsiteX966" fmla="*/ 540848 w 5903857"/>
              <a:gd name="connsiteY966" fmla="*/ 2880796 h 6648395"/>
              <a:gd name="connsiteX967" fmla="*/ 511466 w 5903857"/>
              <a:gd name="connsiteY967" fmla="*/ 2785152 h 6648395"/>
              <a:gd name="connsiteX968" fmla="*/ 5210642 w 5903857"/>
              <a:gd name="connsiteY968" fmla="*/ 2770927 h 6648395"/>
              <a:gd name="connsiteX969" fmla="*/ 5232753 w 5903857"/>
              <a:gd name="connsiteY969" fmla="*/ 2861085 h 6648395"/>
              <a:gd name="connsiteX970" fmla="*/ 5239780 w 5903857"/>
              <a:gd name="connsiteY970" fmla="*/ 2819262 h 6648395"/>
              <a:gd name="connsiteX971" fmla="*/ 5269262 w 5903857"/>
              <a:gd name="connsiteY971" fmla="*/ 2867770 h 6648395"/>
              <a:gd name="connsiteX972" fmla="*/ 5268062 w 5903857"/>
              <a:gd name="connsiteY972" fmla="*/ 2842916 h 6648395"/>
              <a:gd name="connsiteX973" fmla="*/ 5277832 w 5903857"/>
              <a:gd name="connsiteY973" fmla="*/ 2860056 h 6648395"/>
              <a:gd name="connsiteX974" fmla="*/ 5210642 w 5903857"/>
              <a:gd name="connsiteY974" fmla="*/ 2770927 h 6648395"/>
              <a:gd name="connsiteX975" fmla="*/ 5448377 w 5903857"/>
              <a:gd name="connsiteY975" fmla="*/ 2744531 h 6648395"/>
              <a:gd name="connsiteX976" fmla="*/ 5468946 w 5903857"/>
              <a:gd name="connsiteY976" fmla="*/ 2801609 h 6648395"/>
              <a:gd name="connsiteX977" fmla="*/ 5448377 w 5903857"/>
              <a:gd name="connsiteY977" fmla="*/ 2744531 h 6648395"/>
              <a:gd name="connsiteX978" fmla="*/ 5406499 w 5903857"/>
              <a:gd name="connsiteY978" fmla="*/ 2720751 h 6648395"/>
              <a:gd name="connsiteX979" fmla="*/ 5406727 w 5903857"/>
              <a:gd name="connsiteY979" fmla="*/ 2721221 h 6648395"/>
              <a:gd name="connsiteX980" fmla="*/ 5406212 w 5903857"/>
              <a:gd name="connsiteY980" fmla="*/ 2721221 h 6648395"/>
              <a:gd name="connsiteX981" fmla="*/ 661786 w 5903857"/>
              <a:gd name="connsiteY981" fmla="*/ 2712136 h 6648395"/>
              <a:gd name="connsiteX982" fmla="*/ 653313 w 5903857"/>
              <a:gd name="connsiteY982" fmla="*/ 2712539 h 6648395"/>
              <a:gd name="connsiteX983" fmla="*/ 653217 w 5903857"/>
              <a:gd name="connsiteY983" fmla="*/ 2718475 h 6648395"/>
              <a:gd name="connsiteX984" fmla="*/ 649413 w 5903857"/>
              <a:gd name="connsiteY984" fmla="*/ 2712725 h 6648395"/>
              <a:gd name="connsiteX985" fmla="*/ 643789 w 5903857"/>
              <a:gd name="connsiteY985" fmla="*/ 2712993 h 6648395"/>
              <a:gd name="connsiteX986" fmla="*/ 663843 w 5903857"/>
              <a:gd name="connsiteY986" fmla="*/ 2761671 h 6648395"/>
              <a:gd name="connsiteX987" fmla="*/ 5333366 w 5903857"/>
              <a:gd name="connsiteY987" fmla="*/ 2707166 h 6648395"/>
              <a:gd name="connsiteX988" fmla="*/ 5333366 w 5903857"/>
              <a:gd name="connsiteY988" fmla="*/ 2707553 h 6648395"/>
              <a:gd name="connsiteX989" fmla="*/ 5333159 w 5903857"/>
              <a:gd name="connsiteY989" fmla="*/ 2707256 h 6648395"/>
              <a:gd name="connsiteX990" fmla="*/ 625449 w 5903857"/>
              <a:gd name="connsiteY990" fmla="*/ 2705279 h 6648395"/>
              <a:gd name="connsiteX991" fmla="*/ 639332 w 5903857"/>
              <a:gd name="connsiteY991" fmla="*/ 2820804 h 6648395"/>
              <a:gd name="connsiteX992" fmla="*/ 603338 w 5903857"/>
              <a:gd name="connsiteY992" fmla="*/ 2822346 h 6648395"/>
              <a:gd name="connsiteX993" fmla="*/ 613108 w 5903857"/>
              <a:gd name="connsiteY993" fmla="*/ 2838459 h 6648395"/>
              <a:gd name="connsiteX994" fmla="*/ 621335 w 5903857"/>
              <a:gd name="connsiteY994" fmla="*/ 2821319 h 6648395"/>
              <a:gd name="connsiteX995" fmla="*/ 667442 w 5903857"/>
              <a:gd name="connsiteY995" fmla="*/ 2844115 h 6648395"/>
              <a:gd name="connsiteX996" fmla="*/ 665214 w 5903857"/>
              <a:gd name="connsiteY996" fmla="*/ 2794580 h 6648395"/>
              <a:gd name="connsiteX997" fmla="*/ 625449 w 5903857"/>
              <a:gd name="connsiteY997" fmla="*/ 2705279 h 6648395"/>
              <a:gd name="connsiteX998" fmla="*/ 362517 w 5903857"/>
              <a:gd name="connsiteY998" fmla="*/ 2666885 h 6648395"/>
              <a:gd name="connsiteX999" fmla="*/ 374687 w 5903857"/>
              <a:gd name="connsiteY999" fmla="*/ 2749158 h 6648395"/>
              <a:gd name="connsiteX1000" fmla="*/ 375029 w 5903857"/>
              <a:gd name="connsiteY1000" fmla="*/ 2749158 h 6648395"/>
              <a:gd name="connsiteX1001" fmla="*/ 362517 w 5903857"/>
              <a:gd name="connsiteY1001" fmla="*/ 2666885 h 6648395"/>
              <a:gd name="connsiteX1002" fmla="*/ 541290 w 5903857"/>
              <a:gd name="connsiteY1002" fmla="*/ 2634832 h 6648395"/>
              <a:gd name="connsiteX1003" fmla="*/ 505638 w 5903857"/>
              <a:gd name="connsiteY1003" fmla="*/ 2644260 h 6648395"/>
              <a:gd name="connsiteX1004" fmla="*/ 505638 w 5903857"/>
              <a:gd name="connsiteY1004" fmla="*/ 2644602 h 6648395"/>
              <a:gd name="connsiteX1005" fmla="*/ 534948 w 5903857"/>
              <a:gd name="connsiteY1005" fmla="*/ 2701337 h 6648395"/>
              <a:gd name="connsiteX1006" fmla="*/ 541290 w 5903857"/>
              <a:gd name="connsiteY1006" fmla="*/ 2634832 h 6648395"/>
              <a:gd name="connsiteX1007" fmla="*/ 5365761 w 5903857"/>
              <a:gd name="connsiteY1007" fmla="*/ 2615294 h 6648395"/>
              <a:gd name="connsiteX1008" fmla="*/ 5359762 w 5903857"/>
              <a:gd name="connsiteY1008" fmla="*/ 2681798 h 6648395"/>
              <a:gd name="connsiteX1009" fmla="*/ 5414268 w 5903857"/>
              <a:gd name="connsiteY1009" fmla="*/ 2687797 h 6648395"/>
              <a:gd name="connsiteX1010" fmla="*/ 5414290 w 5903857"/>
              <a:gd name="connsiteY1010" fmla="*/ 2707979 h 6648395"/>
              <a:gd name="connsiteX1011" fmla="*/ 5406499 w 5903857"/>
              <a:gd name="connsiteY1011" fmla="*/ 2720751 h 6648395"/>
              <a:gd name="connsiteX1012" fmla="*/ 5399592 w 5903857"/>
              <a:gd name="connsiteY1012" fmla="*/ 2706501 h 6648395"/>
              <a:gd name="connsiteX1013" fmla="*/ 5378959 w 5903857"/>
              <a:gd name="connsiteY1013" fmla="*/ 2705794 h 6648395"/>
              <a:gd name="connsiteX1014" fmla="*/ 5416497 w 5903857"/>
              <a:gd name="connsiteY1014" fmla="*/ 2737332 h 6648395"/>
              <a:gd name="connsiteX1015" fmla="*/ 5422496 w 5903857"/>
              <a:gd name="connsiteY1015" fmla="*/ 2670828 h 6648395"/>
              <a:gd name="connsiteX1016" fmla="*/ 5365761 w 5903857"/>
              <a:gd name="connsiteY1016" fmla="*/ 2615294 h 6648395"/>
              <a:gd name="connsiteX1017" fmla="*/ 5534764 w 5903857"/>
              <a:gd name="connsiteY1017" fmla="*/ 2574842 h 6648395"/>
              <a:gd name="connsiteX1018" fmla="*/ 5536136 w 5903857"/>
              <a:gd name="connsiteY1018" fmla="*/ 2574842 h 6648395"/>
              <a:gd name="connsiteX1019" fmla="*/ 5558075 w 5903857"/>
              <a:gd name="connsiteY1019" fmla="*/ 2656773 h 6648395"/>
              <a:gd name="connsiteX1020" fmla="*/ 5566303 w 5903857"/>
              <a:gd name="connsiteY1020" fmla="*/ 2639633 h 6648395"/>
              <a:gd name="connsiteX1021" fmla="*/ 5569388 w 5903857"/>
              <a:gd name="connsiteY1021" fmla="*/ 2705623 h 6648395"/>
              <a:gd name="connsiteX1022" fmla="*/ 5534764 w 5903857"/>
              <a:gd name="connsiteY1022" fmla="*/ 2574842 h 6648395"/>
              <a:gd name="connsiteX1023" fmla="*/ 646212 w 5903857"/>
              <a:gd name="connsiteY1023" fmla="*/ 2556650 h 6648395"/>
              <a:gd name="connsiteX1024" fmla="*/ 646799 w 5903857"/>
              <a:gd name="connsiteY1024" fmla="*/ 2585873 h 6648395"/>
              <a:gd name="connsiteX1025" fmla="*/ 642975 w 5903857"/>
              <a:gd name="connsiteY1025" fmla="*/ 2612529 h 6648395"/>
              <a:gd name="connsiteX1026" fmla="*/ 640859 w 5903857"/>
              <a:gd name="connsiteY1026" fmla="*/ 2630217 h 6648395"/>
              <a:gd name="connsiteX1027" fmla="*/ 656538 w 5903857"/>
              <a:gd name="connsiteY1027" fmla="*/ 2646143 h 6648395"/>
              <a:gd name="connsiteX1028" fmla="*/ 657380 w 5903857"/>
              <a:gd name="connsiteY1028" fmla="*/ 2655593 h 6648395"/>
              <a:gd name="connsiteX1029" fmla="*/ 658602 w 5903857"/>
              <a:gd name="connsiteY1029" fmla="*/ 2654322 h 6648395"/>
              <a:gd name="connsiteX1030" fmla="*/ 659646 w 5903857"/>
              <a:gd name="connsiteY1030" fmla="*/ 2586066 h 6648395"/>
              <a:gd name="connsiteX1031" fmla="*/ 646884 w 5903857"/>
              <a:gd name="connsiteY1031" fmla="*/ 2557053 h 6648395"/>
              <a:gd name="connsiteX1032" fmla="*/ 5235153 w 5903857"/>
              <a:gd name="connsiteY1032" fmla="*/ 2521364 h 6648395"/>
              <a:gd name="connsiteX1033" fmla="*/ 5254350 w 5903857"/>
              <a:gd name="connsiteY1033" fmla="*/ 2545361 h 6648395"/>
              <a:gd name="connsiteX1034" fmla="*/ 5237209 w 5903857"/>
              <a:gd name="connsiteY1034" fmla="*/ 2579642 h 6648395"/>
              <a:gd name="connsiteX1035" fmla="*/ 5265662 w 5903857"/>
              <a:gd name="connsiteY1035" fmla="*/ 2611522 h 6648395"/>
              <a:gd name="connsiteX1036" fmla="*/ 5252807 w 5903857"/>
              <a:gd name="connsiteY1036" fmla="*/ 2529249 h 6648395"/>
              <a:gd name="connsiteX1037" fmla="*/ 5244923 w 5903857"/>
              <a:gd name="connsiteY1037" fmla="*/ 2537477 h 6648395"/>
              <a:gd name="connsiteX1038" fmla="*/ 5235153 w 5903857"/>
              <a:gd name="connsiteY1038" fmla="*/ 2521364 h 6648395"/>
              <a:gd name="connsiteX1039" fmla="*/ 5206357 w 5903857"/>
              <a:gd name="connsiteY1039" fmla="*/ 2481256 h 6648395"/>
              <a:gd name="connsiteX1040" fmla="*/ 5208757 w 5903857"/>
              <a:gd name="connsiteY1040" fmla="*/ 2547246 h 6648395"/>
              <a:gd name="connsiteX1041" fmla="*/ 5209442 w 5903857"/>
              <a:gd name="connsiteY1041" fmla="*/ 2547246 h 6648395"/>
              <a:gd name="connsiteX1042" fmla="*/ 5206357 w 5903857"/>
              <a:gd name="connsiteY1042" fmla="*/ 2481256 h 6648395"/>
              <a:gd name="connsiteX1043" fmla="*/ 5203614 w 5903857"/>
              <a:gd name="connsiteY1043" fmla="*/ 2423151 h 6648395"/>
              <a:gd name="connsiteX1044" fmla="*/ 5177390 w 5903857"/>
              <a:gd name="connsiteY1044" fmla="*/ 2457603 h 6648395"/>
              <a:gd name="connsiteX1045" fmla="*/ 5178075 w 5903857"/>
              <a:gd name="connsiteY1045" fmla="*/ 2457603 h 6648395"/>
              <a:gd name="connsiteX1046" fmla="*/ 5186646 w 5903857"/>
              <a:gd name="connsiteY1046" fmla="*/ 2448862 h 6648395"/>
              <a:gd name="connsiteX1047" fmla="*/ 5196930 w 5903857"/>
              <a:gd name="connsiteY1047" fmla="*/ 2473372 h 6648395"/>
              <a:gd name="connsiteX1048" fmla="*/ 5205157 w 5903857"/>
              <a:gd name="connsiteY1048" fmla="*/ 2456232 h 6648395"/>
              <a:gd name="connsiteX1049" fmla="*/ 5214413 w 5903857"/>
              <a:gd name="connsiteY1049" fmla="*/ 2464116 h 6648395"/>
              <a:gd name="connsiteX1050" fmla="*/ 5203614 w 5903857"/>
              <a:gd name="connsiteY1050" fmla="*/ 2423151 h 6648395"/>
              <a:gd name="connsiteX1051" fmla="*/ 495525 w 5903857"/>
              <a:gd name="connsiteY1051" fmla="*/ 2404467 h 6648395"/>
              <a:gd name="connsiteX1052" fmla="*/ 495728 w 5903857"/>
              <a:gd name="connsiteY1052" fmla="*/ 2404846 h 6648395"/>
              <a:gd name="connsiteX1053" fmla="*/ 497331 w 5903857"/>
              <a:gd name="connsiteY1053" fmla="*/ 2424328 h 6648395"/>
              <a:gd name="connsiteX1054" fmla="*/ 507695 w 5903857"/>
              <a:gd name="connsiteY1054" fmla="*/ 2478513 h 6648395"/>
              <a:gd name="connsiteX1055" fmla="*/ 513437 w 5903857"/>
              <a:gd name="connsiteY1055" fmla="*/ 2438019 h 6648395"/>
              <a:gd name="connsiteX1056" fmla="*/ 495728 w 5903857"/>
              <a:gd name="connsiteY1056" fmla="*/ 2404846 h 6648395"/>
              <a:gd name="connsiteX1057" fmla="*/ 495697 w 5903857"/>
              <a:gd name="connsiteY1057" fmla="*/ 2404467 h 6648395"/>
              <a:gd name="connsiteX1058" fmla="*/ 449247 w 5903857"/>
              <a:gd name="connsiteY1058" fmla="*/ 2382013 h 6648395"/>
              <a:gd name="connsiteX1059" fmla="*/ 428850 w 5903857"/>
              <a:gd name="connsiteY1059" fmla="*/ 2540218 h 6648395"/>
              <a:gd name="connsiteX1060" fmla="*/ 445990 w 5903857"/>
              <a:gd name="connsiteY1060" fmla="*/ 2514679 h 6648395"/>
              <a:gd name="connsiteX1061" fmla="*/ 455931 w 5903857"/>
              <a:gd name="connsiteY1061" fmla="*/ 2539018 h 6648395"/>
              <a:gd name="connsiteX1062" fmla="*/ 463987 w 5903857"/>
              <a:gd name="connsiteY1062" fmla="*/ 2513822 h 6648395"/>
              <a:gd name="connsiteX1063" fmla="*/ 414795 w 5903857"/>
              <a:gd name="connsiteY1063" fmla="*/ 2631919 h 6648395"/>
              <a:gd name="connsiteX1064" fmla="*/ 440848 w 5903857"/>
              <a:gd name="connsiteY1064" fmla="*/ 2605865 h 6648395"/>
              <a:gd name="connsiteX1065" fmla="*/ 459017 w 5903857"/>
              <a:gd name="connsiteY1065" fmla="*/ 2613407 h 6648395"/>
              <a:gd name="connsiteX1066" fmla="*/ 453532 w 5903857"/>
              <a:gd name="connsiteY1066" fmla="*/ 2696366 h 6648395"/>
              <a:gd name="connsiteX1067" fmla="*/ 434506 w 5903857"/>
              <a:gd name="connsiteY1067" fmla="*/ 2672028 h 6648395"/>
              <a:gd name="connsiteX1068" fmla="*/ 434506 w 5903857"/>
              <a:gd name="connsiteY1068" fmla="*/ 2672370 h 6648395"/>
              <a:gd name="connsiteX1069" fmla="*/ 464673 w 5903857"/>
              <a:gd name="connsiteY1069" fmla="*/ 2745731 h 6648395"/>
              <a:gd name="connsiteX1070" fmla="*/ 520379 w 5903857"/>
              <a:gd name="connsiteY1070" fmla="*/ 2569357 h 6648395"/>
              <a:gd name="connsiteX1071" fmla="*/ 540262 w 5903857"/>
              <a:gd name="connsiteY1071" fmla="*/ 2609979 h 6648395"/>
              <a:gd name="connsiteX1072" fmla="*/ 547118 w 5903857"/>
              <a:gd name="connsiteY1072" fmla="*/ 2559929 h 6648395"/>
              <a:gd name="connsiteX1073" fmla="*/ 537348 w 5903857"/>
              <a:gd name="connsiteY1073" fmla="*/ 2543818 h 6648395"/>
              <a:gd name="connsiteX1074" fmla="*/ 473929 w 5903857"/>
              <a:gd name="connsiteY1074" fmla="*/ 2538333 h 6648395"/>
              <a:gd name="connsiteX1075" fmla="*/ 481299 w 5903857"/>
              <a:gd name="connsiteY1075" fmla="*/ 2496511 h 6648395"/>
              <a:gd name="connsiteX1076" fmla="*/ 454217 w 5903857"/>
              <a:gd name="connsiteY1076" fmla="*/ 2497710 h 6648395"/>
              <a:gd name="connsiteX1077" fmla="*/ 449247 w 5903857"/>
              <a:gd name="connsiteY1077" fmla="*/ 2382013 h 6648395"/>
              <a:gd name="connsiteX1078" fmla="*/ 5240402 w 5903857"/>
              <a:gd name="connsiteY1078" fmla="*/ 2375522 h 6648395"/>
              <a:gd name="connsiteX1079" fmla="*/ 5249722 w 5903857"/>
              <a:gd name="connsiteY1079" fmla="*/ 2446290 h 6648395"/>
              <a:gd name="connsiteX1080" fmla="*/ 5240402 w 5903857"/>
              <a:gd name="connsiteY1080" fmla="*/ 2375522 h 6648395"/>
              <a:gd name="connsiteX1081" fmla="*/ 5351535 w 5903857"/>
              <a:gd name="connsiteY1081" fmla="*/ 2317223 h 6648395"/>
              <a:gd name="connsiteX1082" fmla="*/ 5355820 w 5903857"/>
              <a:gd name="connsiteY1082" fmla="*/ 2408067 h 6648395"/>
              <a:gd name="connsiteX1083" fmla="*/ 5363705 w 5903857"/>
              <a:gd name="connsiteY1083" fmla="*/ 2382871 h 6648395"/>
              <a:gd name="connsiteX1084" fmla="*/ 5369361 w 5903857"/>
              <a:gd name="connsiteY1084" fmla="*/ 2506795 h 6648395"/>
              <a:gd name="connsiteX1085" fmla="*/ 5341251 w 5903857"/>
              <a:gd name="connsiteY1085" fmla="*/ 2483313 h 6648395"/>
              <a:gd name="connsiteX1086" fmla="*/ 5325825 w 5903857"/>
              <a:gd name="connsiteY1086" fmla="*/ 2541762 h 6648395"/>
              <a:gd name="connsiteX1087" fmla="*/ 5323939 w 5903857"/>
              <a:gd name="connsiteY1087" fmla="*/ 2500625 h 6648395"/>
              <a:gd name="connsiteX1088" fmla="*/ 5297715 w 5903857"/>
              <a:gd name="connsiteY1088" fmla="*/ 2517765 h 6648395"/>
              <a:gd name="connsiteX1089" fmla="*/ 5287945 w 5903857"/>
              <a:gd name="connsiteY1089" fmla="*/ 2501482 h 6648395"/>
              <a:gd name="connsiteX1090" fmla="*/ 5295315 w 5903857"/>
              <a:gd name="connsiteY1090" fmla="*/ 2658487 h 6648395"/>
              <a:gd name="connsiteX1091" fmla="*/ 5312455 w 5903857"/>
              <a:gd name="connsiteY1091" fmla="*/ 2641347 h 6648395"/>
              <a:gd name="connsiteX1092" fmla="*/ 5327753 w 5903857"/>
              <a:gd name="connsiteY1092" fmla="*/ 2699495 h 6648395"/>
              <a:gd name="connsiteX1093" fmla="*/ 5333159 w 5903857"/>
              <a:gd name="connsiteY1093" fmla="*/ 2707256 h 6648395"/>
              <a:gd name="connsiteX1094" fmla="*/ 5320223 w 5903857"/>
              <a:gd name="connsiteY1094" fmla="*/ 2712885 h 6648395"/>
              <a:gd name="connsiteX1095" fmla="*/ 5288459 w 5903857"/>
              <a:gd name="connsiteY1095" fmla="*/ 2709051 h 6648395"/>
              <a:gd name="connsiteX1096" fmla="*/ 5269262 w 5903857"/>
              <a:gd name="connsiteY1096" fmla="*/ 2685055 h 6648395"/>
              <a:gd name="connsiteX1097" fmla="*/ 5241323 w 5903857"/>
              <a:gd name="connsiteY1097" fmla="*/ 2669628 h 6648395"/>
              <a:gd name="connsiteX1098" fmla="*/ 5217498 w 5903857"/>
              <a:gd name="connsiteY1098" fmla="*/ 2736818 h 6648395"/>
              <a:gd name="connsiteX1099" fmla="*/ 5264805 w 5903857"/>
              <a:gd name="connsiteY1099" fmla="*/ 2784639 h 6648395"/>
              <a:gd name="connsiteX1100" fmla="*/ 5270804 w 5903857"/>
              <a:gd name="connsiteY1100" fmla="*/ 2718135 h 6648395"/>
              <a:gd name="connsiteX1101" fmla="*/ 5280574 w 5903857"/>
              <a:gd name="connsiteY1101" fmla="*/ 2734247 h 6648395"/>
              <a:gd name="connsiteX1102" fmla="*/ 5288802 w 5903857"/>
              <a:gd name="connsiteY1102" fmla="*/ 2717107 h 6648395"/>
              <a:gd name="connsiteX1103" fmla="*/ 5290687 w 5903857"/>
              <a:gd name="connsiteY1103" fmla="*/ 2758415 h 6648395"/>
              <a:gd name="connsiteX1104" fmla="*/ 5318454 w 5903857"/>
              <a:gd name="connsiteY1104" fmla="*/ 2773841 h 6648395"/>
              <a:gd name="connsiteX1105" fmla="*/ 5333366 w 5903857"/>
              <a:gd name="connsiteY1105" fmla="*/ 2707680 h 6648395"/>
              <a:gd name="connsiteX1106" fmla="*/ 5333366 w 5903857"/>
              <a:gd name="connsiteY1106" fmla="*/ 2707553 h 6648395"/>
              <a:gd name="connsiteX1107" fmla="*/ 5342825 w 5903857"/>
              <a:gd name="connsiteY1107" fmla="*/ 2721129 h 6648395"/>
              <a:gd name="connsiteX1108" fmla="*/ 5344850 w 5903857"/>
              <a:gd name="connsiteY1108" fmla="*/ 2755844 h 6648395"/>
              <a:gd name="connsiteX1109" fmla="*/ 5381359 w 5903857"/>
              <a:gd name="connsiteY1109" fmla="*/ 2762701 h 6648395"/>
              <a:gd name="connsiteX1110" fmla="*/ 5362848 w 5903857"/>
              <a:gd name="connsiteY1110" fmla="*/ 2755159 h 6648395"/>
              <a:gd name="connsiteX1111" fmla="*/ 5370046 w 5903857"/>
              <a:gd name="connsiteY1111" fmla="*/ 2713336 h 6648395"/>
              <a:gd name="connsiteX1112" fmla="*/ 5332852 w 5903857"/>
              <a:gd name="connsiteY1112" fmla="*/ 2690197 h 6648395"/>
              <a:gd name="connsiteX1113" fmla="*/ 5323082 w 5903857"/>
              <a:gd name="connsiteY1113" fmla="*/ 2673913 h 6648395"/>
              <a:gd name="connsiteX1114" fmla="*/ 5339194 w 5903857"/>
              <a:gd name="connsiteY1114" fmla="*/ 2631920 h 6648395"/>
              <a:gd name="connsiteX1115" fmla="*/ 5335252 w 5903857"/>
              <a:gd name="connsiteY1115" fmla="*/ 2549303 h 6648395"/>
              <a:gd name="connsiteX1116" fmla="*/ 5354106 w 5903857"/>
              <a:gd name="connsiteY1116" fmla="*/ 2565073 h 6648395"/>
              <a:gd name="connsiteX1117" fmla="*/ 5369875 w 5903857"/>
              <a:gd name="connsiteY1117" fmla="*/ 2514680 h 6648395"/>
              <a:gd name="connsiteX1118" fmla="*/ 5390101 w 5903857"/>
              <a:gd name="connsiteY1118" fmla="*/ 2563530 h 6648395"/>
              <a:gd name="connsiteX1119" fmla="*/ 5404156 w 5903857"/>
              <a:gd name="connsiteY1119" fmla="*/ 2481085 h 6648395"/>
              <a:gd name="connsiteX1120" fmla="*/ 5404156 w 5903857"/>
              <a:gd name="connsiteY1120" fmla="*/ 2480571 h 6648395"/>
              <a:gd name="connsiteX1121" fmla="*/ 5369875 w 5903857"/>
              <a:gd name="connsiteY1121" fmla="*/ 2324594 h 6648395"/>
              <a:gd name="connsiteX1122" fmla="*/ 5351535 w 5903857"/>
              <a:gd name="connsiteY1122" fmla="*/ 2317223 h 6648395"/>
              <a:gd name="connsiteX1123" fmla="*/ 508552 w 5903857"/>
              <a:gd name="connsiteY1123" fmla="*/ 2288428 h 6648395"/>
              <a:gd name="connsiteX1124" fmla="*/ 473929 w 5903857"/>
              <a:gd name="connsiteY1124" fmla="*/ 2322536 h 6648395"/>
              <a:gd name="connsiteX1125" fmla="*/ 473929 w 5903857"/>
              <a:gd name="connsiteY1125" fmla="*/ 2322879 h 6648395"/>
              <a:gd name="connsiteX1126" fmla="*/ 513180 w 5903857"/>
              <a:gd name="connsiteY1126" fmla="*/ 2395726 h 6648395"/>
              <a:gd name="connsiteX1127" fmla="*/ 508552 w 5903857"/>
              <a:gd name="connsiteY1127" fmla="*/ 2288428 h 6648395"/>
              <a:gd name="connsiteX1128" fmla="*/ 319152 w 5903857"/>
              <a:gd name="connsiteY1128" fmla="*/ 2287743 h 6648395"/>
              <a:gd name="connsiteX1129" fmla="*/ 312810 w 5903857"/>
              <a:gd name="connsiteY1129" fmla="*/ 2354246 h 6648395"/>
              <a:gd name="connsiteX1130" fmla="*/ 319152 w 5903857"/>
              <a:gd name="connsiteY1130" fmla="*/ 2287743 h 6648395"/>
              <a:gd name="connsiteX1131" fmla="*/ 693153 w 5903857"/>
              <a:gd name="connsiteY1131" fmla="*/ 2172560 h 6648395"/>
              <a:gd name="connsiteX1132" fmla="*/ 669670 w 5903857"/>
              <a:gd name="connsiteY1132" fmla="*/ 2256375 h 6648395"/>
              <a:gd name="connsiteX1133" fmla="*/ 705665 w 5903857"/>
              <a:gd name="connsiteY1133" fmla="*/ 2254833 h 6648395"/>
              <a:gd name="connsiteX1134" fmla="*/ 693153 w 5903857"/>
              <a:gd name="connsiteY1134" fmla="*/ 2172560 h 6648395"/>
              <a:gd name="connsiteX1135" fmla="*/ 488095 w 5903857"/>
              <a:gd name="connsiteY1135" fmla="*/ 2162715 h 6648395"/>
              <a:gd name="connsiteX1136" fmla="*/ 487984 w 5903857"/>
              <a:gd name="connsiteY1136" fmla="*/ 2222609 h 6648395"/>
              <a:gd name="connsiteX1137" fmla="*/ 470843 w 5903857"/>
              <a:gd name="connsiteY1137" fmla="*/ 2239749 h 6648395"/>
              <a:gd name="connsiteX1138" fmla="*/ 491069 w 5903857"/>
              <a:gd name="connsiteY1138" fmla="*/ 2288598 h 6648395"/>
              <a:gd name="connsiteX1139" fmla="*/ 506495 w 5903857"/>
              <a:gd name="connsiteY1139" fmla="*/ 2238378 h 6648395"/>
              <a:gd name="connsiteX1140" fmla="*/ 506667 w 5903857"/>
              <a:gd name="connsiteY1140" fmla="*/ 2238378 h 6648395"/>
              <a:gd name="connsiteX1141" fmla="*/ 488095 w 5903857"/>
              <a:gd name="connsiteY1141" fmla="*/ 2162715 h 6648395"/>
              <a:gd name="connsiteX1142" fmla="*/ 5350114 w 5903857"/>
              <a:gd name="connsiteY1142" fmla="*/ 2162667 h 6648395"/>
              <a:gd name="connsiteX1143" fmla="*/ 5336109 w 5903857"/>
              <a:gd name="connsiteY1143" fmla="*/ 2169303 h 6648395"/>
              <a:gd name="connsiteX1144" fmla="*/ 5347764 w 5903857"/>
              <a:gd name="connsiteY1144" fmla="*/ 2226723 h 6648395"/>
              <a:gd name="connsiteX1145" fmla="*/ 5358394 w 5903857"/>
              <a:gd name="connsiteY1145" fmla="*/ 2163451 h 6648395"/>
              <a:gd name="connsiteX1146" fmla="*/ 5350114 w 5903857"/>
              <a:gd name="connsiteY1146" fmla="*/ 2162667 h 6648395"/>
              <a:gd name="connsiteX1147" fmla="*/ 5456475 w 5903857"/>
              <a:gd name="connsiteY1147" fmla="*/ 2115333 h 6648395"/>
              <a:gd name="connsiteX1148" fmla="*/ 5447073 w 5903857"/>
              <a:gd name="connsiteY1148" fmla="*/ 2130892 h 6648395"/>
              <a:gd name="connsiteX1149" fmla="*/ 5429073 w 5903857"/>
              <a:gd name="connsiteY1149" fmla="*/ 2142840 h 6648395"/>
              <a:gd name="connsiteX1150" fmla="*/ 5410583 w 5903857"/>
              <a:gd name="connsiteY1150" fmla="*/ 2152741 h 6648395"/>
              <a:gd name="connsiteX1151" fmla="*/ 5409372 w 5903857"/>
              <a:gd name="connsiteY1151" fmla="*/ 2162260 h 6648395"/>
              <a:gd name="connsiteX1152" fmla="*/ 5400898 w 5903857"/>
              <a:gd name="connsiteY1152" fmla="*/ 2224152 h 6648395"/>
              <a:gd name="connsiteX1153" fmla="*/ 5411353 w 5903857"/>
              <a:gd name="connsiteY1153" fmla="*/ 2256719 h 6648395"/>
              <a:gd name="connsiteX1154" fmla="*/ 5428493 w 5903857"/>
              <a:gd name="connsiteY1154" fmla="*/ 2239578 h 6648395"/>
              <a:gd name="connsiteX1155" fmla="*/ 5418552 w 5903857"/>
              <a:gd name="connsiteY1155" fmla="*/ 2604323 h 6648395"/>
              <a:gd name="connsiteX1156" fmla="*/ 5450947 w 5903857"/>
              <a:gd name="connsiteY1156" fmla="*/ 2718992 h 6648395"/>
              <a:gd name="connsiteX1157" fmla="*/ 5468087 w 5903857"/>
              <a:gd name="connsiteY1157" fmla="*/ 2684712 h 6648395"/>
              <a:gd name="connsiteX1158" fmla="*/ 5477859 w 5903857"/>
              <a:gd name="connsiteY1158" fmla="*/ 2701852 h 6648395"/>
              <a:gd name="connsiteX1159" fmla="*/ 5475802 w 5903857"/>
              <a:gd name="connsiteY1159" fmla="*/ 2461888 h 6648395"/>
              <a:gd name="connsiteX1160" fmla="*/ 5449920 w 5903857"/>
              <a:gd name="connsiteY1160" fmla="*/ 2297341 h 6648395"/>
              <a:gd name="connsiteX1161" fmla="*/ 5454912 w 5903857"/>
              <a:gd name="connsiteY1161" fmla="*/ 2144601 h 6648395"/>
              <a:gd name="connsiteX1162" fmla="*/ 5288287 w 5903857"/>
              <a:gd name="connsiteY1162" fmla="*/ 2112570 h 6648395"/>
              <a:gd name="connsiteX1163" fmla="*/ 5288287 w 5903857"/>
              <a:gd name="connsiteY1163" fmla="*/ 2112570 h 6648395"/>
              <a:gd name="connsiteX1164" fmla="*/ 428678 w 5903857"/>
              <a:gd name="connsiteY1164" fmla="*/ 2100399 h 6648395"/>
              <a:gd name="connsiteX1165" fmla="*/ 436641 w 5903857"/>
              <a:gd name="connsiteY1165" fmla="*/ 2279087 h 6648395"/>
              <a:gd name="connsiteX1166" fmla="*/ 427224 w 5903857"/>
              <a:gd name="connsiteY1166" fmla="*/ 2275000 h 6648395"/>
              <a:gd name="connsiteX1167" fmla="*/ 427136 w 5903857"/>
              <a:gd name="connsiteY1167" fmla="*/ 2274373 h 6648395"/>
              <a:gd name="connsiteX1168" fmla="*/ 426964 w 5903857"/>
              <a:gd name="connsiteY1168" fmla="*/ 2274887 h 6648395"/>
              <a:gd name="connsiteX1169" fmla="*/ 427224 w 5903857"/>
              <a:gd name="connsiteY1169" fmla="*/ 2275000 h 6648395"/>
              <a:gd name="connsiteX1170" fmla="*/ 431027 w 5903857"/>
              <a:gd name="connsiteY1170" fmla="*/ 2302033 h 6648395"/>
              <a:gd name="connsiteX1171" fmla="*/ 457131 w 5903857"/>
              <a:gd name="connsiteY1171" fmla="*/ 2347733 h 6648395"/>
              <a:gd name="connsiteX1172" fmla="*/ 428678 w 5903857"/>
              <a:gd name="connsiteY1172" fmla="*/ 2100399 h 6648395"/>
              <a:gd name="connsiteX1173" fmla="*/ 5511625 w 5903857"/>
              <a:gd name="connsiteY1173" fmla="*/ 2078975 h 6648395"/>
              <a:gd name="connsiteX1174" fmla="*/ 5511625 w 5903857"/>
              <a:gd name="connsiteY1174" fmla="*/ 2079318 h 6648395"/>
              <a:gd name="connsiteX1175" fmla="*/ 5502198 w 5903857"/>
              <a:gd name="connsiteY1175" fmla="*/ 2262032 h 6648395"/>
              <a:gd name="connsiteX1176" fmla="*/ 5511625 w 5903857"/>
              <a:gd name="connsiteY1176" fmla="*/ 2078975 h 6648395"/>
              <a:gd name="connsiteX1177" fmla="*/ 5645148 w 5903857"/>
              <a:gd name="connsiteY1177" fmla="*/ 2047780 h 6648395"/>
              <a:gd name="connsiteX1178" fmla="*/ 5646690 w 5903857"/>
              <a:gd name="connsiteY1178" fmla="*/ 2080861 h 6648395"/>
              <a:gd name="connsiteX1179" fmla="*/ 5645662 w 5903857"/>
              <a:gd name="connsiteY1179" fmla="*/ 2048465 h 6648395"/>
              <a:gd name="connsiteX1180" fmla="*/ 5292744 w 5903857"/>
              <a:gd name="connsiteY1180" fmla="*/ 2030639 h 6648395"/>
              <a:gd name="connsiteX1181" fmla="*/ 5292744 w 5903857"/>
              <a:gd name="connsiteY1181" fmla="*/ 2030639 h 6648395"/>
              <a:gd name="connsiteX1182" fmla="*/ 5285032 w 5903857"/>
              <a:gd name="connsiteY1182" fmla="*/ 1973373 h 6648395"/>
              <a:gd name="connsiteX1183" fmla="*/ 5265211 w 5903857"/>
              <a:gd name="connsiteY1183" fmla="*/ 1979987 h 6648395"/>
              <a:gd name="connsiteX1184" fmla="*/ 5269902 w 5903857"/>
              <a:gd name="connsiteY1184" fmla="*/ 1988774 h 6648395"/>
              <a:gd name="connsiteX1185" fmla="*/ 5305599 w 5903857"/>
              <a:gd name="connsiteY1185" fmla="*/ 2112570 h 6648395"/>
              <a:gd name="connsiteX1186" fmla="*/ 5306285 w 5903857"/>
              <a:gd name="connsiteY1186" fmla="*/ 2112570 h 6648395"/>
              <a:gd name="connsiteX1187" fmla="*/ 5312969 w 5903857"/>
              <a:gd name="connsiteY1187" fmla="*/ 2253120 h 6648395"/>
              <a:gd name="connsiteX1188" fmla="*/ 5285545 w 5903857"/>
              <a:gd name="connsiteY1188" fmla="*/ 2245921 h 6648395"/>
              <a:gd name="connsiteX1189" fmla="*/ 5289659 w 5903857"/>
              <a:gd name="connsiteY1189" fmla="*/ 2336935 h 6648395"/>
              <a:gd name="connsiteX1190" fmla="*/ 5317083 w 5903857"/>
              <a:gd name="connsiteY1190" fmla="*/ 2343963 h 6648395"/>
              <a:gd name="connsiteX1191" fmla="*/ 5331138 w 5903857"/>
              <a:gd name="connsiteY1191" fmla="*/ 2451089 h 6648395"/>
              <a:gd name="connsiteX1192" fmla="*/ 5326339 w 5903857"/>
              <a:gd name="connsiteY1192" fmla="*/ 2153192 h 6648395"/>
              <a:gd name="connsiteX1193" fmla="*/ 5352906 w 5903857"/>
              <a:gd name="connsiteY1193" fmla="*/ 2143765 h 6648395"/>
              <a:gd name="connsiteX1194" fmla="*/ 5304056 w 5903857"/>
              <a:gd name="connsiteY1194" fmla="*/ 2063035 h 6648395"/>
              <a:gd name="connsiteX1195" fmla="*/ 5331481 w 5903857"/>
              <a:gd name="connsiteY1195" fmla="*/ 2070062 h 6648395"/>
              <a:gd name="connsiteX1196" fmla="*/ 5309199 w 5903857"/>
              <a:gd name="connsiteY1196" fmla="*/ 1979904 h 6648395"/>
              <a:gd name="connsiteX1197" fmla="*/ 5284174 w 5903857"/>
              <a:gd name="connsiteY1197" fmla="*/ 2022412 h 6648395"/>
              <a:gd name="connsiteX1198" fmla="*/ 5284032 w 5903857"/>
              <a:gd name="connsiteY1198" fmla="*/ 1981425 h 6648395"/>
              <a:gd name="connsiteX1199" fmla="*/ 5515739 w 5903857"/>
              <a:gd name="connsiteY1199" fmla="*/ 1971848 h 6648395"/>
              <a:gd name="connsiteX1200" fmla="*/ 5509397 w 5903857"/>
              <a:gd name="connsiteY1200" fmla="*/ 2030125 h 6648395"/>
              <a:gd name="connsiteX1201" fmla="*/ 5489857 w 5903857"/>
              <a:gd name="connsiteY1201" fmla="*/ 1997902 h 6648395"/>
              <a:gd name="connsiteX1202" fmla="*/ 5515739 w 5903857"/>
              <a:gd name="connsiteY1202" fmla="*/ 1971848 h 6648395"/>
              <a:gd name="connsiteX1203" fmla="*/ 5235495 w 5903857"/>
              <a:gd name="connsiteY1203" fmla="*/ 1949909 h 6648395"/>
              <a:gd name="connsiteX1204" fmla="*/ 5254274 w 5903857"/>
              <a:gd name="connsiteY1204" fmla="*/ 1964802 h 6648395"/>
              <a:gd name="connsiteX1205" fmla="*/ 5254647 w 5903857"/>
              <a:gd name="connsiteY1205" fmla="*/ 1963926 h 6648395"/>
              <a:gd name="connsiteX1206" fmla="*/ 5269755 w 5903857"/>
              <a:gd name="connsiteY1206" fmla="*/ 1956183 h 6648395"/>
              <a:gd name="connsiteX1207" fmla="*/ 5277308 w 5903857"/>
              <a:gd name="connsiteY1207" fmla="*/ 1955058 h 6648395"/>
              <a:gd name="connsiteX1208" fmla="*/ 5268782 w 5903857"/>
              <a:gd name="connsiteY1208" fmla="*/ 1952367 h 6648395"/>
              <a:gd name="connsiteX1209" fmla="*/ 5235495 w 5903857"/>
              <a:gd name="connsiteY1209" fmla="*/ 1949909 h 6648395"/>
              <a:gd name="connsiteX1210" fmla="*/ 204141 w 5903857"/>
              <a:gd name="connsiteY1210" fmla="*/ 1920084 h 6648395"/>
              <a:gd name="connsiteX1211" fmla="*/ 200027 w 5903857"/>
              <a:gd name="connsiteY1211" fmla="*/ 2036123 h 6648395"/>
              <a:gd name="connsiteX1212" fmla="*/ 200027 w 5903857"/>
              <a:gd name="connsiteY1212" fmla="*/ 2036295 h 6648395"/>
              <a:gd name="connsiteX1213" fmla="*/ 204141 w 5903857"/>
              <a:gd name="connsiteY1213" fmla="*/ 1920084 h 6648395"/>
              <a:gd name="connsiteX1214" fmla="*/ 5279995 w 5903857"/>
              <a:gd name="connsiteY1214" fmla="*/ 1906112 h 6648395"/>
              <a:gd name="connsiteX1215" fmla="*/ 5273164 w 5903857"/>
              <a:gd name="connsiteY1215" fmla="*/ 1908509 h 6648395"/>
              <a:gd name="connsiteX1216" fmla="*/ 5269549 w 5903857"/>
              <a:gd name="connsiteY1216" fmla="*/ 1906786 h 6648395"/>
              <a:gd name="connsiteX1217" fmla="*/ 5270376 w 5903857"/>
              <a:gd name="connsiteY1217" fmla="*/ 1928055 h 6648395"/>
              <a:gd name="connsiteX1218" fmla="*/ 5280457 w 5903857"/>
              <a:gd name="connsiteY1218" fmla="*/ 1954589 h 6648395"/>
              <a:gd name="connsiteX1219" fmla="*/ 5287497 w 5903857"/>
              <a:gd name="connsiteY1219" fmla="*/ 1953540 h 6648395"/>
              <a:gd name="connsiteX1220" fmla="*/ 5288438 w 5903857"/>
              <a:gd name="connsiteY1220" fmla="*/ 1945967 h 6648395"/>
              <a:gd name="connsiteX1221" fmla="*/ 5286898 w 5903857"/>
              <a:gd name="connsiteY1221" fmla="*/ 1915778 h 6648395"/>
              <a:gd name="connsiteX1222" fmla="*/ 246394 w 5903857"/>
              <a:gd name="connsiteY1222" fmla="*/ 1903059 h 6648395"/>
              <a:gd name="connsiteX1223" fmla="*/ 251277 w 5903857"/>
              <a:gd name="connsiteY1223" fmla="*/ 1967734 h 6648395"/>
              <a:gd name="connsiteX1224" fmla="*/ 245792 w 5903857"/>
              <a:gd name="connsiteY1224" fmla="*/ 2050693 h 6648395"/>
              <a:gd name="connsiteX1225" fmla="*/ 246394 w 5903857"/>
              <a:gd name="connsiteY1225" fmla="*/ 1903059 h 6648395"/>
              <a:gd name="connsiteX1226" fmla="*/ 5268919 w 5903857"/>
              <a:gd name="connsiteY1226" fmla="*/ 1890603 h 6648395"/>
              <a:gd name="connsiteX1227" fmla="*/ 5269026 w 5903857"/>
              <a:gd name="connsiteY1227" fmla="*/ 1893347 h 6648395"/>
              <a:gd name="connsiteX1228" fmla="*/ 5270384 w 5903857"/>
              <a:gd name="connsiteY1228" fmla="*/ 1892654 h 6648395"/>
              <a:gd name="connsiteX1229" fmla="*/ 5237913 w 5903857"/>
              <a:gd name="connsiteY1229" fmla="*/ 1877914 h 6648395"/>
              <a:gd name="connsiteX1230" fmla="*/ 5231725 w 5903857"/>
              <a:gd name="connsiteY1230" fmla="*/ 1883747 h 6648395"/>
              <a:gd name="connsiteX1231" fmla="*/ 5231553 w 5903857"/>
              <a:gd name="connsiteY1231" fmla="*/ 1884604 h 6648395"/>
              <a:gd name="connsiteX1232" fmla="*/ 5243380 w 5903857"/>
              <a:gd name="connsiteY1232" fmla="*/ 1942196 h 6648395"/>
              <a:gd name="connsiteX1233" fmla="*/ 5237913 w 5903857"/>
              <a:gd name="connsiteY1233" fmla="*/ 1877914 h 6648395"/>
              <a:gd name="connsiteX1234" fmla="*/ 5557047 w 5903857"/>
              <a:gd name="connsiteY1234" fmla="*/ 1870378 h 6648395"/>
              <a:gd name="connsiteX1235" fmla="*/ 5583614 w 5903857"/>
              <a:gd name="connsiteY1235" fmla="*/ 1877234 h 6648395"/>
              <a:gd name="connsiteX1236" fmla="*/ 5584471 w 5903857"/>
              <a:gd name="connsiteY1236" fmla="*/ 1877234 h 6648395"/>
              <a:gd name="connsiteX1237" fmla="*/ 5585842 w 5903857"/>
              <a:gd name="connsiteY1237" fmla="*/ 1910315 h 6648395"/>
              <a:gd name="connsiteX1238" fmla="*/ 5576587 w 5903857"/>
              <a:gd name="connsiteY1238" fmla="*/ 1902430 h 6648395"/>
              <a:gd name="connsiteX1239" fmla="*/ 5568359 w 5903857"/>
              <a:gd name="connsiteY1239" fmla="*/ 1919571 h 6648395"/>
              <a:gd name="connsiteX1240" fmla="*/ 5557047 w 5903857"/>
              <a:gd name="connsiteY1240" fmla="*/ 1870378 h 6648395"/>
              <a:gd name="connsiteX1241" fmla="*/ 5286773 w 5903857"/>
              <a:gd name="connsiteY1241" fmla="*/ 1865104 h 6648395"/>
              <a:gd name="connsiteX1242" fmla="*/ 5286766 w 5903857"/>
              <a:gd name="connsiteY1242" fmla="*/ 1865104 h 6648395"/>
              <a:gd name="connsiteX1243" fmla="*/ 5269887 w 5903857"/>
              <a:gd name="connsiteY1243" fmla="*/ 1866400 h 6648395"/>
              <a:gd name="connsiteX1244" fmla="*/ 5267890 w 5903857"/>
              <a:gd name="connsiteY1244" fmla="*/ 1882376 h 6648395"/>
              <a:gd name="connsiteX1245" fmla="*/ 5268919 w 5903857"/>
              <a:gd name="connsiteY1245" fmla="*/ 1881691 h 6648395"/>
              <a:gd name="connsiteX1246" fmla="*/ 5283877 w 5903857"/>
              <a:gd name="connsiteY1246" fmla="*/ 1876780 h 6648395"/>
              <a:gd name="connsiteX1247" fmla="*/ 5284174 w 5903857"/>
              <a:gd name="connsiteY1247" fmla="*/ 1874831 h 6648395"/>
              <a:gd name="connsiteX1248" fmla="*/ 5284807 w 5903857"/>
              <a:gd name="connsiteY1248" fmla="*/ 1875512 h 6648395"/>
              <a:gd name="connsiteX1249" fmla="*/ 5534639 w 5903857"/>
              <a:gd name="connsiteY1249" fmla="*/ 1861342 h 6648395"/>
              <a:gd name="connsiteX1250" fmla="*/ 5540592 w 5903857"/>
              <a:gd name="connsiteY1250" fmla="*/ 1912200 h 6648395"/>
              <a:gd name="connsiteX1251" fmla="*/ 5530822 w 5903857"/>
              <a:gd name="connsiteY1251" fmla="*/ 1895060 h 6648395"/>
              <a:gd name="connsiteX1252" fmla="*/ 5522595 w 5903857"/>
              <a:gd name="connsiteY1252" fmla="*/ 1912200 h 6648395"/>
              <a:gd name="connsiteX1253" fmla="*/ 5528765 w 5903857"/>
              <a:gd name="connsiteY1253" fmla="*/ 1863008 h 6648395"/>
              <a:gd name="connsiteX1254" fmla="*/ 5529280 w 5903857"/>
              <a:gd name="connsiteY1254" fmla="*/ 1863008 h 6648395"/>
              <a:gd name="connsiteX1255" fmla="*/ 5534639 w 5903857"/>
              <a:gd name="connsiteY1255" fmla="*/ 1861342 h 6648395"/>
              <a:gd name="connsiteX1256" fmla="*/ 5501893 w 5903857"/>
              <a:gd name="connsiteY1256" fmla="*/ 1847332 h 6648395"/>
              <a:gd name="connsiteX1257" fmla="*/ 5501855 w 5903857"/>
              <a:gd name="connsiteY1257" fmla="*/ 1847582 h 6648395"/>
              <a:gd name="connsiteX1258" fmla="*/ 5500998 w 5903857"/>
              <a:gd name="connsiteY1258" fmla="*/ 1847582 h 6648395"/>
              <a:gd name="connsiteX1259" fmla="*/ 5417901 w 5903857"/>
              <a:gd name="connsiteY1259" fmla="*/ 1812948 h 6648395"/>
              <a:gd name="connsiteX1260" fmla="*/ 5403393 w 5903857"/>
              <a:gd name="connsiteY1260" fmla="*/ 1825892 h 6648395"/>
              <a:gd name="connsiteX1261" fmla="*/ 5406234 w 5903857"/>
              <a:gd name="connsiteY1261" fmla="*/ 1838304 h 6648395"/>
              <a:gd name="connsiteX1262" fmla="*/ 5403297 w 5903857"/>
              <a:gd name="connsiteY1262" fmla="*/ 1892832 h 6648395"/>
              <a:gd name="connsiteX1263" fmla="*/ 5419453 w 5903857"/>
              <a:gd name="connsiteY1263" fmla="*/ 2083047 h 6648395"/>
              <a:gd name="connsiteX1264" fmla="*/ 5413669 w 5903857"/>
              <a:gd name="connsiteY1264" fmla="*/ 2128493 h 6648395"/>
              <a:gd name="connsiteX1265" fmla="*/ 5433573 w 5903857"/>
              <a:gd name="connsiteY1265" fmla="*/ 2124482 h 6648395"/>
              <a:gd name="connsiteX1266" fmla="*/ 5456565 w 5903857"/>
              <a:gd name="connsiteY1266" fmla="*/ 2113655 h 6648395"/>
              <a:gd name="connsiteX1267" fmla="*/ 5456787 w 5903857"/>
              <a:gd name="connsiteY1267" fmla="*/ 2109494 h 6648395"/>
              <a:gd name="connsiteX1268" fmla="*/ 5438435 w 5903857"/>
              <a:gd name="connsiteY1268" fmla="*/ 2049322 h 6648395"/>
              <a:gd name="connsiteX1269" fmla="*/ 5437236 w 5903857"/>
              <a:gd name="connsiteY1269" fmla="*/ 2032525 h 6648395"/>
              <a:gd name="connsiteX1270" fmla="*/ 5436892 w 5903857"/>
              <a:gd name="connsiteY1270" fmla="*/ 2032182 h 6648395"/>
              <a:gd name="connsiteX1271" fmla="*/ 5427980 w 5903857"/>
              <a:gd name="connsiteY1271" fmla="*/ 1880534 h 6648395"/>
              <a:gd name="connsiteX1272" fmla="*/ 5615981 w 5903857"/>
              <a:gd name="connsiteY1272" fmla="*/ 1800352 h 6648395"/>
              <a:gd name="connsiteX1273" fmla="*/ 5616009 w 5903857"/>
              <a:gd name="connsiteY1273" fmla="*/ 1800446 h 6648395"/>
              <a:gd name="connsiteX1274" fmla="*/ 5616009 w 5903857"/>
              <a:gd name="connsiteY1274" fmla="*/ 1801303 h 6648395"/>
              <a:gd name="connsiteX1275" fmla="*/ 5478373 w 5903857"/>
              <a:gd name="connsiteY1275" fmla="*/ 1757424 h 6648395"/>
              <a:gd name="connsiteX1276" fmla="*/ 5478716 w 5903857"/>
              <a:gd name="connsiteY1276" fmla="*/ 1757424 h 6648395"/>
              <a:gd name="connsiteX1277" fmla="*/ 5478672 w 5903857"/>
              <a:gd name="connsiteY1277" fmla="*/ 1757780 h 6648395"/>
              <a:gd name="connsiteX1278" fmla="*/ 400789 w 5903857"/>
              <a:gd name="connsiteY1278" fmla="*/ 1707743 h 6648395"/>
              <a:gd name="connsiteX1279" fmla="*/ 400624 w 5903857"/>
              <a:gd name="connsiteY1279" fmla="*/ 1707947 h 6648395"/>
              <a:gd name="connsiteX1280" fmla="*/ 394089 w 5903857"/>
              <a:gd name="connsiteY1280" fmla="*/ 1725553 h 6648395"/>
              <a:gd name="connsiteX1281" fmla="*/ 395855 w 5903857"/>
              <a:gd name="connsiteY1281" fmla="*/ 1725760 h 6648395"/>
              <a:gd name="connsiteX1282" fmla="*/ 5394707 w 5903857"/>
              <a:gd name="connsiteY1282" fmla="*/ 1700125 h 6648395"/>
              <a:gd name="connsiteX1283" fmla="*/ 5395029 w 5903857"/>
              <a:gd name="connsiteY1283" fmla="*/ 1707289 h 6648395"/>
              <a:gd name="connsiteX1284" fmla="*/ 5413926 w 5903857"/>
              <a:gd name="connsiteY1284" fmla="*/ 1727086 h 6648395"/>
              <a:gd name="connsiteX1285" fmla="*/ 5412564 w 5903857"/>
              <a:gd name="connsiteY1285" fmla="*/ 1711665 h 6648395"/>
              <a:gd name="connsiteX1286" fmla="*/ 5403126 w 5903857"/>
              <a:gd name="connsiteY1286" fmla="*/ 1702765 h 6648395"/>
              <a:gd name="connsiteX1287" fmla="*/ 350789 w 5903857"/>
              <a:gd name="connsiteY1287" fmla="*/ 1698533 h 6648395"/>
              <a:gd name="connsiteX1288" fmla="*/ 348291 w 5903857"/>
              <a:gd name="connsiteY1288" fmla="*/ 1711637 h 6648395"/>
              <a:gd name="connsiteX1289" fmla="*/ 359603 w 5903857"/>
              <a:gd name="connsiteY1289" fmla="*/ 1746967 h 6648395"/>
              <a:gd name="connsiteX1290" fmla="*/ 362839 w 5903857"/>
              <a:gd name="connsiteY1290" fmla="*/ 1704962 h 6648395"/>
              <a:gd name="connsiteX1291" fmla="*/ 5286254 w 5903857"/>
              <a:gd name="connsiteY1291" fmla="*/ 1698214 h 6648395"/>
              <a:gd name="connsiteX1292" fmla="*/ 5284344 w 5903857"/>
              <a:gd name="connsiteY1292" fmla="*/ 1701372 h 6648395"/>
              <a:gd name="connsiteX1293" fmla="*/ 5286725 w 5903857"/>
              <a:gd name="connsiteY1293" fmla="*/ 1702228 h 6648395"/>
              <a:gd name="connsiteX1294" fmla="*/ 5728415 w 5903857"/>
              <a:gd name="connsiteY1294" fmla="*/ 1695619 h 6648395"/>
              <a:gd name="connsiteX1295" fmla="*/ 5728621 w 5903857"/>
              <a:gd name="connsiteY1295" fmla="*/ 1696405 h 6648395"/>
              <a:gd name="connsiteX1296" fmla="*/ 5728621 w 5903857"/>
              <a:gd name="connsiteY1296" fmla="*/ 1697605 h 6648395"/>
              <a:gd name="connsiteX1297" fmla="*/ 467547 w 5903857"/>
              <a:gd name="connsiteY1297" fmla="*/ 1688832 h 6648395"/>
              <a:gd name="connsiteX1298" fmla="*/ 440334 w 5903857"/>
              <a:gd name="connsiteY1298" fmla="*/ 1727085 h 6648395"/>
              <a:gd name="connsiteX1299" fmla="*/ 463816 w 5903857"/>
              <a:gd name="connsiteY1299" fmla="*/ 1858551 h 6648395"/>
              <a:gd name="connsiteX1300" fmla="*/ 482327 w 5903857"/>
              <a:gd name="connsiteY1300" fmla="*/ 1866092 h 6648395"/>
              <a:gd name="connsiteX1301" fmla="*/ 454732 w 5903857"/>
              <a:gd name="connsiteY1301" fmla="*/ 1867977 h 6648395"/>
              <a:gd name="connsiteX1302" fmla="*/ 455246 w 5903857"/>
              <a:gd name="connsiteY1302" fmla="*/ 1867977 h 6648395"/>
              <a:gd name="connsiteX1303" fmla="*/ 479242 w 5903857"/>
              <a:gd name="connsiteY1303" fmla="*/ 2007842 h 6648395"/>
              <a:gd name="connsiteX1304" fmla="*/ 470501 w 5903857"/>
              <a:gd name="connsiteY1304" fmla="*/ 1801131 h 6648395"/>
              <a:gd name="connsiteX1305" fmla="*/ 483870 w 5903857"/>
              <a:gd name="connsiteY1305" fmla="*/ 1692804 h 6648395"/>
              <a:gd name="connsiteX1306" fmla="*/ 467547 w 5903857"/>
              <a:gd name="connsiteY1306" fmla="*/ 1688832 h 6648395"/>
              <a:gd name="connsiteX1307" fmla="*/ 5231553 w 5903857"/>
              <a:gd name="connsiteY1307" fmla="*/ 1685092 h 6648395"/>
              <a:gd name="connsiteX1308" fmla="*/ 5231513 w 5903857"/>
              <a:gd name="connsiteY1308" fmla="*/ 1685964 h 6648395"/>
              <a:gd name="connsiteX1309" fmla="*/ 5220015 w 5903857"/>
              <a:gd name="connsiteY1309" fmla="*/ 1690161 h 6648395"/>
              <a:gd name="connsiteX1310" fmla="*/ 5219262 w 5903857"/>
              <a:gd name="connsiteY1310" fmla="*/ 1691573 h 6648395"/>
              <a:gd name="connsiteX1311" fmla="*/ 5222296 w 5903857"/>
              <a:gd name="connsiteY1311" fmla="*/ 1706857 h 6648395"/>
              <a:gd name="connsiteX1312" fmla="*/ 5234607 w 5903857"/>
              <a:gd name="connsiteY1312" fmla="*/ 1704577 h 6648395"/>
              <a:gd name="connsiteX1313" fmla="*/ 5230929 w 5903857"/>
              <a:gd name="connsiteY1313" fmla="*/ 1698665 h 6648395"/>
              <a:gd name="connsiteX1314" fmla="*/ 5231513 w 5903857"/>
              <a:gd name="connsiteY1314" fmla="*/ 1685964 h 6648395"/>
              <a:gd name="connsiteX1315" fmla="*/ 5231553 w 5903857"/>
              <a:gd name="connsiteY1315" fmla="*/ 1685949 h 6648395"/>
              <a:gd name="connsiteX1316" fmla="*/ 5393357 w 5903857"/>
              <a:gd name="connsiteY1316" fmla="*/ 1670008 h 6648395"/>
              <a:gd name="connsiteX1317" fmla="*/ 5394342 w 5903857"/>
              <a:gd name="connsiteY1317" fmla="*/ 1691967 h 6648395"/>
              <a:gd name="connsiteX1318" fmla="*/ 5410105 w 5903857"/>
              <a:gd name="connsiteY1318" fmla="*/ 1690588 h 6648395"/>
              <a:gd name="connsiteX1319" fmla="*/ 5276461 w 5903857"/>
              <a:gd name="connsiteY1319" fmla="*/ 1649440 h 6648395"/>
              <a:gd name="connsiteX1320" fmla="*/ 5274869 w 5903857"/>
              <a:gd name="connsiteY1320" fmla="*/ 1671498 h 6648395"/>
              <a:gd name="connsiteX1321" fmla="*/ 5274649 w 5903857"/>
              <a:gd name="connsiteY1321" fmla="*/ 1681653 h 6648395"/>
              <a:gd name="connsiteX1322" fmla="*/ 5278821 w 5903857"/>
              <a:gd name="connsiteY1322" fmla="*/ 1679751 h 6648395"/>
              <a:gd name="connsiteX1323" fmla="*/ 5283009 w 5903857"/>
              <a:gd name="connsiteY1323" fmla="*/ 1680274 h 6648395"/>
              <a:gd name="connsiteX1324" fmla="*/ 400054 w 5903857"/>
              <a:gd name="connsiteY1324" fmla="*/ 1638470 h 6648395"/>
              <a:gd name="connsiteX1325" fmla="*/ 380621 w 5903857"/>
              <a:gd name="connsiteY1325" fmla="*/ 1680227 h 6648395"/>
              <a:gd name="connsiteX1326" fmla="*/ 384756 w 5903857"/>
              <a:gd name="connsiteY1326" fmla="*/ 1704195 h 6648395"/>
              <a:gd name="connsiteX1327" fmla="*/ 390179 w 5903857"/>
              <a:gd name="connsiteY1327" fmla="*/ 1706814 h 6648395"/>
              <a:gd name="connsiteX1328" fmla="*/ 402368 w 5903857"/>
              <a:gd name="connsiteY1328" fmla="*/ 1701976 h 6648395"/>
              <a:gd name="connsiteX1329" fmla="*/ 407096 w 5903857"/>
              <a:gd name="connsiteY1329" fmla="*/ 1684713 h 6648395"/>
              <a:gd name="connsiteX1330" fmla="*/ 400054 w 5903857"/>
              <a:gd name="connsiteY1330" fmla="*/ 1638470 h 6648395"/>
              <a:gd name="connsiteX1331" fmla="*/ 5185699 w 5903857"/>
              <a:gd name="connsiteY1331" fmla="*/ 1638362 h 6648395"/>
              <a:gd name="connsiteX1332" fmla="*/ 5187617 w 5903857"/>
              <a:gd name="connsiteY1332" fmla="*/ 1651763 h 6648395"/>
              <a:gd name="connsiteX1333" fmla="*/ 5203785 w 5903857"/>
              <a:gd name="connsiteY1333" fmla="*/ 1661050 h 6648395"/>
              <a:gd name="connsiteX1334" fmla="*/ 5218185 w 5903857"/>
              <a:gd name="connsiteY1334" fmla="*/ 1659535 h 6648395"/>
              <a:gd name="connsiteX1335" fmla="*/ 5202822 w 5903857"/>
              <a:gd name="connsiteY1335" fmla="*/ 1649204 h 6648395"/>
              <a:gd name="connsiteX1336" fmla="*/ 5197307 w 5903857"/>
              <a:gd name="connsiteY1336" fmla="*/ 1645713 h 6648395"/>
              <a:gd name="connsiteX1337" fmla="*/ 5192758 w 5903857"/>
              <a:gd name="connsiteY1337" fmla="*/ 1645127 h 6648395"/>
              <a:gd name="connsiteX1338" fmla="*/ 5186951 w 5903857"/>
              <a:gd name="connsiteY1338" fmla="*/ 1639155 h 6648395"/>
              <a:gd name="connsiteX1339" fmla="*/ 5741819 w 5903857"/>
              <a:gd name="connsiteY1339" fmla="*/ 1604876 h 6648395"/>
              <a:gd name="connsiteX1340" fmla="*/ 5769586 w 5903857"/>
              <a:gd name="connsiteY1340" fmla="*/ 1803188 h 6648395"/>
              <a:gd name="connsiteX1341" fmla="*/ 5769072 w 5903857"/>
              <a:gd name="connsiteY1341" fmla="*/ 1802503 h 6648395"/>
              <a:gd name="connsiteX1342" fmla="*/ 5741819 w 5903857"/>
              <a:gd name="connsiteY1342" fmla="*/ 1604876 h 6648395"/>
              <a:gd name="connsiteX1343" fmla="*/ 5597498 w 5903857"/>
              <a:gd name="connsiteY1343" fmla="*/ 1594763 h 6648395"/>
              <a:gd name="connsiteX1344" fmla="*/ 5614322 w 5903857"/>
              <a:gd name="connsiteY1344" fmla="*/ 1743987 h 6648395"/>
              <a:gd name="connsiteX1345" fmla="*/ 5615981 w 5903857"/>
              <a:gd name="connsiteY1345" fmla="*/ 1800352 h 6648395"/>
              <a:gd name="connsiteX1346" fmla="*/ 5601041 w 5903857"/>
              <a:gd name="connsiteY1346" fmla="*/ 1750254 h 6648395"/>
              <a:gd name="connsiteX1347" fmla="*/ 5597498 w 5903857"/>
              <a:gd name="connsiteY1347" fmla="*/ 1594763 h 6648395"/>
              <a:gd name="connsiteX1348" fmla="*/ 5504908 w 5903857"/>
              <a:gd name="connsiteY1348" fmla="*/ 1553203 h 6648395"/>
              <a:gd name="connsiteX1349" fmla="*/ 5499332 w 5903857"/>
              <a:gd name="connsiteY1349" fmla="*/ 1559726 h 6648395"/>
              <a:gd name="connsiteX1350" fmla="*/ 5499970 w 5903857"/>
              <a:gd name="connsiteY1350" fmla="*/ 1589960 h 6648395"/>
              <a:gd name="connsiteX1351" fmla="*/ 5502254 w 5903857"/>
              <a:gd name="connsiteY1351" fmla="*/ 1592795 h 6648395"/>
              <a:gd name="connsiteX1352" fmla="*/ 5504927 w 5903857"/>
              <a:gd name="connsiteY1352" fmla="*/ 1581426 h 6648395"/>
              <a:gd name="connsiteX1353" fmla="*/ 5504448 w 5903857"/>
              <a:gd name="connsiteY1353" fmla="*/ 1556069 h 6648395"/>
              <a:gd name="connsiteX1354" fmla="*/ 5522479 w 5903857"/>
              <a:gd name="connsiteY1354" fmla="*/ 1538852 h 6648395"/>
              <a:gd name="connsiteX1355" fmla="*/ 5520313 w 5903857"/>
              <a:gd name="connsiteY1355" fmla="*/ 1540167 h 6648395"/>
              <a:gd name="connsiteX1356" fmla="*/ 5522595 w 5903857"/>
              <a:gd name="connsiteY1356" fmla="*/ 1540257 h 6648395"/>
              <a:gd name="connsiteX1357" fmla="*/ 5197305 w 5903857"/>
              <a:gd name="connsiteY1357" fmla="*/ 1534461 h 6648395"/>
              <a:gd name="connsiteX1358" fmla="*/ 5198026 w 5903857"/>
              <a:gd name="connsiteY1358" fmla="*/ 1555772 h 6648395"/>
              <a:gd name="connsiteX1359" fmla="*/ 5208523 w 5903857"/>
              <a:gd name="connsiteY1359" fmla="*/ 1551515 h 6648395"/>
              <a:gd name="connsiteX1360" fmla="*/ 5208778 w 5903857"/>
              <a:gd name="connsiteY1360" fmla="*/ 1551432 h 6648395"/>
              <a:gd name="connsiteX1361" fmla="*/ 5207043 w 5903857"/>
              <a:gd name="connsiteY1361" fmla="*/ 1545399 h 6648395"/>
              <a:gd name="connsiteX1362" fmla="*/ 5206871 w 5903857"/>
              <a:gd name="connsiteY1362" fmla="*/ 1546256 h 6648395"/>
              <a:gd name="connsiteX1363" fmla="*/ 5207392 w 5903857"/>
              <a:gd name="connsiteY1363" fmla="*/ 1540468 h 6648395"/>
              <a:gd name="connsiteX1364" fmla="*/ 5202072 w 5903857"/>
              <a:gd name="connsiteY1364" fmla="*/ 1547281 h 6648395"/>
              <a:gd name="connsiteX1365" fmla="*/ 5201729 w 5903857"/>
              <a:gd name="connsiteY1365" fmla="*/ 1547281 h 6648395"/>
              <a:gd name="connsiteX1366" fmla="*/ 5199115 w 5903857"/>
              <a:gd name="connsiteY1366" fmla="*/ 1536140 h 6648395"/>
              <a:gd name="connsiteX1367" fmla="*/ 5207900 w 5903857"/>
              <a:gd name="connsiteY1367" fmla="*/ 1528770 h 6648395"/>
              <a:gd name="connsiteX1368" fmla="*/ 5207550 w 5903857"/>
              <a:gd name="connsiteY1368" fmla="*/ 1538710 h 6648395"/>
              <a:gd name="connsiteX1369" fmla="*/ 5208433 w 5903857"/>
              <a:gd name="connsiteY1369" fmla="*/ 1528890 h 6648395"/>
              <a:gd name="connsiteX1370" fmla="*/ 498884 w 5903857"/>
              <a:gd name="connsiteY1370" fmla="*/ 1525728 h 6648395"/>
              <a:gd name="connsiteX1371" fmla="*/ 504267 w 5903857"/>
              <a:gd name="connsiteY1371" fmla="*/ 1543341 h 6648395"/>
              <a:gd name="connsiteX1372" fmla="*/ 505843 w 5903857"/>
              <a:gd name="connsiteY1372" fmla="*/ 1526467 h 6648395"/>
              <a:gd name="connsiteX1373" fmla="*/ 409783 w 5903857"/>
              <a:gd name="connsiteY1373" fmla="*/ 1476754 h 6648395"/>
              <a:gd name="connsiteX1374" fmla="*/ 405252 w 5903857"/>
              <a:gd name="connsiteY1374" fmla="*/ 1489269 h 6648395"/>
              <a:gd name="connsiteX1375" fmla="*/ 405604 w 5903857"/>
              <a:gd name="connsiteY1375" fmla="*/ 1501381 h 6648395"/>
              <a:gd name="connsiteX1376" fmla="*/ 409483 w 5903857"/>
              <a:gd name="connsiteY1376" fmla="*/ 1501688 h 6648395"/>
              <a:gd name="connsiteX1377" fmla="*/ 405737 w 5903857"/>
              <a:gd name="connsiteY1377" fmla="*/ 1505970 h 6648395"/>
              <a:gd name="connsiteX1378" fmla="*/ 405903 w 5903857"/>
              <a:gd name="connsiteY1378" fmla="*/ 1511717 h 6648395"/>
              <a:gd name="connsiteX1379" fmla="*/ 387199 w 5903857"/>
              <a:gd name="connsiteY1379" fmla="*/ 1539742 h 6648395"/>
              <a:gd name="connsiteX1380" fmla="*/ 393908 w 5903857"/>
              <a:gd name="connsiteY1380" fmla="*/ 1519493 h 6648395"/>
              <a:gd name="connsiteX1381" fmla="*/ 390310 w 5903857"/>
              <a:gd name="connsiteY1381" fmla="*/ 1523606 h 6648395"/>
              <a:gd name="connsiteX1382" fmla="*/ 369280 w 5903857"/>
              <a:gd name="connsiteY1382" fmla="*/ 1530308 h 6648395"/>
              <a:gd name="connsiteX1383" fmla="*/ 369218 w 5903857"/>
              <a:gd name="connsiteY1383" fmla="*/ 1530834 h 6648395"/>
              <a:gd name="connsiteX1384" fmla="*/ 388399 w 5903857"/>
              <a:gd name="connsiteY1384" fmla="*/ 1563567 h 6648395"/>
              <a:gd name="connsiteX1385" fmla="*/ 336978 w 5903857"/>
              <a:gd name="connsiteY1385" fmla="*/ 1640183 h 6648395"/>
              <a:gd name="connsiteX1386" fmla="*/ 324980 w 5903857"/>
              <a:gd name="connsiteY1386" fmla="*/ 1566309 h 6648395"/>
              <a:gd name="connsiteX1387" fmla="*/ 329436 w 5903857"/>
              <a:gd name="connsiteY1387" fmla="*/ 1673779 h 6648395"/>
              <a:gd name="connsiteX1388" fmla="*/ 356518 w 5903857"/>
              <a:gd name="connsiteY1388" fmla="*/ 1672579 h 6648395"/>
              <a:gd name="connsiteX1389" fmla="*/ 352468 w 5903857"/>
              <a:gd name="connsiteY1389" fmla="*/ 1689722 h 6648395"/>
              <a:gd name="connsiteX1390" fmla="*/ 352008 w 5903857"/>
              <a:gd name="connsiteY1390" fmla="*/ 1692137 h 6648395"/>
              <a:gd name="connsiteX1391" fmla="*/ 357741 w 5903857"/>
              <a:gd name="connsiteY1391" fmla="*/ 1689952 h 6648395"/>
              <a:gd name="connsiteX1392" fmla="*/ 364581 w 5903857"/>
              <a:gd name="connsiteY1392" fmla="*/ 1693781 h 6648395"/>
              <a:gd name="connsiteX1393" fmla="*/ 378500 w 5903857"/>
              <a:gd name="connsiteY1393" fmla="*/ 1652953 h 6648395"/>
              <a:gd name="connsiteX1394" fmla="*/ 380171 w 5903857"/>
              <a:gd name="connsiteY1394" fmla="*/ 1596990 h 6648395"/>
              <a:gd name="connsiteX1395" fmla="*/ 410231 w 5903857"/>
              <a:gd name="connsiteY1395" fmla="*/ 1537449 h 6648395"/>
              <a:gd name="connsiteX1396" fmla="*/ 414017 w 5903857"/>
              <a:gd name="connsiteY1396" fmla="*/ 1508430 h 6648395"/>
              <a:gd name="connsiteX1397" fmla="*/ 413854 w 5903857"/>
              <a:gd name="connsiteY1397" fmla="*/ 1502644 h 6648395"/>
              <a:gd name="connsiteX1398" fmla="*/ 414785 w 5903857"/>
              <a:gd name="connsiteY1398" fmla="*/ 1502545 h 6648395"/>
              <a:gd name="connsiteX1399" fmla="*/ 415001 w 5903857"/>
              <a:gd name="connsiteY1399" fmla="*/ 1500890 h 6648395"/>
              <a:gd name="connsiteX1400" fmla="*/ 412146 w 5903857"/>
              <a:gd name="connsiteY1400" fmla="*/ 1478490 h 6648395"/>
              <a:gd name="connsiteX1401" fmla="*/ 390470 w 5903857"/>
              <a:gd name="connsiteY1401" fmla="*/ 1462559 h 6648395"/>
              <a:gd name="connsiteX1402" fmla="*/ 374044 w 5903857"/>
              <a:gd name="connsiteY1402" fmla="*/ 1490163 h 6648395"/>
              <a:gd name="connsiteX1403" fmla="*/ 373019 w 5903857"/>
              <a:gd name="connsiteY1403" fmla="*/ 1498802 h 6648395"/>
              <a:gd name="connsiteX1404" fmla="*/ 400054 w 5903857"/>
              <a:gd name="connsiteY1404" fmla="*/ 1500942 h 6648395"/>
              <a:gd name="connsiteX1405" fmla="*/ 408073 w 5903857"/>
              <a:gd name="connsiteY1405" fmla="*/ 1476740 h 6648395"/>
              <a:gd name="connsiteX1406" fmla="*/ 408475 w 5903857"/>
              <a:gd name="connsiteY1406" fmla="*/ 1475793 h 6648395"/>
              <a:gd name="connsiteX1407" fmla="*/ 5516823 w 5903857"/>
              <a:gd name="connsiteY1407" fmla="*/ 1461435 h 6648395"/>
              <a:gd name="connsiteX1408" fmla="*/ 5502712 w 5903857"/>
              <a:gd name="connsiteY1408" fmla="*/ 1467536 h 6648395"/>
              <a:gd name="connsiteX1409" fmla="*/ 5492438 w 5903857"/>
              <a:gd name="connsiteY1409" fmla="*/ 1471651 h 6648395"/>
              <a:gd name="connsiteX1410" fmla="*/ 5497864 w 5903857"/>
              <a:gd name="connsiteY1410" fmla="*/ 1476522 h 6648395"/>
              <a:gd name="connsiteX1411" fmla="*/ 5510939 w 5903857"/>
              <a:gd name="connsiteY1411" fmla="*/ 1482837 h 6648395"/>
              <a:gd name="connsiteX1412" fmla="*/ 5511260 w 5903857"/>
              <a:gd name="connsiteY1412" fmla="*/ 1495461 h 6648395"/>
              <a:gd name="connsiteX1413" fmla="*/ 5521052 w 5903857"/>
              <a:gd name="connsiteY1413" fmla="*/ 1497060 h 6648395"/>
              <a:gd name="connsiteX1414" fmla="*/ 5507683 w 5903857"/>
              <a:gd name="connsiteY1414" fmla="*/ 1516664 h 6648395"/>
              <a:gd name="connsiteX1415" fmla="*/ 5500520 w 5903857"/>
              <a:gd name="connsiteY1415" fmla="*/ 1521798 h 6648395"/>
              <a:gd name="connsiteX1416" fmla="*/ 5498309 w 5903857"/>
              <a:gd name="connsiteY1416" fmla="*/ 1525524 h 6648395"/>
              <a:gd name="connsiteX1417" fmla="*/ 5496646 w 5903857"/>
              <a:gd name="connsiteY1417" fmla="*/ 1535621 h 6648395"/>
              <a:gd name="connsiteX1418" fmla="*/ 5506828 w 5903857"/>
              <a:gd name="connsiteY1418" fmla="*/ 1533357 h 6648395"/>
              <a:gd name="connsiteX1419" fmla="*/ 5515246 w 5903857"/>
              <a:gd name="connsiteY1419" fmla="*/ 1521849 h 6648395"/>
              <a:gd name="connsiteX1420" fmla="*/ 5520632 w 5903857"/>
              <a:gd name="connsiteY1420" fmla="*/ 1516222 h 6648395"/>
              <a:gd name="connsiteX1421" fmla="*/ 5521395 w 5903857"/>
              <a:gd name="connsiteY1421" fmla="*/ 1489607 h 6648395"/>
              <a:gd name="connsiteX1422" fmla="*/ 5520518 w 5903857"/>
              <a:gd name="connsiteY1422" fmla="*/ 1478710 h 6648395"/>
              <a:gd name="connsiteX1423" fmla="*/ 5519938 w 5903857"/>
              <a:gd name="connsiteY1423" fmla="*/ 1478034 h 6648395"/>
              <a:gd name="connsiteX1424" fmla="*/ 5517475 w 5903857"/>
              <a:gd name="connsiteY1424" fmla="*/ 1462460 h 6648395"/>
              <a:gd name="connsiteX1425" fmla="*/ 5744390 w 5903857"/>
              <a:gd name="connsiteY1425" fmla="*/ 1456441 h 6648395"/>
              <a:gd name="connsiteX1426" fmla="*/ 5759302 w 5903857"/>
              <a:gd name="connsiteY1426" fmla="*/ 1580022 h 6648395"/>
              <a:gd name="connsiteX1427" fmla="*/ 5744390 w 5903857"/>
              <a:gd name="connsiteY1427" fmla="*/ 1456441 h 6648395"/>
              <a:gd name="connsiteX1428" fmla="*/ 344411 w 5903857"/>
              <a:gd name="connsiteY1428" fmla="*/ 1441059 h 6648395"/>
              <a:gd name="connsiteX1429" fmla="*/ 337404 w 5903857"/>
              <a:gd name="connsiteY1429" fmla="*/ 1441414 h 6648395"/>
              <a:gd name="connsiteX1430" fmla="*/ 342861 w 5903857"/>
              <a:gd name="connsiteY1430" fmla="*/ 1444983 h 6648395"/>
              <a:gd name="connsiteX1431" fmla="*/ 350536 w 5903857"/>
              <a:gd name="connsiteY1431" fmla="*/ 1460454 h 6648395"/>
              <a:gd name="connsiteX1432" fmla="*/ 339549 w 5903857"/>
              <a:gd name="connsiteY1432" fmla="*/ 1491920 h 6648395"/>
              <a:gd name="connsiteX1433" fmla="*/ 367367 w 5903857"/>
              <a:gd name="connsiteY1433" fmla="*/ 1457616 h 6648395"/>
              <a:gd name="connsiteX1434" fmla="*/ 368998 w 5903857"/>
              <a:gd name="connsiteY1434" fmla="*/ 1450550 h 6648395"/>
              <a:gd name="connsiteX1435" fmla="*/ 5586856 w 5903857"/>
              <a:gd name="connsiteY1435" fmla="*/ 1420361 h 6648395"/>
              <a:gd name="connsiteX1436" fmla="*/ 5593427 w 5903857"/>
              <a:gd name="connsiteY1436" fmla="*/ 1425931 h 6648395"/>
              <a:gd name="connsiteX1437" fmla="*/ 5602093 w 5903857"/>
              <a:gd name="connsiteY1437" fmla="*/ 1432915 h 6648395"/>
              <a:gd name="connsiteX1438" fmla="*/ 5602297 w 5903857"/>
              <a:gd name="connsiteY1438" fmla="*/ 1432527 h 6648395"/>
              <a:gd name="connsiteX1439" fmla="*/ 5598601 w 5903857"/>
              <a:gd name="connsiteY1439" fmla="*/ 1424519 h 6648395"/>
              <a:gd name="connsiteX1440" fmla="*/ 5500343 w 5903857"/>
              <a:gd name="connsiteY1440" fmla="*/ 1417532 h 6648395"/>
              <a:gd name="connsiteX1441" fmla="*/ 5495726 w 5903857"/>
              <a:gd name="connsiteY1441" fmla="*/ 1418472 h 6648395"/>
              <a:gd name="connsiteX1442" fmla="*/ 5477172 w 5903857"/>
              <a:gd name="connsiteY1442" fmla="*/ 1447525 h 6648395"/>
              <a:gd name="connsiteX1443" fmla="*/ 5486963 w 5903857"/>
              <a:gd name="connsiteY1443" fmla="*/ 1452838 h 6648395"/>
              <a:gd name="connsiteX1444" fmla="*/ 5494716 w 5903857"/>
              <a:gd name="connsiteY1444" fmla="*/ 1451881 h 6648395"/>
              <a:gd name="connsiteX1445" fmla="*/ 5466683 w 5903857"/>
              <a:gd name="connsiteY1445" fmla="*/ 1392867 h 6648395"/>
              <a:gd name="connsiteX1446" fmla="*/ 5462090 w 5903857"/>
              <a:gd name="connsiteY1446" fmla="*/ 1401935 h 6648395"/>
              <a:gd name="connsiteX1447" fmla="*/ 5462986 w 5903857"/>
              <a:gd name="connsiteY1447" fmla="*/ 1417414 h 6648395"/>
              <a:gd name="connsiteX1448" fmla="*/ 5472514 w 5903857"/>
              <a:gd name="connsiteY1448" fmla="*/ 1414241 h 6648395"/>
              <a:gd name="connsiteX1449" fmla="*/ 5470424 w 5903857"/>
              <a:gd name="connsiteY1449" fmla="*/ 1400092 h 6648395"/>
              <a:gd name="connsiteX1450" fmla="*/ 5466683 w 5903857"/>
              <a:gd name="connsiteY1450" fmla="*/ 1392867 h 6648395"/>
              <a:gd name="connsiteX1451" fmla="*/ 5502404 w 5903857"/>
              <a:gd name="connsiteY1451" fmla="*/ 1373527 h 6648395"/>
              <a:gd name="connsiteX1452" fmla="*/ 5493971 w 5903857"/>
              <a:gd name="connsiteY1452" fmla="*/ 1382049 h 6648395"/>
              <a:gd name="connsiteX1453" fmla="*/ 5491959 w 5903857"/>
              <a:gd name="connsiteY1453" fmla="*/ 1380642 h 6648395"/>
              <a:gd name="connsiteX1454" fmla="*/ 5491356 w 5903857"/>
              <a:gd name="connsiteY1454" fmla="*/ 1381582 h 6648395"/>
              <a:gd name="connsiteX1455" fmla="*/ 5483028 w 5903857"/>
              <a:gd name="connsiteY1455" fmla="*/ 1399288 h 6648395"/>
              <a:gd name="connsiteX1456" fmla="*/ 5477610 w 5903857"/>
              <a:gd name="connsiteY1456" fmla="*/ 1412793 h 6648395"/>
              <a:gd name="connsiteX1457" fmla="*/ 5501748 w 5903857"/>
              <a:gd name="connsiteY1457" fmla="*/ 1408958 h 6648395"/>
              <a:gd name="connsiteX1458" fmla="*/ 5502837 w 5903857"/>
              <a:gd name="connsiteY1458" fmla="*/ 1402307 h 6648395"/>
              <a:gd name="connsiteX1459" fmla="*/ 5504145 w 5903857"/>
              <a:gd name="connsiteY1459" fmla="*/ 1379780 h 6648395"/>
              <a:gd name="connsiteX1460" fmla="*/ 5593556 w 5903857"/>
              <a:gd name="connsiteY1460" fmla="*/ 1317773 h 6648395"/>
              <a:gd name="connsiteX1461" fmla="*/ 5594584 w 5903857"/>
              <a:gd name="connsiteY1461" fmla="*/ 1326686 h 6648395"/>
              <a:gd name="connsiteX1462" fmla="*/ 5666916 w 5903857"/>
              <a:gd name="connsiteY1462" fmla="*/ 1418386 h 6648395"/>
              <a:gd name="connsiteX1463" fmla="*/ 5635378 w 5903857"/>
              <a:gd name="connsiteY1463" fmla="*/ 1412901 h 6648395"/>
              <a:gd name="connsiteX1464" fmla="*/ 5664688 w 5903857"/>
              <a:gd name="connsiteY1464" fmla="*/ 1527570 h 6648395"/>
              <a:gd name="connsiteX1465" fmla="*/ 5631778 w 5903857"/>
              <a:gd name="connsiteY1465" fmla="*/ 1513000 h 6648395"/>
              <a:gd name="connsiteX1466" fmla="*/ 5630921 w 5903857"/>
              <a:gd name="connsiteY1466" fmla="*/ 1463594 h 6648395"/>
              <a:gd name="connsiteX1467" fmla="*/ 5616502 w 5903857"/>
              <a:gd name="connsiteY1467" fmla="*/ 1452141 h 6648395"/>
              <a:gd name="connsiteX1468" fmla="*/ 5614277 w 5903857"/>
              <a:gd name="connsiteY1468" fmla="*/ 1460126 h 6648395"/>
              <a:gd name="connsiteX1469" fmla="*/ 5612238 w 5903857"/>
              <a:gd name="connsiteY1469" fmla="*/ 1535800 h 6648395"/>
              <a:gd name="connsiteX1470" fmla="*/ 5590942 w 5903857"/>
              <a:gd name="connsiteY1470" fmla="*/ 1479302 h 6648395"/>
              <a:gd name="connsiteX1471" fmla="*/ 5588061 w 5903857"/>
              <a:gd name="connsiteY1471" fmla="*/ 1454254 h 6648395"/>
              <a:gd name="connsiteX1472" fmla="*/ 5586357 w 5903857"/>
              <a:gd name="connsiteY1472" fmla="*/ 1454552 h 6648395"/>
              <a:gd name="connsiteX1473" fmla="*/ 5587896 w 5903857"/>
              <a:gd name="connsiteY1473" fmla="*/ 1452822 h 6648395"/>
              <a:gd name="connsiteX1474" fmla="*/ 5586930 w 5903857"/>
              <a:gd name="connsiteY1474" fmla="*/ 1444424 h 6648395"/>
              <a:gd name="connsiteX1475" fmla="*/ 5570930 w 5903857"/>
              <a:gd name="connsiteY1475" fmla="*/ 1421646 h 6648395"/>
              <a:gd name="connsiteX1476" fmla="*/ 5580395 w 5903857"/>
              <a:gd name="connsiteY1476" fmla="*/ 1414886 h 6648395"/>
              <a:gd name="connsiteX1477" fmla="*/ 5582842 w 5903857"/>
              <a:gd name="connsiteY1477" fmla="*/ 1416960 h 6648395"/>
              <a:gd name="connsiteX1478" fmla="*/ 5585706 w 5903857"/>
              <a:gd name="connsiteY1478" fmla="*/ 1408506 h 6648395"/>
              <a:gd name="connsiteX1479" fmla="*/ 5612581 w 5903857"/>
              <a:gd name="connsiteY1479" fmla="*/ 1415472 h 6648395"/>
              <a:gd name="connsiteX1480" fmla="*/ 5608468 w 5903857"/>
              <a:gd name="connsiteY1480" fmla="*/ 1379478 h 6648395"/>
              <a:gd name="connsiteX1481" fmla="*/ 5567502 w 5903857"/>
              <a:gd name="connsiteY1481" fmla="*/ 1356853 h 6648395"/>
              <a:gd name="connsiteX1482" fmla="*/ 5593556 w 5903857"/>
              <a:gd name="connsiteY1482" fmla="*/ 1318287 h 6648395"/>
              <a:gd name="connsiteX1483" fmla="*/ 5692798 w 5903857"/>
              <a:gd name="connsiteY1483" fmla="*/ 1316919 h 6648395"/>
              <a:gd name="connsiteX1484" fmla="*/ 5719842 w 5903857"/>
              <a:gd name="connsiteY1484" fmla="*/ 1613006 h 6648395"/>
              <a:gd name="connsiteX1485" fmla="*/ 5728415 w 5903857"/>
              <a:gd name="connsiteY1485" fmla="*/ 1695619 h 6648395"/>
              <a:gd name="connsiteX1486" fmla="*/ 5706175 w 5903857"/>
              <a:gd name="connsiteY1486" fmla="*/ 1610837 h 6648395"/>
              <a:gd name="connsiteX1487" fmla="*/ 5692798 w 5903857"/>
              <a:gd name="connsiteY1487" fmla="*/ 1316919 h 6648395"/>
              <a:gd name="connsiteX1488" fmla="*/ 485028 w 5903857"/>
              <a:gd name="connsiteY1488" fmla="*/ 1304375 h 6648395"/>
              <a:gd name="connsiteX1489" fmla="*/ 485198 w 5903857"/>
              <a:gd name="connsiteY1489" fmla="*/ 1309500 h 6648395"/>
              <a:gd name="connsiteX1490" fmla="*/ 480019 w 5903857"/>
              <a:gd name="connsiteY1490" fmla="*/ 1322560 h 6648395"/>
              <a:gd name="connsiteX1491" fmla="*/ 509165 w 5903857"/>
              <a:gd name="connsiteY1491" fmla="*/ 1320880 h 6648395"/>
              <a:gd name="connsiteX1492" fmla="*/ 508550 w 5903857"/>
              <a:gd name="connsiteY1492" fmla="*/ 1318650 h 6648395"/>
              <a:gd name="connsiteX1493" fmla="*/ 498205 w 5903857"/>
              <a:gd name="connsiteY1493" fmla="*/ 1313307 h 6648395"/>
              <a:gd name="connsiteX1494" fmla="*/ 488799 w 5903857"/>
              <a:gd name="connsiteY1494" fmla="*/ 1309075 h 6648395"/>
              <a:gd name="connsiteX1495" fmla="*/ 5745761 w 5903857"/>
              <a:gd name="connsiteY1495" fmla="*/ 1290694 h 6648395"/>
              <a:gd name="connsiteX1496" fmla="*/ 5753131 w 5903857"/>
              <a:gd name="connsiteY1496" fmla="*/ 1447700 h 6648395"/>
              <a:gd name="connsiteX1497" fmla="*/ 5745761 w 5903857"/>
              <a:gd name="connsiteY1497" fmla="*/ 1290694 h 6648395"/>
              <a:gd name="connsiteX1498" fmla="*/ 448904 w 5903857"/>
              <a:gd name="connsiteY1498" fmla="*/ 1288637 h 6648395"/>
              <a:gd name="connsiteX1499" fmla="*/ 439469 w 5903857"/>
              <a:gd name="connsiteY1499" fmla="*/ 1314853 h 6648395"/>
              <a:gd name="connsiteX1500" fmla="*/ 437761 w 5903857"/>
              <a:gd name="connsiteY1500" fmla="*/ 1323940 h 6648395"/>
              <a:gd name="connsiteX1501" fmla="*/ 448855 w 5903857"/>
              <a:gd name="connsiteY1501" fmla="*/ 1324356 h 6648395"/>
              <a:gd name="connsiteX1502" fmla="*/ 456270 w 5903857"/>
              <a:gd name="connsiteY1502" fmla="*/ 1323929 h 6648395"/>
              <a:gd name="connsiteX1503" fmla="*/ 456531 w 5903857"/>
              <a:gd name="connsiteY1503" fmla="*/ 1315582 h 6648395"/>
              <a:gd name="connsiteX1504" fmla="*/ 448904 w 5903857"/>
              <a:gd name="connsiteY1504" fmla="*/ 1288637 h 6648395"/>
              <a:gd name="connsiteX1505" fmla="*/ 285386 w 5903857"/>
              <a:gd name="connsiteY1505" fmla="*/ 1278867 h 6648395"/>
              <a:gd name="connsiteX1506" fmla="*/ 278160 w 5903857"/>
              <a:gd name="connsiteY1506" fmla="*/ 1348009 h 6648395"/>
              <a:gd name="connsiteX1507" fmla="*/ 274697 w 5903857"/>
              <a:gd name="connsiteY1507" fmla="*/ 1370863 h 6648395"/>
              <a:gd name="connsiteX1508" fmla="*/ 286954 w 5903857"/>
              <a:gd name="connsiteY1508" fmla="*/ 1366398 h 6648395"/>
              <a:gd name="connsiteX1509" fmla="*/ 318297 w 5903857"/>
              <a:gd name="connsiteY1509" fmla="*/ 1362680 h 6648395"/>
              <a:gd name="connsiteX1510" fmla="*/ 318297 w 5903857"/>
              <a:gd name="connsiteY1510" fmla="*/ 1363023 h 6648395"/>
              <a:gd name="connsiteX1511" fmla="*/ 296837 w 5903857"/>
              <a:gd name="connsiteY1511" fmla="*/ 1377967 h 6648395"/>
              <a:gd name="connsiteX1512" fmla="*/ 272187 w 5903857"/>
              <a:gd name="connsiteY1512" fmla="*/ 1387428 h 6648395"/>
              <a:gd name="connsiteX1513" fmla="*/ 265246 w 5903857"/>
              <a:gd name="connsiteY1513" fmla="*/ 1433236 h 6648395"/>
              <a:gd name="connsiteX1514" fmla="*/ 225566 w 5903857"/>
              <a:gd name="connsiteY1514" fmla="*/ 1571280 h 6648395"/>
              <a:gd name="connsiteX1515" fmla="*/ 251169 w 5903857"/>
              <a:gd name="connsiteY1515" fmla="*/ 1416910 h 6648395"/>
              <a:gd name="connsiteX1516" fmla="*/ 254987 w 5903857"/>
              <a:gd name="connsiteY1516" fmla="*/ 1395981 h 6648395"/>
              <a:gd name="connsiteX1517" fmla="*/ 246782 w 5903857"/>
              <a:gd name="connsiteY1517" fmla="*/ 1400143 h 6648395"/>
              <a:gd name="connsiteX1518" fmla="*/ 231396 w 5903857"/>
              <a:gd name="connsiteY1518" fmla="*/ 1421643 h 6648395"/>
              <a:gd name="connsiteX1519" fmla="*/ 257170 w 5903857"/>
              <a:gd name="connsiteY1519" fmla="*/ 1377249 h 6648395"/>
              <a:gd name="connsiteX1520" fmla="*/ 258492 w 5903857"/>
              <a:gd name="connsiteY1520" fmla="*/ 1376768 h 6648395"/>
              <a:gd name="connsiteX1521" fmla="*/ 264108 w 5903857"/>
              <a:gd name="connsiteY1521" fmla="*/ 1345984 h 6648395"/>
              <a:gd name="connsiteX1522" fmla="*/ 285386 w 5903857"/>
              <a:gd name="connsiteY1522" fmla="*/ 1278867 h 6648395"/>
              <a:gd name="connsiteX1523" fmla="*/ 5668287 w 5903857"/>
              <a:gd name="connsiteY1523" fmla="*/ 1194195 h 6648395"/>
              <a:gd name="connsiteX1524" fmla="*/ 5658346 w 5903857"/>
              <a:gd name="connsiteY1524" fmla="*/ 1368511 h 6648395"/>
              <a:gd name="connsiteX1525" fmla="*/ 5634521 w 5903857"/>
              <a:gd name="connsiteY1525" fmla="*/ 1229161 h 6648395"/>
              <a:gd name="connsiteX1526" fmla="*/ 5634007 w 5903857"/>
              <a:gd name="connsiteY1526" fmla="*/ 1228475 h 6648395"/>
              <a:gd name="connsiteX1527" fmla="*/ 5668287 w 5903857"/>
              <a:gd name="connsiteY1527" fmla="*/ 1194195 h 6648395"/>
              <a:gd name="connsiteX1528" fmla="*/ 5893510 w 5903857"/>
              <a:gd name="connsiteY1528" fmla="*/ 1168484 h 6648395"/>
              <a:gd name="connsiteX1529" fmla="*/ 5881683 w 5903857"/>
              <a:gd name="connsiteY1529" fmla="*/ 1301493 h 6648395"/>
              <a:gd name="connsiteX1530" fmla="*/ 5893510 w 5903857"/>
              <a:gd name="connsiteY1530" fmla="*/ 1168484 h 6648395"/>
              <a:gd name="connsiteX1531" fmla="*/ 197115 w 5903857"/>
              <a:gd name="connsiteY1531" fmla="*/ 1161111 h 6648395"/>
              <a:gd name="connsiteX1532" fmla="*/ 147580 w 5903857"/>
              <a:gd name="connsiteY1532" fmla="*/ 1199505 h 6648395"/>
              <a:gd name="connsiteX1533" fmla="*/ 197115 w 5903857"/>
              <a:gd name="connsiteY1533" fmla="*/ 1161111 h 6648395"/>
              <a:gd name="connsiteX1534" fmla="*/ 341178 w 5903857"/>
              <a:gd name="connsiteY1534" fmla="*/ 1135616 h 6648395"/>
              <a:gd name="connsiteX1535" fmla="*/ 331465 w 5903857"/>
              <a:gd name="connsiteY1535" fmla="*/ 1144651 h 6648395"/>
              <a:gd name="connsiteX1536" fmla="*/ 306470 w 5903857"/>
              <a:gd name="connsiteY1536" fmla="*/ 1155111 h 6648395"/>
              <a:gd name="connsiteX1537" fmla="*/ 301156 w 5903857"/>
              <a:gd name="connsiteY1537" fmla="*/ 1191449 h 6648395"/>
              <a:gd name="connsiteX1538" fmla="*/ 291781 w 5903857"/>
              <a:gd name="connsiteY1538" fmla="*/ 1193098 h 6648395"/>
              <a:gd name="connsiteX1539" fmla="*/ 287101 w 5903857"/>
              <a:gd name="connsiteY1539" fmla="*/ 1201390 h 6648395"/>
              <a:gd name="connsiteX1540" fmla="*/ 309614 w 5903857"/>
              <a:gd name="connsiteY1540" fmla="*/ 1137950 h 6648395"/>
              <a:gd name="connsiteX1541" fmla="*/ 341779 w 5903857"/>
              <a:gd name="connsiteY1541" fmla="*/ 1135057 h 6648395"/>
              <a:gd name="connsiteX1542" fmla="*/ 341779 w 5903857"/>
              <a:gd name="connsiteY1542" fmla="*/ 1135572 h 6648395"/>
              <a:gd name="connsiteX1543" fmla="*/ 341178 w 5903857"/>
              <a:gd name="connsiteY1543" fmla="*/ 1135616 h 6648395"/>
              <a:gd name="connsiteX1544" fmla="*/ 5756388 w 5903857"/>
              <a:gd name="connsiteY1544" fmla="*/ 1132832 h 6648395"/>
              <a:gd name="connsiteX1545" fmla="*/ 5744561 w 5903857"/>
              <a:gd name="connsiteY1545" fmla="*/ 1265841 h 6648395"/>
              <a:gd name="connsiteX1546" fmla="*/ 5756388 w 5903857"/>
              <a:gd name="connsiteY1546" fmla="*/ 1132832 h 6648395"/>
              <a:gd name="connsiteX1547" fmla="*/ 5531183 w 5903857"/>
              <a:gd name="connsiteY1547" fmla="*/ 1120172 h 6648395"/>
              <a:gd name="connsiteX1548" fmla="*/ 5521986 w 5903857"/>
              <a:gd name="connsiteY1548" fmla="*/ 1123662 h 6648395"/>
              <a:gd name="connsiteX1549" fmla="*/ 5516610 w 5903857"/>
              <a:gd name="connsiteY1549" fmla="*/ 1121145 h 6648395"/>
              <a:gd name="connsiteX1550" fmla="*/ 5515902 w 5903857"/>
              <a:gd name="connsiteY1550" fmla="*/ 1129228 h 6648395"/>
              <a:gd name="connsiteX1551" fmla="*/ 5515144 w 5903857"/>
              <a:gd name="connsiteY1551" fmla="*/ 1144873 h 6648395"/>
              <a:gd name="connsiteX1552" fmla="*/ 5518214 w 5903857"/>
              <a:gd name="connsiteY1552" fmla="*/ 1161901 h 6648395"/>
              <a:gd name="connsiteX1553" fmla="*/ 5523150 w 5903857"/>
              <a:gd name="connsiteY1553" fmla="*/ 1154747 h 6648395"/>
              <a:gd name="connsiteX1554" fmla="*/ 5529598 w 5903857"/>
              <a:gd name="connsiteY1554" fmla="*/ 1134338 h 6648395"/>
              <a:gd name="connsiteX1555" fmla="*/ 5472203 w 5903857"/>
              <a:gd name="connsiteY1555" fmla="*/ 1113289 h 6648395"/>
              <a:gd name="connsiteX1556" fmla="*/ 5461691 w 5903857"/>
              <a:gd name="connsiteY1556" fmla="*/ 1123078 h 6648395"/>
              <a:gd name="connsiteX1557" fmla="*/ 5468496 w 5903857"/>
              <a:gd name="connsiteY1557" fmla="*/ 1185822 h 6648395"/>
              <a:gd name="connsiteX1558" fmla="*/ 5472545 w 5903857"/>
              <a:gd name="connsiteY1558" fmla="*/ 1185792 h 6648395"/>
              <a:gd name="connsiteX1559" fmla="*/ 5474734 w 5903857"/>
              <a:gd name="connsiteY1559" fmla="*/ 1191670 h 6648395"/>
              <a:gd name="connsiteX1560" fmla="*/ 5474602 w 5903857"/>
              <a:gd name="connsiteY1560" fmla="*/ 1191789 h 6648395"/>
              <a:gd name="connsiteX1561" fmla="*/ 5477195 w 5903857"/>
              <a:gd name="connsiteY1561" fmla="*/ 1194773 h 6648395"/>
              <a:gd name="connsiteX1562" fmla="*/ 5470660 w 5903857"/>
              <a:gd name="connsiteY1562" fmla="*/ 1219391 h 6648395"/>
              <a:gd name="connsiteX1563" fmla="*/ 5492492 w 5903857"/>
              <a:gd name="connsiteY1563" fmla="*/ 1203065 h 6648395"/>
              <a:gd name="connsiteX1564" fmla="*/ 5493738 w 5903857"/>
              <a:gd name="connsiteY1564" fmla="*/ 1201067 h 6648395"/>
              <a:gd name="connsiteX1565" fmla="*/ 5489343 w 5903857"/>
              <a:gd name="connsiteY1565" fmla="*/ 1202076 h 6648395"/>
              <a:gd name="connsiteX1566" fmla="*/ 5501162 w 5903857"/>
              <a:gd name="connsiteY1566" fmla="*/ 1179265 h 6648395"/>
              <a:gd name="connsiteX1567" fmla="*/ 5501452 w 5903857"/>
              <a:gd name="connsiteY1567" fmla="*/ 1170233 h 6648395"/>
              <a:gd name="connsiteX1568" fmla="*/ 5494616 w 5903857"/>
              <a:gd name="connsiteY1568" fmla="*/ 1136789 h 6648395"/>
              <a:gd name="connsiteX1569" fmla="*/ 5491663 w 5903857"/>
              <a:gd name="connsiteY1569" fmla="*/ 1130061 h 6648395"/>
              <a:gd name="connsiteX1570" fmla="*/ 5472203 w 5903857"/>
              <a:gd name="connsiteY1570" fmla="*/ 1113289 h 6648395"/>
              <a:gd name="connsiteX1571" fmla="*/ 5458483 w 5903857"/>
              <a:gd name="connsiteY1571" fmla="*/ 1091700 h 6648395"/>
              <a:gd name="connsiteX1572" fmla="*/ 5458426 w 5903857"/>
              <a:gd name="connsiteY1572" fmla="*/ 1092981 h 6648395"/>
              <a:gd name="connsiteX1573" fmla="*/ 5458607 w 5903857"/>
              <a:gd name="connsiteY1573" fmla="*/ 1094652 h 6648395"/>
              <a:gd name="connsiteX1574" fmla="*/ 5462947 w 5903857"/>
              <a:gd name="connsiteY1574" fmla="*/ 1096149 h 6648395"/>
              <a:gd name="connsiteX1575" fmla="*/ 5524652 w 5903857"/>
              <a:gd name="connsiteY1575" fmla="*/ 1010108 h 6648395"/>
              <a:gd name="connsiteX1576" fmla="*/ 5522292 w 5903857"/>
              <a:gd name="connsiteY1576" fmla="*/ 1055792 h 6648395"/>
              <a:gd name="connsiteX1577" fmla="*/ 5521976 w 5903857"/>
              <a:gd name="connsiteY1577" fmla="*/ 1059444 h 6648395"/>
              <a:gd name="connsiteX1578" fmla="*/ 5523108 w 5903857"/>
              <a:gd name="connsiteY1578" fmla="*/ 1061376 h 6648395"/>
              <a:gd name="connsiteX1579" fmla="*/ 5535126 w 5903857"/>
              <a:gd name="connsiteY1579" fmla="*/ 1084936 h 6648395"/>
              <a:gd name="connsiteX1580" fmla="*/ 5535386 w 5903857"/>
              <a:gd name="connsiteY1580" fmla="*/ 1082612 h 6648395"/>
              <a:gd name="connsiteX1581" fmla="*/ 5524994 w 5903857"/>
              <a:gd name="connsiteY1581" fmla="*/ 1010108 h 6648395"/>
              <a:gd name="connsiteX1582" fmla="*/ 449420 w 5903857"/>
              <a:gd name="connsiteY1582" fmla="*/ 991443 h 6648395"/>
              <a:gd name="connsiteX1583" fmla="*/ 373488 w 5903857"/>
              <a:gd name="connsiteY1583" fmla="*/ 1013876 h 6648395"/>
              <a:gd name="connsiteX1584" fmla="*/ 387372 w 5903857"/>
              <a:gd name="connsiteY1584" fmla="*/ 1003934 h 6648395"/>
              <a:gd name="connsiteX1585" fmla="*/ 379426 w 5903857"/>
              <a:gd name="connsiteY1585" fmla="*/ 995576 h 6648395"/>
              <a:gd name="connsiteX1586" fmla="*/ 369899 w 5903857"/>
              <a:gd name="connsiteY1586" fmla="*/ 995472 h 6648395"/>
              <a:gd name="connsiteX1587" fmla="*/ 359740 w 5903857"/>
              <a:gd name="connsiteY1587" fmla="*/ 1028504 h 6648395"/>
              <a:gd name="connsiteX1588" fmla="*/ 351357 w 5903857"/>
              <a:gd name="connsiteY1588" fmla="*/ 1066234 h 6648395"/>
              <a:gd name="connsiteX1589" fmla="*/ 365770 w 5903857"/>
              <a:gd name="connsiteY1589" fmla="*/ 1055494 h 6648395"/>
              <a:gd name="connsiteX1590" fmla="*/ 407983 w 5903857"/>
              <a:gd name="connsiteY1590" fmla="*/ 1027117 h 6648395"/>
              <a:gd name="connsiteX1591" fmla="*/ 446294 w 5903857"/>
              <a:gd name="connsiteY1591" fmla="*/ 1012973 h 6648395"/>
              <a:gd name="connsiteX1592" fmla="*/ 452453 w 5903857"/>
              <a:gd name="connsiteY1592" fmla="*/ 991705 h 6648395"/>
              <a:gd name="connsiteX1593" fmla="*/ 568136 w 5903857"/>
              <a:gd name="connsiteY1593" fmla="*/ 944187 h 6648395"/>
              <a:gd name="connsiteX1594" fmla="*/ 565543 w 5903857"/>
              <a:gd name="connsiteY1594" fmla="*/ 956629 h 6648395"/>
              <a:gd name="connsiteX1595" fmla="*/ 560820 w 5903857"/>
              <a:gd name="connsiteY1595" fmla="*/ 979020 h 6648395"/>
              <a:gd name="connsiteX1596" fmla="*/ 569509 w 5903857"/>
              <a:gd name="connsiteY1596" fmla="*/ 977517 h 6648395"/>
              <a:gd name="connsiteX1597" fmla="*/ 600567 w 5903857"/>
              <a:gd name="connsiteY1597" fmla="*/ 967391 h 6648395"/>
              <a:gd name="connsiteX1598" fmla="*/ 610432 w 5903857"/>
              <a:gd name="connsiteY1598" fmla="*/ 967175 h 6648395"/>
              <a:gd name="connsiteX1599" fmla="*/ 612687 w 5903857"/>
              <a:gd name="connsiteY1599" fmla="*/ 956629 h 6648395"/>
              <a:gd name="connsiteX1600" fmla="*/ 584271 w 5903857"/>
              <a:gd name="connsiteY1600" fmla="*/ 945529 h 6648395"/>
              <a:gd name="connsiteX1601" fmla="*/ 5553295 w 5903857"/>
              <a:gd name="connsiteY1601" fmla="*/ 899077 h 6648395"/>
              <a:gd name="connsiteX1602" fmla="*/ 5551390 w 5903857"/>
              <a:gd name="connsiteY1602" fmla="*/ 992453 h 6648395"/>
              <a:gd name="connsiteX1603" fmla="*/ 5557561 w 5903857"/>
              <a:gd name="connsiteY1603" fmla="*/ 934177 h 6648395"/>
              <a:gd name="connsiteX1604" fmla="*/ 5553295 w 5903857"/>
              <a:gd name="connsiteY1604" fmla="*/ 899077 h 6648395"/>
              <a:gd name="connsiteX1605" fmla="*/ 5599212 w 5903857"/>
              <a:gd name="connsiteY1605" fmla="*/ 857731 h 6648395"/>
              <a:gd name="connsiteX1606" fmla="*/ 5602983 w 5903857"/>
              <a:gd name="connsiteY1606" fmla="*/ 940518 h 6648395"/>
              <a:gd name="connsiteX1607" fmla="*/ 5599212 w 5903857"/>
              <a:gd name="connsiteY1607" fmla="*/ 857731 h 6648395"/>
              <a:gd name="connsiteX1608" fmla="*/ 502210 w 5903857"/>
              <a:gd name="connsiteY1608" fmla="*/ 855673 h 6648395"/>
              <a:gd name="connsiteX1609" fmla="*/ 505295 w 5903857"/>
              <a:gd name="connsiteY1609" fmla="*/ 930062 h 6648395"/>
              <a:gd name="connsiteX1610" fmla="*/ 502210 w 5903857"/>
              <a:gd name="connsiteY1610" fmla="*/ 855673 h 6648395"/>
              <a:gd name="connsiteX1611" fmla="*/ 593149 w 5903857"/>
              <a:gd name="connsiteY1611" fmla="*/ 808296 h 6648395"/>
              <a:gd name="connsiteX1612" fmla="*/ 588511 w 5903857"/>
              <a:gd name="connsiteY1612" fmla="*/ 846401 h 6648395"/>
              <a:gd name="connsiteX1613" fmla="*/ 574336 w 5903857"/>
              <a:gd name="connsiteY1613" fmla="*/ 914432 h 6648395"/>
              <a:gd name="connsiteX1614" fmla="*/ 579935 w 5903857"/>
              <a:gd name="connsiteY1614" fmla="*/ 911786 h 6648395"/>
              <a:gd name="connsiteX1615" fmla="*/ 624677 w 5903857"/>
              <a:gd name="connsiteY1615" fmla="*/ 906880 h 6648395"/>
              <a:gd name="connsiteX1616" fmla="*/ 633644 w 5903857"/>
              <a:gd name="connsiteY1616" fmla="*/ 872822 h 6648395"/>
              <a:gd name="connsiteX1617" fmla="*/ 631532 w 5903857"/>
              <a:gd name="connsiteY1617" fmla="*/ 871274 h 6648395"/>
              <a:gd name="connsiteX1618" fmla="*/ 635670 w 5903857"/>
              <a:gd name="connsiteY1618" fmla="*/ 862998 h 6648395"/>
              <a:gd name="connsiteX1619" fmla="*/ 636344 w 5903857"/>
              <a:gd name="connsiteY1619" fmla="*/ 862569 h 6648395"/>
              <a:gd name="connsiteX1620" fmla="*/ 637618 w 5903857"/>
              <a:gd name="connsiteY1620" fmla="*/ 857730 h 6648395"/>
              <a:gd name="connsiteX1621" fmla="*/ 620478 w 5903857"/>
              <a:gd name="connsiteY1621" fmla="*/ 899895 h 6648395"/>
              <a:gd name="connsiteX1622" fmla="*/ 614889 w 5903857"/>
              <a:gd name="connsiteY1622" fmla="*/ 859913 h 6648395"/>
              <a:gd name="connsiteX1623" fmla="*/ 617012 w 5903857"/>
              <a:gd name="connsiteY1623" fmla="*/ 844544 h 6648395"/>
              <a:gd name="connsiteX1624" fmla="*/ 613795 w 5903857"/>
              <a:gd name="connsiteY1624" fmla="*/ 842130 h 6648395"/>
              <a:gd name="connsiteX1625" fmla="*/ 618286 w 5903857"/>
              <a:gd name="connsiteY1625" fmla="*/ 832649 h 6648395"/>
              <a:gd name="connsiteX1626" fmla="*/ 618664 w 5903857"/>
              <a:gd name="connsiteY1626" fmla="*/ 832586 h 6648395"/>
              <a:gd name="connsiteX1627" fmla="*/ 621142 w 5903857"/>
              <a:gd name="connsiteY1627" fmla="*/ 814644 h 6648395"/>
              <a:gd name="connsiteX1628" fmla="*/ 621544 w 5903857"/>
              <a:gd name="connsiteY1628" fmla="*/ 813881 h 6648395"/>
              <a:gd name="connsiteX1629" fmla="*/ 607581 w 5903857"/>
              <a:gd name="connsiteY1629" fmla="*/ 810613 h 6648395"/>
              <a:gd name="connsiteX1630" fmla="*/ 452162 w 5903857"/>
              <a:gd name="connsiteY1630" fmla="*/ 791738 h 6648395"/>
              <a:gd name="connsiteX1631" fmla="*/ 481815 w 5903857"/>
              <a:gd name="connsiteY1631" fmla="*/ 807507 h 6648395"/>
              <a:gd name="connsiteX1632" fmla="*/ 411540 w 5903857"/>
              <a:gd name="connsiteY1632" fmla="*/ 804700 h 6648395"/>
              <a:gd name="connsiteX1633" fmla="*/ 383161 w 5903857"/>
              <a:gd name="connsiteY1633" fmla="*/ 796871 h 6648395"/>
              <a:gd name="connsiteX1634" fmla="*/ 395493 w 5903857"/>
              <a:gd name="connsiteY1634" fmla="*/ 828445 h 6648395"/>
              <a:gd name="connsiteX1635" fmla="*/ 401084 w 5903857"/>
              <a:gd name="connsiteY1635" fmla="*/ 824476 h 6648395"/>
              <a:gd name="connsiteX1636" fmla="*/ 408797 w 5903857"/>
              <a:gd name="connsiteY1636" fmla="*/ 832874 h 6648395"/>
              <a:gd name="connsiteX1637" fmla="*/ 400463 w 5903857"/>
              <a:gd name="connsiteY1637" fmla="*/ 846134 h 6648395"/>
              <a:gd name="connsiteX1638" fmla="*/ 397327 w 5903857"/>
              <a:gd name="connsiteY1638" fmla="*/ 846625 h 6648395"/>
              <a:gd name="connsiteX1639" fmla="*/ 399114 w 5903857"/>
              <a:gd name="connsiteY1639" fmla="*/ 865976 h 6648395"/>
              <a:gd name="connsiteX1640" fmla="*/ 385292 w 5903857"/>
              <a:gd name="connsiteY1640" fmla="*/ 945424 h 6648395"/>
              <a:gd name="connsiteX1641" fmla="*/ 374078 w 5903857"/>
              <a:gd name="connsiteY1641" fmla="*/ 981883 h 6648395"/>
              <a:gd name="connsiteX1642" fmla="*/ 391132 w 5903857"/>
              <a:gd name="connsiteY1642" fmla="*/ 978042 h 6648395"/>
              <a:gd name="connsiteX1643" fmla="*/ 440078 w 5903857"/>
              <a:gd name="connsiteY1643" fmla="*/ 963440 h 6648395"/>
              <a:gd name="connsiteX1644" fmla="*/ 461629 w 5903857"/>
              <a:gd name="connsiteY1644" fmla="*/ 960018 h 6648395"/>
              <a:gd name="connsiteX1645" fmla="*/ 472075 w 5903857"/>
              <a:gd name="connsiteY1645" fmla="*/ 923942 h 6648395"/>
              <a:gd name="connsiteX1646" fmla="*/ 485152 w 5903857"/>
              <a:gd name="connsiteY1646" fmla="*/ 842957 h 6648395"/>
              <a:gd name="connsiteX1647" fmla="*/ 478842 w 5903857"/>
              <a:gd name="connsiteY1647" fmla="*/ 847596 h 6648395"/>
              <a:gd name="connsiteX1648" fmla="*/ 416510 w 5903857"/>
              <a:gd name="connsiteY1648" fmla="*/ 841787 h 6648395"/>
              <a:gd name="connsiteX1649" fmla="*/ 451155 w 5903857"/>
              <a:gd name="connsiteY1649" fmla="*/ 824133 h 6648395"/>
              <a:gd name="connsiteX1650" fmla="*/ 486656 w 5903857"/>
              <a:gd name="connsiteY1650" fmla="*/ 833642 h 6648395"/>
              <a:gd name="connsiteX1651" fmla="*/ 491069 w 5903857"/>
              <a:gd name="connsiteY1651" fmla="*/ 806309 h 6648395"/>
              <a:gd name="connsiteX1652" fmla="*/ 490934 w 5903857"/>
              <a:gd name="connsiteY1652" fmla="*/ 798529 h 6648395"/>
              <a:gd name="connsiteX1653" fmla="*/ 478545 w 5903857"/>
              <a:gd name="connsiteY1653" fmla="*/ 797043 h 6648395"/>
              <a:gd name="connsiteX1654" fmla="*/ 452162 w 5903857"/>
              <a:gd name="connsiteY1654" fmla="*/ 791738 h 6648395"/>
              <a:gd name="connsiteX1655" fmla="*/ 5503741 w 5903857"/>
              <a:gd name="connsiteY1655" fmla="*/ 754375 h 6648395"/>
              <a:gd name="connsiteX1656" fmla="*/ 5480066 w 5903857"/>
              <a:gd name="connsiteY1656" fmla="*/ 864201 h 6648395"/>
              <a:gd name="connsiteX1657" fmla="*/ 5468938 w 5903857"/>
              <a:gd name="connsiteY1657" fmla="*/ 941769 h 6648395"/>
              <a:gd name="connsiteX1658" fmla="*/ 5483000 w 5903857"/>
              <a:gd name="connsiteY1658" fmla="*/ 940172 h 6648395"/>
              <a:gd name="connsiteX1659" fmla="*/ 5487799 w 5903857"/>
              <a:gd name="connsiteY1659" fmla="*/ 985080 h 6648395"/>
              <a:gd name="connsiteX1660" fmla="*/ 5489856 w 5903857"/>
              <a:gd name="connsiteY1660" fmla="*/ 1002220 h 6648395"/>
              <a:gd name="connsiteX1661" fmla="*/ 5465345 w 5903857"/>
              <a:gd name="connsiteY1661" fmla="*/ 1050385 h 6648395"/>
              <a:gd name="connsiteX1662" fmla="*/ 5489899 w 5903857"/>
              <a:gd name="connsiteY1662" fmla="*/ 1056426 h 6648395"/>
              <a:gd name="connsiteX1663" fmla="*/ 5497319 w 5903857"/>
              <a:gd name="connsiteY1663" fmla="*/ 1051163 h 6648395"/>
              <a:gd name="connsiteX1664" fmla="*/ 5501494 w 5903857"/>
              <a:gd name="connsiteY1664" fmla="*/ 1018868 h 6648395"/>
              <a:gd name="connsiteX1665" fmla="*/ 5503741 w 5903857"/>
              <a:gd name="connsiteY1665" fmla="*/ 754375 h 6648395"/>
              <a:gd name="connsiteX1666" fmla="*/ 599046 w 5903857"/>
              <a:gd name="connsiteY1666" fmla="*/ 718685 h 6648395"/>
              <a:gd name="connsiteX1667" fmla="*/ 587722 w 5903857"/>
              <a:gd name="connsiteY1667" fmla="*/ 727512 h 6648395"/>
              <a:gd name="connsiteX1668" fmla="*/ 596310 w 5903857"/>
              <a:gd name="connsiteY1668" fmla="*/ 735691 h 6648395"/>
              <a:gd name="connsiteX1669" fmla="*/ 596290 w 5903857"/>
              <a:gd name="connsiteY1669" fmla="*/ 736761 h 6648395"/>
              <a:gd name="connsiteX1670" fmla="*/ 602252 w 5903857"/>
              <a:gd name="connsiteY1670" fmla="*/ 741367 h 6648395"/>
              <a:gd name="connsiteX1671" fmla="*/ 657160 w 5903857"/>
              <a:gd name="connsiteY1671" fmla="*/ 722662 h 6648395"/>
              <a:gd name="connsiteX1672" fmla="*/ 599046 w 5903857"/>
              <a:gd name="connsiteY1672" fmla="*/ 718685 h 6648395"/>
              <a:gd name="connsiteX1673" fmla="*/ 493224 w 5903857"/>
              <a:gd name="connsiteY1673" fmla="*/ 704333 h 6648395"/>
              <a:gd name="connsiteX1674" fmla="*/ 478387 w 5903857"/>
              <a:gd name="connsiteY1674" fmla="*/ 719406 h 6648395"/>
              <a:gd name="connsiteX1675" fmla="*/ 489433 w 5903857"/>
              <a:gd name="connsiteY1675" fmla="*/ 721389 h 6648395"/>
              <a:gd name="connsiteX1676" fmla="*/ 489398 w 5903857"/>
              <a:gd name="connsiteY1676" fmla="*/ 719730 h 6648395"/>
              <a:gd name="connsiteX1677" fmla="*/ 1414447 w 5903857"/>
              <a:gd name="connsiteY1677" fmla="*/ 682383 h 6648395"/>
              <a:gd name="connsiteX1678" fmla="*/ 1394706 w 5903857"/>
              <a:gd name="connsiteY1678" fmla="*/ 688553 h 6648395"/>
              <a:gd name="connsiteX1679" fmla="*/ 1437492 w 5903857"/>
              <a:gd name="connsiteY1679" fmla="*/ 694124 h 6648395"/>
              <a:gd name="connsiteX1680" fmla="*/ 1441843 w 5903857"/>
              <a:gd name="connsiteY1680" fmla="*/ 693836 h 6648395"/>
              <a:gd name="connsiteX1681" fmla="*/ 1440019 w 5903857"/>
              <a:gd name="connsiteY1681" fmla="*/ 692648 h 6648395"/>
              <a:gd name="connsiteX1682" fmla="*/ 1423157 w 5903857"/>
              <a:gd name="connsiteY1682" fmla="*/ 692327 h 6648395"/>
              <a:gd name="connsiteX1683" fmla="*/ 1424830 w 5903857"/>
              <a:gd name="connsiteY1683" fmla="*/ 682960 h 6648395"/>
              <a:gd name="connsiteX1684" fmla="*/ 2266287 w 5903857"/>
              <a:gd name="connsiteY1684" fmla="*/ 681676 h 6648395"/>
              <a:gd name="connsiteX1685" fmla="*/ 2252404 w 5903857"/>
              <a:gd name="connsiteY1685" fmla="*/ 691810 h 6648395"/>
              <a:gd name="connsiteX1686" fmla="*/ 2282913 w 5903857"/>
              <a:gd name="connsiteY1686" fmla="*/ 719063 h 6648395"/>
              <a:gd name="connsiteX1687" fmla="*/ 2282913 w 5903857"/>
              <a:gd name="connsiteY1687" fmla="*/ 718377 h 6648395"/>
              <a:gd name="connsiteX1688" fmla="*/ 2275201 w 5903857"/>
              <a:gd name="connsiteY1688" fmla="*/ 709464 h 6648395"/>
              <a:gd name="connsiteX1689" fmla="*/ 2297311 w 5903857"/>
              <a:gd name="connsiteY1689" fmla="*/ 699866 h 6648395"/>
              <a:gd name="connsiteX1690" fmla="*/ 2282228 w 5903857"/>
              <a:gd name="connsiteY1690" fmla="*/ 691124 h 6648395"/>
              <a:gd name="connsiteX1691" fmla="*/ 2289427 w 5903857"/>
              <a:gd name="connsiteY1691" fmla="*/ 682212 h 6648395"/>
              <a:gd name="connsiteX1692" fmla="*/ 2266287 w 5903857"/>
              <a:gd name="connsiteY1692" fmla="*/ 681676 h 6648395"/>
              <a:gd name="connsiteX1693" fmla="*/ 2316508 w 5903857"/>
              <a:gd name="connsiteY1693" fmla="*/ 680034 h 6648395"/>
              <a:gd name="connsiteX1694" fmla="*/ 2304681 w 5903857"/>
              <a:gd name="connsiteY1694" fmla="*/ 690782 h 6648395"/>
              <a:gd name="connsiteX1695" fmla="*/ 2364329 w 5903857"/>
              <a:gd name="connsiteY1695" fmla="*/ 690096 h 6648395"/>
              <a:gd name="connsiteX1696" fmla="*/ 2364329 w 5903857"/>
              <a:gd name="connsiteY1696" fmla="*/ 689410 h 6648395"/>
              <a:gd name="connsiteX1697" fmla="*/ 2316508 w 5903857"/>
              <a:gd name="connsiteY1697" fmla="*/ 680034 h 6648395"/>
              <a:gd name="connsiteX1698" fmla="*/ 390114 w 5903857"/>
              <a:gd name="connsiteY1698" fmla="*/ 662500 h 6648395"/>
              <a:gd name="connsiteX1699" fmla="*/ 383772 w 5903857"/>
              <a:gd name="connsiteY1699" fmla="*/ 671927 h 6648395"/>
              <a:gd name="connsiteX1700" fmla="*/ 398342 w 5903857"/>
              <a:gd name="connsiteY1700" fmla="*/ 680155 h 6648395"/>
              <a:gd name="connsiteX1701" fmla="*/ 357548 w 5903857"/>
              <a:gd name="connsiteY1701" fmla="*/ 700894 h 6648395"/>
              <a:gd name="connsiteX1702" fmla="*/ 390114 w 5903857"/>
              <a:gd name="connsiteY1702" fmla="*/ 662500 h 6648395"/>
              <a:gd name="connsiteX1703" fmla="*/ 2356102 w 5903857"/>
              <a:gd name="connsiteY1703" fmla="*/ 653587 h 6648395"/>
              <a:gd name="connsiteX1704" fmla="*/ 2356102 w 5903857"/>
              <a:gd name="connsiteY1704" fmla="*/ 654273 h 6648395"/>
              <a:gd name="connsiteX1705" fmla="*/ 2355954 w 5903857"/>
              <a:gd name="connsiteY1705" fmla="*/ 653619 h 6648395"/>
              <a:gd name="connsiteX1706" fmla="*/ 2242015 w 5903857"/>
              <a:gd name="connsiteY1706" fmla="*/ 645179 h 6648395"/>
              <a:gd name="connsiteX1707" fmla="*/ 2273658 w 5903857"/>
              <a:gd name="connsiteY1707" fmla="*/ 646388 h 6648395"/>
              <a:gd name="connsiteX1708" fmla="*/ 2242015 w 5903857"/>
              <a:gd name="connsiteY1708" fmla="*/ 645179 h 6648395"/>
              <a:gd name="connsiteX1709" fmla="*/ 2381084 w 5903857"/>
              <a:gd name="connsiteY1709" fmla="*/ 633833 h 6648395"/>
              <a:gd name="connsiteX1710" fmla="*/ 2348561 w 5903857"/>
              <a:gd name="connsiteY1710" fmla="*/ 644674 h 6648395"/>
              <a:gd name="connsiteX1711" fmla="*/ 2354452 w 5903857"/>
              <a:gd name="connsiteY1711" fmla="*/ 646967 h 6648395"/>
              <a:gd name="connsiteX1712" fmla="*/ 2355954 w 5903857"/>
              <a:gd name="connsiteY1712" fmla="*/ 653619 h 6648395"/>
              <a:gd name="connsiteX1713" fmla="*/ 2346610 w 5903857"/>
              <a:gd name="connsiteY1713" fmla="*/ 655601 h 6648395"/>
              <a:gd name="connsiteX1714" fmla="*/ 2341361 w 5903857"/>
              <a:gd name="connsiteY1714" fmla="*/ 663014 h 6648395"/>
              <a:gd name="connsiteX1715" fmla="*/ 2363473 w 5903857"/>
              <a:gd name="connsiteY1715" fmla="*/ 644503 h 6648395"/>
              <a:gd name="connsiteX1716" fmla="*/ 2393811 w 5903857"/>
              <a:gd name="connsiteY1716" fmla="*/ 661643 h 6648395"/>
              <a:gd name="connsiteX1717" fmla="*/ 2423121 w 5903857"/>
              <a:gd name="connsiteY1717" fmla="*/ 634047 h 6648395"/>
              <a:gd name="connsiteX1718" fmla="*/ 2381084 w 5903857"/>
              <a:gd name="connsiteY1718" fmla="*/ 633833 h 6648395"/>
              <a:gd name="connsiteX1719" fmla="*/ 2646972 w 5903857"/>
              <a:gd name="connsiteY1719" fmla="*/ 631305 h 6648395"/>
              <a:gd name="connsiteX1720" fmla="*/ 2565899 w 5903857"/>
              <a:gd name="connsiteY1720" fmla="*/ 695752 h 6648395"/>
              <a:gd name="connsiteX1721" fmla="*/ 2647487 w 5903857"/>
              <a:gd name="connsiteY1721" fmla="*/ 676727 h 6648395"/>
              <a:gd name="connsiteX1722" fmla="*/ 2610121 w 5903857"/>
              <a:gd name="connsiteY1722" fmla="*/ 668157 h 6648395"/>
              <a:gd name="connsiteX1723" fmla="*/ 2654514 w 5903857"/>
              <a:gd name="connsiteY1723" fmla="*/ 640561 h 6648395"/>
              <a:gd name="connsiteX1724" fmla="*/ 2632232 w 5903857"/>
              <a:gd name="connsiteY1724" fmla="*/ 640561 h 6648395"/>
              <a:gd name="connsiteX1725" fmla="*/ 2646972 w 5903857"/>
              <a:gd name="connsiteY1725" fmla="*/ 631305 h 6648395"/>
              <a:gd name="connsiteX1726" fmla="*/ 1552396 w 5903857"/>
              <a:gd name="connsiteY1726" fmla="*/ 611798 h 6648395"/>
              <a:gd name="connsiteX1727" fmla="*/ 1543997 w 5903857"/>
              <a:gd name="connsiteY1727" fmla="*/ 613822 h 6648395"/>
              <a:gd name="connsiteX1728" fmla="*/ 1553069 w 5903857"/>
              <a:gd name="connsiteY1728" fmla="*/ 614079 h 6648395"/>
              <a:gd name="connsiteX1729" fmla="*/ 1552555 w 5903857"/>
              <a:gd name="connsiteY1729" fmla="*/ 611955 h 6648395"/>
              <a:gd name="connsiteX1730" fmla="*/ 1627063 w 5903857"/>
              <a:gd name="connsiteY1730" fmla="*/ 598366 h 6648395"/>
              <a:gd name="connsiteX1731" fmla="*/ 1625822 w 5903857"/>
              <a:gd name="connsiteY1731" fmla="*/ 598532 h 6648395"/>
              <a:gd name="connsiteX1732" fmla="*/ 1626269 w 5903857"/>
              <a:gd name="connsiteY1732" fmla="*/ 601483 h 6648395"/>
              <a:gd name="connsiteX1733" fmla="*/ 2001756 w 5903857"/>
              <a:gd name="connsiteY1733" fmla="*/ 598262 h 6648395"/>
              <a:gd name="connsiteX1734" fmla="*/ 1971133 w 5903857"/>
              <a:gd name="connsiteY1734" fmla="*/ 600624 h 6648395"/>
              <a:gd name="connsiteX1735" fmla="*/ 2001756 w 5903857"/>
              <a:gd name="connsiteY1735" fmla="*/ 598262 h 6648395"/>
              <a:gd name="connsiteX1736" fmla="*/ 1919945 w 5903857"/>
              <a:gd name="connsiteY1736" fmla="*/ 585074 h 6648395"/>
              <a:gd name="connsiteX1737" fmla="*/ 1926265 w 5903857"/>
              <a:gd name="connsiteY1737" fmla="*/ 585887 h 6648395"/>
              <a:gd name="connsiteX1738" fmla="*/ 1926225 w 5903857"/>
              <a:gd name="connsiteY1738" fmla="*/ 586055 h 6648395"/>
              <a:gd name="connsiteX1739" fmla="*/ 1926359 w 5903857"/>
              <a:gd name="connsiteY1739" fmla="*/ 585899 h 6648395"/>
              <a:gd name="connsiteX1740" fmla="*/ 1941432 w 5903857"/>
              <a:gd name="connsiteY1740" fmla="*/ 587837 h 6648395"/>
              <a:gd name="connsiteX1741" fmla="*/ 1896059 w 5903857"/>
              <a:gd name="connsiteY1741" fmla="*/ 595825 h 6648395"/>
              <a:gd name="connsiteX1742" fmla="*/ 1919945 w 5903857"/>
              <a:gd name="connsiteY1742" fmla="*/ 585074 h 6648395"/>
              <a:gd name="connsiteX1743" fmla="*/ 2511736 w 5903857"/>
              <a:gd name="connsiteY1743" fmla="*/ 570286 h 6648395"/>
              <a:gd name="connsiteX1744" fmla="*/ 2512067 w 5903857"/>
              <a:gd name="connsiteY1744" fmla="*/ 571077 h 6648395"/>
              <a:gd name="connsiteX1745" fmla="*/ 2512033 w 5903857"/>
              <a:gd name="connsiteY1745" fmla="*/ 571101 h 6648395"/>
              <a:gd name="connsiteX1746" fmla="*/ 1999928 w 5903857"/>
              <a:gd name="connsiteY1746" fmla="*/ 538405 h 6648395"/>
              <a:gd name="connsiteX1747" fmla="*/ 1954721 w 5903857"/>
              <a:gd name="connsiteY1747" fmla="*/ 552845 h 6648395"/>
              <a:gd name="connsiteX1748" fmla="*/ 1926359 w 5903857"/>
              <a:gd name="connsiteY1748" fmla="*/ 585899 h 6648395"/>
              <a:gd name="connsiteX1749" fmla="*/ 1926265 w 5903857"/>
              <a:gd name="connsiteY1749" fmla="*/ 585887 h 6648395"/>
              <a:gd name="connsiteX1750" fmla="*/ 1932739 w 5903857"/>
              <a:gd name="connsiteY1750" fmla="*/ 558630 h 6648395"/>
              <a:gd name="connsiteX1751" fmla="*/ 1850294 w 5903857"/>
              <a:gd name="connsiteY1751" fmla="*/ 580398 h 6648395"/>
              <a:gd name="connsiteX1752" fmla="*/ 1889202 w 5903857"/>
              <a:gd name="connsiteY1752" fmla="*/ 605766 h 6648395"/>
              <a:gd name="connsiteX1753" fmla="*/ 1819441 w 5903857"/>
              <a:gd name="connsiteY1753" fmla="*/ 601095 h 6648395"/>
              <a:gd name="connsiteX1754" fmla="*/ 1799314 w 5903857"/>
              <a:gd name="connsiteY1754" fmla="*/ 602115 h 6648395"/>
              <a:gd name="connsiteX1755" fmla="*/ 1800417 w 5903857"/>
              <a:gd name="connsiteY1755" fmla="*/ 606111 h 6648395"/>
              <a:gd name="connsiteX1756" fmla="*/ 1808575 w 5903857"/>
              <a:gd name="connsiteY1756" fmla="*/ 616903 h 6648395"/>
              <a:gd name="connsiteX1757" fmla="*/ 1829211 w 5903857"/>
              <a:gd name="connsiteY1757" fmla="*/ 608508 h 6648395"/>
              <a:gd name="connsiteX1758" fmla="*/ 1825679 w 5903857"/>
              <a:gd name="connsiteY1758" fmla="*/ 620740 h 6648395"/>
              <a:gd name="connsiteX1759" fmla="*/ 1825821 w 5903857"/>
              <a:gd name="connsiteY1759" fmla="*/ 626112 h 6648395"/>
              <a:gd name="connsiteX1760" fmla="*/ 1825953 w 5903857"/>
              <a:gd name="connsiteY1760" fmla="*/ 626165 h 6648395"/>
              <a:gd name="connsiteX1761" fmla="*/ 1825854 w 5903857"/>
              <a:gd name="connsiteY1761" fmla="*/ 627363 h 6648395"/>
              <a:gd name="connsiteX1762" fmla="*/ 1825890 w 5903857"/>
              <a:gd name="connsiteY1762" fmla="*/ 628712 h 6648395"/>
              <a:gd name="connsiteX1763" fmla="*/ 1823726 w 5903857"/>
              <a:gd name="connsiteY1763" fmla="*/ 653930 h 6648395"/>
              <a:gd name="connsiteX1764" fmla="*/ 1971133 w 5903857"/>
              <a:gd name="connsiteY1764" fmla="*/ 583484 h 6648395"/>
              <a:gd name="connsiteX1765" fmla="*/ 2098998 w 5903857"/>
              <a:gd name="connsiteY1765" fmla="*/ 579370 h 6648395"/>
              <a:gd name="connsiteX1766" fmla="*/ 2092314 w 5903857"/>
              <a:gd name="connsiteY1766" fmla="*/ 606623 h 6648395"/>
              <a:gd name="connsiteX1767" fmla="*/ 2175101 w 5903857"/>
              <a:gd name="connsiteY1767" fmla="*/ 603880 h 6648395"/>
              <a:gd name="connsiteX1768" fmla="*/ 2181957 w 5903857"/>
              <a:gd name="connsiteY1768" fmla="*/ 576628 h 6648395"/>
              <a:gd name="connsiteX1769" fmla="*/ 2279658 w 5903857"/>
              <a:gd name="connsiteY1769" fmla="*/ 566343 h 6648395"/>
              <a:gd name="connsiteX1770" fmla="*/ 2008499 w 5903857"/>
              <a:gd name="connsiteY1770" fmla="*/ 565315 h 6648395"/>
              <a:gd name="connsiteX1771" fmla="*/ 1999928 w 5903857"/>
              <a:gd name="connsiteY1771" fmla="*/ 538405 h 6648395"/>
              <a:gd name="connsiteX1772" fmla="*/ 2032795 w 5903857"/>
              <a:gd name="connsiteY1772" fmla="*/ 529770 h 6648395"/>
              <a:gd name="connsiteX1773" fmla="*/ 2022897 w 5903857"/>
              <a:gd name="connsiteY1773" fmla="*/ 555031 h 6648395"/>
              <a:gd name="connsiteX1774" fmla="*/ 2075345 w 5903857"/>
              <a:gd name="connsiteY1774" fmla="*/ 544404 h 6648395"/>
              <a:gd name="connsiteX1775" fmla="*/ 2075345 w 5903857"/>
              <a:gd name="connsiteY1775" fmla="*/ 544232 h 6648395"/>
              <a:gd name="connsiteX1776" fmla="*/ 2032795 w 5903857"/>
              <a:gd name="connsiteY1776" fmla="*/ 529770 h 6648395"/>
              <a:gd name="connsiteX1777" fmla="*/ 2307596 w 5903857"/>
              <a:gd name="connsiteY1777" fmla="*/ 492983 h 6648395"/>
              <a:gd name="connsiteX1778" fmla="*/ 2165331 w 5903857"/>
              <a:gd name="connsiteY1778" fmla="*/ 523664 h 6648395"/>
              <a:gd name="connsiteX1779" fmla="*/ 2158303 w 5903857"/>
              <a:gd name="connsiteY1779" fmla="*/ 541833 h 6648395"/>
              <a:gd name="connsiteX1780" fmla="*/ 2241092 w 5903857"/>
              <a:gd name="connsiteY1780" fmla="*/ 539605 h 6648395"/>
              <a:gd name="connsiteX1781" fmla="*/ 2218294 w 5903857"/>
              <a:gd name="connsiteY1781" fmla="*/ 531034 h 6648395"/>
              <a:gd name="connsiteX1782" fmla="*/ 2330907 w 5903857"/>
              <a:gd name="connsiteY1782" fmla="*/ 528635 h 6648395"/>
              <a:gd name="connsiteX1783" fmla="*/ 2309138 w 5903857"/>
              <a:gd name="connsiteY1783" fmla="*/ 556231 h 6648395"/>
              <a:gd name="connsiteX1784" fmla="*/ 2361930 w 5903857"/>
              <a:gd name="connsiteY1784" fmla="*/ 573371 h 6648395"/>
              <a:gd name="connsiteX1785" fmla="*/ 2324565 w 5903857"/>
              <a:gd name="connsiteY1785" fmla="*/ 573371 h 6648395"/>
              <a:gd name="connsiteX1786" fmla="*/ 2339991 w 5903857"/>
              <a:gd name="connsiteY1786" fmla="*/ 600110 h 6648395"/>
              <a:gd name="connsiteX1787" fmla="*/ 2325250 w 5903857"/>
              <a:gd name="connsiteY1787" fmla="*/ 609365 h 6648395"/>
              <a:gd name="connsiteX1788" fmla="*/ 2467514 w 5903857"/>
              <a:gd name="connsiteY1788" fmla="*/ 606280 h 6648395"/>
              <a:gd name="connsiteX1789" fmla="*/ 2452259 w 5903857"/>
              <a:gd name="connsiteY1789" fmla="*/ 589140 h 6648395"/>
              <a:gd name="connsiteX1790" fmla="*/ 2505201 w 5903857"/>
              <a:gd name="connsiteY1790" fmla="*/ 576070 h 6648395"/>
              <a:gd name="connsiteX1791" fmla="*/ 2512033 w 5903857"/>
              <a:gd name="connsiteY1791" fmla="*/ 571101 h 6648395"/>
              <a:gd name="connsiteX1792" fmla="*/ 2516607 w 5903857"/>
              <a:gd name="connsiteY1792" fmla="*/ 583647 h 6648395"/>
              <a:gd name="connsiteX1793" fmla="*/ 2511736 w 5903857"/>
              <a:gd name="connsiteY1793" fmla="*/ 615365 h 6648395"/>
              <a:gd name="connsiteX1794" fmla="*/ 2489625 w 5903857"/>
              <a:gd name="connsiteY1794" fmla="*/ 633705 h 6648395"/>
              <a:gd name="connsiteX1795" fmla="*/ 2475227 w 5903857"/>
              <a:gd name="connsiteY1795" fmla="*/ 660958 h 6648395"/>
              <a:gd name="connsiteX1796" fmla="*/ 2535218 w 5903857"/>
              <a:gd name="connsiteY1796" fmla="*/ 687011 h 6648395"/>
              <a:gd name="connsiteX1797" fmla="*/ 2579268 w 5903857"/>
              <a:gd name="connsiteY1797" fmla="*/ 641589 h 6648395"/>
              <a:gd name="connsiteX1798" fmla="*/ 2519449 w 5903857"/>
              <a:gd name="connsiteY1798" fmla="*/ 633362 h 6648395"/>
              <a:gd name="connsiteX1799" fmla="*/ 2534361 w 5903857"/>
              <a:gd name="connsiteY1799" fmla="*/ 624106 h 6648395"/>
              <a:gd name="connsiteX1800" fmla="*/ 2519278 w 5903857"/>
              <a:gd name="connsiteY1800" fmla="*/ 615193 h 6648395"/>
              <a:gd name="connsiteX1801" fmla="*/ 2556643 w 5903857"/>
              <a:gd name="connsiteY1801" fmla="*/ 615193 h 6648395"/>
              <a:gd name="connsiteX1802" fmla="*/ 2571212 w 5903857"/>
              <a:gd name="connsiteY1802" fmla="*/ 588111 h 6648395"/>
              <a:gd name="connsiteX1803" fmla="*/ 2517750 w 5903857"/>
              <a:gd name="connsiteY1803" fmla="*/ 584676 h 6648395"/>
              <a:gd name="connsiteX1804" fmla="*/ 2512067 w 5903857"/>
              <a:gd name="connsiteY1804" fmla="*/ 571077 h 6648395"/>
              <a:gd name="connsiteX1805" fmla="*/ 2525076 w 5903857"/>
              <a:gd name="connsiteY1805" fmla="*/ 561614 h 6648395"/>
              <a:gd name="connsiteX1806" fmla="*/ 2556472 w 5903857"/>
              <a:gd name="connsiteY1806" fmla="*/ 560687 h 6648395"/>
              <a:gd name="connsiteX1807" fmla="*/ 2563499 w 5903857"/>
              <a:gd name="connsiteY1807" fmla="*/ 524521 h 6648395"/>
              <a:gd name="connsiteX1808" fmla="*/ 2556300 w 5903857"/>
              <a:gd name="connsiteY1808" fmla="*/ 542690 h 6648395"/>
              <a:gd name="connsiteX1809" fmla="*/ 2518763 w 5903857"/>
              <a:gd name="connsiteY1809" fmla="*/ 534120 h 6648395"/>
              <a:gd name="connsiteX1810" fmla="*/ 2496824 w 5903857"/>
              <a:gd name="connsiteY1810" fmla="*/ 570457 h 6648395"/>
              <a:gd name="connsiteX1811" fmla="*/ 2482083 w 5903857"/>
              <a:gd name="connsiteY1811" fmla="*/ 579713 h 6648395"/>
              <a:gd name="connsiteX1812" fmla="*/ 2444374 w 5903857"/>
              <a:gd name="connsiteY1812" fmla="*/ 562573 h 6648395"/>
              <a:gd name="connsiteX1813" fmla="*/ 2369300 w 5903857"/>
              <a:gd name="connsiteY1813" fmla="*/ 564115 h 6648395"/>
              <a:gd name="connsiteX1814" fmla="*/ 2384041 w 5903857"/>
              <a:gd name="connsiteY1814" fmla="*/ 545775 h 6648395"/>
              <a:gd name="connsiteX1815" fmla="*/ 2338448 w 5903857"/>
              <a:gd name="connsiteY1815" fmla="*/ 528635 h 6648395"/>
              <a:gd name="connsiteX1816" fmla="*/ 2383184 w 5903857"/>
              <a:gd name="connsiteY1816" fmla="*/ 509609 h 6648395"/>
              <a:gd name="connsiteX1817" fmla="*/ 2307596 w 5903857"/>
              <a:gd name="connsiteY1817" fmla="*/ 492983 h 6648395"/>
              <a:gd name="connsiteX1818" fmla="*/ 1564053 w 5903857"/>
              <a:gd name="connsiteY1818" fmla="*/ 491624 h 6648395"/>
              <a:gd name="connsiteX1819" fmla="*/ 1559767 w 5903857"/>
              <a:gd name="connsiteY1819" fmla="*/ 495383 h 6648395"/>
              <a:gd name="connsiteX1820" fmla="*/ 1564550 w 5903857"/>
              <a:gd name="connsiteY1820" fmla="*/ 495095 h 6648395"/>
              <a:gd name="connsiteX1821" fmla="*/ 1587532 w 5903857"/>
              <a:gd name="connsiteY1821" fmla="*/ 486986 h 6648395"/>
              <a:gd name="connsiteX1822" fmla="*/ 1580783 w 5903857"/>
              <a:gd name="connsiteY1822" fmla="*/ 493050 h 6648395"/>
              <a:gd name="connsiteX1823" fmla="*/ 1580639 w 5903857"/>
              <a:gd name="connsiteY1823" fmla="*/ 494129 h 6648395"/>
              <a:gd name="connsiteX1824" fmla="*/ 1589979 w 5903857"/>
              <a:gd name="connsiteY1824" fmla="*/ 493569 h 6648395"/>
              <a:gd name="connsiteX1825" fmla="*/ 1589611 w 5903857"/>
              <a:gd name="connsiteY1825" fmla="*/ 493500 h 6648395"/>
              <a:gd name="connsiteX1826" fmla="*/ 1587532 w 5903857"/>
              <a:gd name="connsiteY1826" fmla="*/ 486986 h 6648395"/>
              <a:gd name="connsiteX1827" fmla="*/ 2480369 w 5903857"/>
              <a:gd name="connsiteY1827" fmla="*/ 480299 h 6648395"/>
              <a:gd name="connsiteX1828" fmla="*/ 2428948 w 5903857"/>
              <a:gd name="connsiteY1828" fmla="*/ 535319 h 6648395"/>
              <a:gd name="connsiteX1829" fmla="*/ 2489111 w 5903857"/>
              <a:gd name="connsiteY1829" fmla="*/ 543375 h 6648395"/>
              <a:gd name="connsiteX1830" fmla="*/ 2495795 w 5903857"/>
              <a:gd name="connsiteY1830" fmla="*/ 489041 h 6648395"/>
              <a:gd name="connsiteX1831" fmla="*/ 2525619 w 5903857"/>
              <a:gd name="connsiteY1831" fmla="*/ 497782 h 6648395"/>
              <a:gd name="connsiteX1832" fmla="*/ 2511050 w 5903857"/>
              <a:gd name="connsiteY1832" fmla="*/ 525035 h 6648395"/>
              <a:gd name="connsiteX1833" fmla="*/ 2540532 w 5903857"/>
              <a:gd name="connsiteY1833" fmla="*/ 488527 h 6648395"/>
              <a:gd name="connsiteX1834" fmla="*/ 2480369 w 5903857"/>
              <a:gd name="connsiteY1834" fmla="*/ 480299 h 6648395"/>
              <a:gd name="connsiteX1835" fmla="*/ 1614615 w 5903857"/>
              <a:gd name="connsiteY1835" fmla="*/ 473957 h 6648395"/>
              <a:gd name="connsiteX1836" fmla="*/ 1587218 w 5903857"/>
              <a:gd name="connsiteY1836" fmla="*/ 476799 h 6648395"/>
              <a:gd name="connsiteX1837" fmla="*/ 1596022 w 5903857"/>
              <a:gd name="connsiteY1837" fmla="*/ 493132 h 6648395"/>
              <a:gd name="connsiteX1838" fmla="*/ 1609420 w 5903857"/>
              <a:gd name="connsiteY1838" fmla="*/ 487790 h 6648395"/>
              <a:gd name="connsiteX1839" fmla="*/ 1612802 w 5903857"/>
              <a:gd name="connsiteY1839" fmla="*/ 478786 h 6648395"/>
              <a:gd name="connsiteX1840" fmla="*/ 1612043 w 5903857"/>
              <a:gd name="connsiteY1840" fmla="*/ 477902 h 6648395"/>
              <a:gd name="connsiteX1841" fmla="*/ 1613191 w 5903857"/>
              <a:gd name="connsiteY1841" fmla="*/ 477748 h 6648395"/>
              <a:gd name="connsiteX1842" fmla="*/ 1702626 w 5903857"/>
              <a:gd name="connsiteY1842" fmla="*/ 468365 h 6648395"/>
              <a:gd name="connsiteX1843" fmla="*/ 1688661 w 5903857"/>
              <a:gd name="connsiteY1843" fmla="*/ 470529 h 6648395"/>
              <a:gd name="connsiteX1844" fmla="*/ 1658151 w 5903857"/>
              <a:gd name="connsiteY1844" fmla="*/ 479271 h 6648395"/>
              <a:gd name="connsiteX1845" fmla="*/ 1643362 w 5903857"/>
              <a:gd name="connsiteY1845" fmla="*/ 485583 h 6648395"/>
              <a:gd name="connsiteX1846" fmla="*/ 1644609 w 5903857"/>
              <a:gd name="connsiteY1846" fmla="*/ 486279 h 6648395"/>
              <a:gd name="connsiteX1847" fmla="*/ 1653359 w 5903857"/>
              <a:gd name="connsiteY1847" fmla="*/ 492087 h 6648395"/>
              <a:gd name="connsiteX1848" fmla="*/ 1671564 w 5903857"/>
              <a:gd name="connsiteY1848" fmla="*/ 492726 h 6648395"/>
              <a:gd name="connsiteX1849" fmla="*/ 1716134 w 5903857"/>
              <a:gd name="connsiteY1849" fmla="*/ 481779 h 6648395"/>
              <a:gd name="connsiteX1850" fmla="*/ 1711220 w 5903857"/>
              <a:gd name="connsiteY1850" fmla="*/ 477816 h 6648395"/>
              <a:gd name="connsiteX1851" fmla="*/ 1702905 w 5903857"/>
              <a:gd name="connsiteY1851" fmla="*/ 471083 h 6648395"/>
              <a:gd name="connsiteX1852" fmla="*/ 4073585 w 5903857"/>
              <a:gd name="connsiteY1852" fmla="*/ 454632 h 6648395"/>
              <a:gd name="connsiteX1853" fmla="*/ 4004996 w 5903857"/>
              <a:gd name="connsiteY1853" fmla="*/ 480128 h 6648395"/>
              <a:gd name="connsiteX1854" fmla="*/ 3882935 w 5903857"/>
              <a:gd name="connsiteY1854" fmla="*/ 454825 h 6648395"/>
              <a:gd name="connsiteX1855" fmla="*/ 3744292 w 5903857"/>
              <a:gd name="connsiteY1855" fmla="*/ 455617 h 6648395"/>
              <a:gd name="connsiteX1856" fmla="*/ 3715496 w 5903857"/>
              <a:gd name="connsiteY1856" fmla="*/ 491955 h 6648395"/>
              <a:gd name="connsiteX1857" fmla="*/ 3642650 w 5903857"/>
              <a:gd name="connsiteY1857" fmla="*/ 483213 h 6648395"/>
              <a:gd name="connsiteX1858" fmla="*/ 3547693 w 5903857"/>
              <a:gd name="connsiteY1858" fmla="*/ 466073 h 6648395"/>
              <a:gd name="connsiteX1859" fmla="*/ 3540323 w 5903857"/>
              <a:gd name="connsiteY1859" fmla="*/ 484070 h 6648395"/>
              <a:gd name="connsiteX1860" fmla="*/ 3511184 w 5903857"/>
              <a:gd name="connsiteY1860" fmla="*/ 484070 h 6648395"/>
              <a:gd name="connsiteX1861" fmla="*/ 3584202 w 5903857"/>
              <a:gd name="connsiteY1861" fmla="*/ 492983 h 6648395"/>
              <a:gd name="connsiteX1862" fmla="*/ 3701099 w 5903857"/>
              <a:gd name="connsiteY1862" fmla="*/ 492983 h 6648395"/>
              <a:gd name="connsiteX1863" fmla="*/ 3737436 w 5903857"/>
              <a:gd name="connsiteY1863" fmla="*/ 519722 h 6648395"/>
              <a:gd name="connsiteX1864" fmla="*/ 3802398 w 5903857"/>
              <a:gd name="connsiteY1864" fmla="*/ 474129 h 6648395"/>
              <a:gd name="connsiteX1865" fmla="*/ 3853818 w 5903857"/>
              <a:gd name="connsiteY1865" fmla="*/ 464873 h 6648395"/>
              <a:gd name="connsiteX1866" fmla="*/ 3948090 w 5903857"/>
              <a:gd name="connsiteY1866" fmla="*/ 472929 h 6648395"/>
              <a:gd name="connsiteX1867" fmla="*/ 3941062 w 5903857"/>
              <a:gd name="connsiteY1867" fmla="*/ 500182 h 6648395"/>
              <a:gd name="connsiteX1868" fmla="*/ 3984427 w 5903857"/>
              <a:gd name="connsiteY1868" fmla="*/ 508581 h 6648395"/>
              <a:gd name="connsiteX1869" fmla="*/ 4078013 w 5903857"/>
              <a:gd name="connsiteY1869" fmla="*/ 498125 h 6648395"/>
              <a:gd name="connsiteX1870" fmla="*/ 4084698 w 5903857"/>
              <a:gd name="connsiteY1870" fmla="*/ 470872 h 6648395"/>
              <a:gd name="connsiteX1871" fmla="*/ 4098924 w 5903857"/>
              <a:gd name="connsiteY1871" fmla="*/ 496754 h 6648395"/>
              <a:gd name="connsiteX1872" fmla="*/ 4185793 w 5903857"/>
              <a:gd name="connsiteY1872" fmla="*/ 479327 h 6648395"/>
              <a:gd name="connsiteX1873" fmla="*/ 4196708 w 5903857"/>
              <a:gd name="connsiteY1873" fmla="*/ 474604 h 6648395"/>
              <a:gd name="connsiteX1874" fmla="*/ 4196791 w 5903857"/>
              <a:gd name="connsiteY1874" fmla="*/ 471455 h 6648395"/>
              <a:gd name="connsiteX1875" fmla="*/ 4197600 w 5903857"/>
              <a:gd name="connsiteY1875" fmla="*/ 466744 h 6648395"/>
              <a:gd name="connsiteX1876" fmla="*/ 4159475 w 5903857"/>
              <a:gd name="connsiteY1876" fmla="*/ 465039 h 6648395"/>
              <a:gd name="connsiteX1877" fmla="*/ 4073585 w 5903857"/>
              <a:gd name="connsiteY1877" fmla="*/ 454632 h 6648395"/>
              <a:gd name="connsiteX1878" fmla="*/ 3693557 w 5903857"/>
              <a:gd name="connsiteY1878" fmla="*/ 447047 h 6648395"/>
              <a:gd name="connsiteX1879" fmla="*/ 3649849 w 5903857"/>
              <a:gd name="connsiteY1879" fmla="*/ 465216 h 6648395"/>
              <a:gd name="connsiteX1880" fmla="*/ 3686358 w 5903857"/>
              <a:gd name="connsiteY1880" fmla="*/ 465216 h 6648395"/>
              <a:gd name="connsiteX1881" fmla="*/ 3693557 w 5903857"/>
              <a:gd name="connsiteY1881" fmla="*/ 447047 h 6648395"/>
              <a:gd name="connsiteX1882" fmla="*/ 2603350 w 5903857"/>
              <a:gd name="connsiteY1882" fmla="*/ 440062 h 6648395"/>
              <a:gd name="connsiteX1883" fmla="*/ 2547731 w 5903857"/>
              <a:gd name="connsiteY1883" fmla="*/ 461616 h 6648395"/>
              <a:gd name="connsiteX1884" fmla="*/ 2584925 w 5903857"/>
              <a:gd name="connsiteY1884" fmla="*/ 452189 h 6648395"/>
              <a:gd name="connsiteX1885" fmla="*/ 2603350 w 5903857"/>
              <a:gd name="connsiteY1885" fmla="*/ 440062 h 6648395"/>
              <a:gd name="connsiteX1886" fmla="*/ 727297 w 5903857"/>
              <a:gd name="connsiteY1886" fmla="*/ 415544 h 6648395"/>
              <a:gd name="connsiteX1887" fmla="*/ 722121 w 5903857"/>
              <a:gd name="connsiteY1887" fmla="*/ 418080 h 6648395"/>
              <a:gd name="connsiteX1888" fmla="*/ 726918 w 5903857"/>
              <a:gd name="connsiteY1888" fmla="*/ 419057 h 6648395"/>
              <a:gd name="connsiteX1889" fmla="*/ 1019808 w 5903857"/>
              <a:gd name="connsiteY1889" fmla="*/ 414343 h 6648395"/>
              <a:gd name="connsiteX1890" fmla="*/ 1006487 w 5903857"/>
              <a:gd name="connsiteY1890" fmla="*/ 415006 h 6648395"/>
              <a:gd name="connsiteX1891" fmla="*/ 1004634 w 5903857"/>
              <a:gd name="connsiteY1891" fmla="*/ 428453 h 6648395"/>
              <a:gd name="connsiteX1892" fmla="*/ 996760 w 5903857"/>
              <a:gd name="connsiteY1892" fmla="*/ 447264 h 6648395"/>
              <a:gd name="connsiteX1893" fmla="*/ 995843 w 5903857"/>
              <a:gd name="connsiteY1893" fmla="*/ 449637 h 6648395"/>
              <a:gd name="connsiteX1894" fmla="*/ 1014239 w 5903857"/>
              <a:gd name="connsiteY1894" fmla="*/ 449668 h 6648395"/>
              <a:gd name="connsiteX1895" fmla="*/ 1024988 w 5903857"/>
              <a:gd name="connsiteY1895" fmla="*/ 444136 h 6648395"/>
              <a:gd name="connsiteX1896" fmla="*/ 2258098 w 5903857"/>
              <a:gd name="connsiteY1896" fmla="*/ 412716 h 6648395"/>
              <a:gd name="connsiteX1897" fmla="*/ 2138593 w 5903857"/>
              <a:gd name="connsiteY1897" fmla="*/ 444990 h 6648395"/>
              <a:gd name="connsiteX1898" fmla="*/ 1911313 w 5903857"/>
              <a:gd name="connsiteY1898" fmla="*/ 452532 h 6648395"/>
              <a:gd name="connsiteX1899" fmla="*/ 1897772 w 5903857"/>
              <a:gd name="connsiteY1899" fmla="*/ 451504 h 6648395"/>
              <a:gd name="connsiteX1900" fmla="*/ 1896573 w 5903857"/>
              <a:gd name="connsiteY1900" fmla="*/ 451675 h 6648395"/>
              <a:gd name="connsiteX1901" fmla="*/ 1757222 w 5903857"/>
              <a:gd name="connsiteY1901" fmla="*/ 459902 h 6648395"/>
              <a:gd name="connsiteX1902" fmla="*/ 1713170 w 5903857"/>
              <a:gd name="connsiteY1902" fmla="*/ 466730 h 6648395"/>
              <a:gd name="connsiteX1903" fmla="*/ 1728650 w 5903857"/>
              <a:gd name="connsiteY1903" fmla="*/ 478983 h 6648395"/>
              <a:gd name="connsiteX1904" fmla="*/ 1755337 w 5903857"/>
              <a:gd name="connsiteY1904" fmla="*/ 473123 h 6648395"/>
              <a:gd name="connsiteX1905" fmla="*/ 1768020 w 5903857"/>
              <a:gd name="connsiteY1905" fmla="*/ 484584 h 6648395"/>
              <a:gd name="connsiteX1906" fmla="*/ 1942851 w 5903857"/>
              <a:gd name="connsiteY1906" fmla="*/ 469501 h 6648395"/>
              <a:gd name="connsiteX1907" fmla="*/ 2071917 w 5903857"/>
              <a:gd name="connsiteY1907" fmla="*/ 490583 h 6648395"/>
              <a:gd name="connsiteX1908" fmla="*/ 2101741 w 5903857"/>
              <a:gd name="connsiteY1908" fmla="*/ 480642 h 6648395"/>
              <a:gd name="connsiteX1909" fmla="*/ 2086144 w 5903857"/>
              <a:gd name="connsiteY1909" fmla="*/ 463502 h 6648395"/>
              <a:gd name="connsiteX1910" fmla="*/ 2271087 w 5903857"/>
              <a:gd name="connsiteY1910" fmla="*/ 482870 h 6648395"/>
              <a:gd name="connsiteX1911" fmla="*/ 2418664 w 5903857"/>
              <a:gd name="connsiteY1911" fmla="*/ 482870 h 6648395"/>
              <a:gd name="connsiteX1912" fmla="*/ 2523391 w 5903857"/>
              <a:gd name="connsiteY1912" fmla="*/ 454246 h 6648395"/>
              <a:gd name="connsiteX1913" fmla="*/ 2493053 w 5903857"/>
              <a:gd name="connsiteY1913" fmla="*/ 437106 h 6648395"/>
              <a:gd name="connsiteX1914" fmla="*/ 2507965 w 5903857"/>
              <a:gd name="connsiteY1914" fmla="*/ 427679 h 6648395"/>
              <a:gd name="connsiteX1915" fmla="*/ 2289255 w 5903857"/>
              <a:gd name="connsiteY1915" fmla="*/ 422879 h 6648395"/>
              <a:gd name="connsiteX1916" fmla="*/ 2258098 w 5903857"/>
              <a:gd name="connsiteY1916" fmla="*/ 412716 h 6648395"/>
              <a:gd name="connsiteX1917" fmla="*/ 1102040 w 5903857"/>
              <a:gd name="connsiteY1917" fmla="*/ 399921 h 6648395"/>
              <a:gd name="connsiteX1918" fmla="*/ 1056323 w 5903857"/>
              <a:gd name="connsiteY1918" fmla="*/ 412529 h 6648395"/>
              <a:gd name="connsiteX1919" fmla="*/ 1045678 w 5903857"/>
              <a:gd name="connsiteY1919" fmla="*/ 413058 h 6648395"/>
              <a:gd name="connsiteX1920" fmla="*/ 1047678 w 5903857"/>
              <a:gd name="connsiteY1920" fmla="*/ 440922 h 6648395"/>
              <a:gd name="connsiteX1921" fmla="*/ 1048236 w 5903857"/>
              <a:gd name="connsiteY1921" fmla="*/ 445040 h 6648395"/>
              <a:gd name="connsiteX1922" fmla="*/ 1088245 w 5903857"/>
              <a:gd name="connsiteY1922" fmla="*/ 438151 h 6648395"/>
              <a:gd name="connsiteX1923" fmla="*/ 1087722 w 5903857"/>
              <a:gd name="connsiteY1923" fmla="*/ 433166 h 6648395"/>
              <a:gd name="connsiteX1924" fmla="*/ 1096938 w 5903857"/>
              <a:gd name="connsiteY1924" fmla="*/ 436654 h 6648395"/>
              <a:gd name="connsiteX1925" fmla="*/ 1112234 w 5903857"/>
              <a:gd name="connsiteY1925" fmla="*/ 434021 h 6648395"/>
              <a:gd name="connsiteX1926" fmla="*/ 1134688 w 5903857"/>
              <a:gd name="connsiteY1926" fmla="*/ 431792 h 6648395"/>
              <a:gd name="connsiteX1927" fmla="*/ 1127149 w 5903857"/>
              <a:gd name="connsiteY1927" fmla="*/ 417432 h 6648395"/>
              <a:gd name="connsiteX1928" fmla="*/ 1124569 w 5903857"/>
              <a:gd name="connsiteY1928" fmla="*/ 415650 h 6648395"/>
              <a:gd name="connsiteX1929" fmla="*/ 1124745 w 5903857"/>
              <a:gd name="connsiteY1929" fmla="*/ 423567 h 6648395"/>
              <a:gd name="connsiteX1930" fmla="*/ 1115106 w 5903857"/>
              <a:gd name="connsiteY1930" fmla="*/ 411607 h 6648395"/>
              <a:gd name="connsiteX1931" fmla="*/ 1711972 w 5903857"/>
              <a:gd name="connsiteY1931" fmla="*/ 396655 h 6648395"/>
              <a:gd name="connsiteX1932" fmla="*/ 1643411 w 5903857"/>
              <a:gd name="connsiteY1932" fmla="*/ 408996 h 6648395"/>
              <a:gd name="connsiteX1933" fmla="*/ 1711972 w 5903857"/>
              <a:gd name="connsiteY1933" fmla="*/ 396655 h 6648395"/>
              <a:gd name="connsiteX1934" fmla="*/ 830022 w 5903857"/>
              <a:gd name="connsiteY1934" fmla="*/ 392914 h 6648395"/>
              <a:gd name="connsiteX1935" fmla="*/ 831003 w 5903857"/>
              <a:gd name="connsiteY1935" fmla="*/ 398671 h 6648395"/>
              <a:gd name="connsiteX1936" fmla="*/ 828572 w 5903857"/>
              <a:gd name="connsiteY1936" fmla="*/ 421736 h 6648395"/>
              <a:gd name="connsiteX1937" fmla="*/ 827257 w 5903857"/>
              <a:gd name="connsiteY1937" fmla="*/ 438678 h 6648395"/>
              <a:gd name="connsiteX1938" fmla="*/ 832916 w 5903857"/>
              <a:gd name="connsiteY1938" fmla="*/ 439336 h 6648395"/>
              <a:gd name="connsiteX1939" fmla="*/ 838060 w 5903857"/>
              <a:gd name="connsiteY1939" fmla="*/ 435413 h 6648395"/>
              <a:gd name="connsiteX1940" fmla="*/ 861127 w 5903857"/>
              <a:gd name="connsiteY1940" fmla="*/ 401114 h 6648395"/>
              <a:gd name="connsiteX1941" fmla="*/ 862979 w 5903857"/>
              <a:gd name="connsiteY1941" fmla="*/ 442828 h 6648395"/>
              <a:gd name="connsiteX1942" fmla="*/ 879412 w 5903857"/>
              <a:gd name="connsiteY1942" fmla="*/ 444736 h 6648395"/>
              <a:gd name="connsiteX1943" fmla="*/ 880710 w 5903857"/>
              <a:gd name="connsiteY1943" fmla="*/ 441372 h 6648395"/>
              <a:gd name="connsiteX1944" fmla="*/ 879467 w 5903857"/>
              <a:gd name="connsiteY1944" fmla="*/ 408655 h 6648395"/>
              <a:gd name="connsiteX1945" fmla="*/ 897979 w 5903857"/>
              <a:gd name="connsiteY1945" fmla="*/ 416197 h 6648395"/>
              <a:gd name="connsiteX1946" fmla="*/ 927792 w 5903857"/>
              <a:gd name="connsiteY1946" fmla="*/ 447382 h 6648395"/>
              <a:gd name="connsiteX1947" fmla="*/ 928125 w 5903857"/>
              <a:gd name="connsiteY1947" fmla="*/ 449524 h 6648395"/>
              <a:gd name="connsiteX1948" fmla="*/ 983447 w 5903857"/>
              <a:gd name="connsiteY1948" fmla="*/ 449616 h 6648395"/>
              <a:gd name="connsiteX1949" fmla="*/ 988694 w 5903857"/>
              <a:gd name="connsiteY1949" fmla="*/ 434559 h 6648395"/>
              <a:gd name="connsiteX1950" fmla="*/ 996857 w 5903857"/>
              <a:gd name="connsiteY1950" fmla="*/ 416028 h 6648395"/>
              <a:gd name="connsiteX1951" fmla="*/ 996875 w 5903857"/>
              <a:gd name="connsiteY1951" fmla="*/ 414148 h 6648395"/>
              <a:gd name="connsiteX1952" fmla="*/ 902223 w 5903857"/>
              <a:gd name="connsiteY1952" fmla="*/ 401775 h 6648395"/>
              <a:gd name="connsiteX1953" fmla="*/ 853347 w 5903857"/>
              <a:gd name="connsiteY1953" fmla="*/ 394209 h 6648395"/>
              <a:gd name="connsiteX1954" fmla="*/ 3489673 w 5903857"/>
              <a:gd name="connsiteY1954" fmla="*/ 392563 h 6648395"/>
              <a:gd name="connsiteX1955" fmla="*/ 3469293 w 5903857"/>
              <a:gd name="connsiteY1955" fmla="*/ 397134 h 6648395"/>
              <a:gd name="connsiteX1956" fmla="*/ 3460152 w 5903857"/>
              <a:gd name="connsiteY1956" fmla="*/ 420107 h 6648395"/>
              <a:gd name="connsiteX1957" fmla="*/ 3458735 w 5903857"/>
              <a:gd name="connsiteY1957" fmla="*/ 420823 h 6648395"/>
              <a:gd name="connsiteX1958" fmla="*/ 3459935 w 5903857"/>
              <a:gd name="connsiteY1958" fmla="*/ 420651 h 6648395"/>
              <a:gd name="connsiteX1959" fmla="*/ 3460152 w 5903857"/>
              <a:gd name="connsiteY1959" fmla="*/ 420107 h 6648395"/>
              <a:gd name="connsiteX1960" fmla="*/ 3482381 w 5903857"/>
              <a:gd name="connsiteY1960" fmla="*/ 408873 h 6648395"/>
              <a:gd name="connsiteX1961" fmla="*/ 3538952 w 5903857"/>
              <a:gd name="connsiteY1961" fmla="*/ 402654 h 6648395"/>
              <a:gd name="connsiteX1962" fmla="*/ 3489673 w 5903857"/>
              <a:gd name="connsiteY1962" fmla="*/ 392563 h 6648395"/>
              <a:gd name="connsiteX1963" fmla="*/ 4924400 w 5903857"/>
              <a:gd name="connsiteY1963" fmla="*/ 392541 h 6648395"/>
              <a:gd name="connsiteX1964" fmla="*/ 4911527 w 5903857"/>
              <a:gd name="connsiteY1964" fmla="*/ 395117 h 6648395"/>
              <a:gd name="connsiteX1965" fmla="*/ 4914535 w 5903857"/>
              <a:gd name="connsiteY1965" fmla="*/ 404983 h 6648395"/>
              <a:gd name="connsiteX1966" fmla="*/ 4920096 w 5903857"/>
              <a:gd name="connsiteY1966" fmla="*/ 401805 h 6648395"/>
              <a:gd name="connsiteX1967" fmla="*/ 4924400 w 5903857"/>
              <a:gd name="connsiteY1967" fmla="*/ 392541 h 6648395"/>
              <a:gd name="connsiteX1968" fmla="*/ 806660 w 5903857"/>
              <a:gd name="connsiteY1968" fmla="*/ 391617 h 6648395"/>
              <a:gd name="connsiteX1969" fmla="*/ 762730 w 5903857"/>
              <a:gd name="connsiteY1969" fmla="*/ 398181 h 6648395"/>
              <a:gd name="connsiteX1970" fmla="*/ 760841 w 5903857"/>
              <a:gd name="connsiteY1970" fmla="*/ 399106 h 6648395"/>
              <a:gd name="connsiteX1971" fmla="*/ 762871 w 5903857"/>
              <a:gd name="connsiteY1971" fmla="*/ 425667 h 6648395"/>
              <a:gd name="connsiteX1972" fmla="*/ 762811 w 5903857"/>
              <a:gd name="connsiteY1972" fmla="*/ 426363 h 6648395"/>
              <a:gd name="connsiteX1973" fmla="*/ 811810 w 5903857"/>
              <a:gd name="connsiteY1973" fmla="*/ 436337 h 6648395"/>
              <a:gd name="connsiteX1974" fmla="*/ 816758 w 5903857"/>
              <a:gd name="connsiteY1974" fmla="*/ 422836 h 6648395"/>
              <a:gd name="connsiteX1975" fmla="*/ 815577 w 5903857"/>
              <a:gd name="connsiteY1975" fmla="*/ 392112 h 6648395"/>
              <a:gd name="connsiteX1976" fmla="*/ 4656547 w 5903857"/>
              <a:gd name="connsiteY1976" fmla="*/ 383641 h 6648395"/>
              <a:gd name="connsiteX1977" fmla="*/ 4608504 w 5903857"/>
              <a:gd name="connsiteY1977" fmla="*/ 391684 h 6648395"/>
              <a:gd name="connsiteX1978" fmla="*/ 4626075 w 5903857"/>
              <a:gd name="connsiteY1978" fmla="*/ 402218 h 6648395"/>
              <a:gd name="connsiteX1979" fmla="*/ 4645492 w 5903857"/>
              <a:gd name="connsiteY1979" fmla="*/ 405320 h 6648395"/>
              <a:gd name="connsiteX1980" fmla="*/ 4653044 w 5903857"/>
              <a:gd name="connsiteY1980" fmla="*/ 394161 h 6648395"/>
              <a:gd name="connsiteX1981" fmla="*/ 5233706 w 5903857"/>
              <a:gd name="connsiteY1981" fmla="*/ 383577 h 6648395"/>
              <a:gd name="connsiteX1982" fmla="*/ 5211348 w 5903857"/>
              <a:gd name="connsiteY1982" fmla="*/ 386622 h 6648395"/>
              <a:gd name="connsiteX1983" fmla="*/ 5216550 w 5903857"/>
              <a:gd name="connsiteY1983" fmla="*/ 402337 h 6648395"/>
              <a:gd name="connsiteX1984" fmla="*/ 5217095 w 5903857"/>
              <a:gd name="connsiteY1984" fmla="*/ 404531 h 6648395"/>
              <a:gd name="connsiteX1985" fmla="*/ 5232805 w 5903857"/>
              <a:gd name="connsiteY1985" fmla="*/ 407236 h 6648395"/>
              <a:gd name="connsiteX1986" fmla="*/ 5238110 w 5903857"/>
              <a:gd name="connsiteY1986" fmla="*/ 407299 h 6648395"/>
              <a:gd name="connsiteX1987" fmla="*/ 5233334 w 5903857"/>
              <a:gd name="connsiteY1987" fmla="*/ 400430 h 6648395"/>
              <a:gd name="connsiteX1988" fmla="*/ 3182025 w 5903857"/>
              <a:gd name="connsiteY1988" fmla="*/ 381913 h 6648395"/>
              <a:gd name="connsiteX1989" fmla="*/ 3091077 w 5903857"/>
              <a:gd name="connsiteY1989" fmla="*/ 413110 h 6648395"/>
              <a:gd name="connsiteX1990" fmla="*/ 3202145 w 5903857"/>
              <a:gd name="connsiteY1990" fmla="*/ 403854 h 6648395"/>
              <a:gd name="connsiteX1991" fmla="*/ 3327098 w 5903857"/>
              <a:gd name="connsiteY1991" fmla="*/ 412595 h 6648395"/>
              <a:gd name="connsiteX1992" fmla="*/ 3297788 w 5903857"/>
              <a:gd name="connsiteY1992" fmla="*/ 412595 h 6648395"/>
              <a:gd name="connsiteX1993" fmla="*/ 3327098 w 5903857"/>
              <a:gd name="connsiteY1993" fmla="*/ 395455 h 6648395"/>
              <a:gd name="connsiteX1994" fmla="*/ 3283048 w 5903857"/>
              <a:gd name="connsiteY1994" fmla="*/ 386542 h 6648395"/>
              <a:gd name="connsiteX1995" fmla="*/ 3276191 w 5903857"/>
              <a:gd name="connsiteY1995" fmla="*/ 420994 h 6648395"/>
              <a:gd name="connsiteX1996" fmla="*/ 3275677 w 5903857"/>
              <a:gd name="connsiteY1996" fmla="*/ 421680 h 6648395"/>
              <a:gd name="connsiteX1997" fmla="*/ 3260937 w 5903857"/>
              <a:gd name="connsiteY1997" fmla="*/ 412595 h 6648395"/>
              <a:gd name="connsiteX1998" fmla="*/ 3275677 w 5903857"/>
              <a:gd name="connsiteY1998" fmla="*/ 403682 h 6648395"/>
              <a:gd name="connsiteX1999" fmla="*/ 3182025 w 5903857"/>
              <a:gd name="connsiteY1999" fmla="*/ 381913 h 6648395"/>
              <a:gd name="connsiteX2000" fmla="*/ 1394323 w 5903857"/>
              <a:gd name="connsiteY2000" fmla="*/ 381579 h 6648395"/>
              <a:gd name="connsiteX2001" fmla="*/ 1433443 w 5903857"/>
              <a:gd name="connsiteY2001" fmla="*/ 395969 h 6648395"/>
              <a:gd name="connsiteX2002" fmla="*/ 1364367 w 5903857"/>
              <a:gd name="connsiteY2002" fmla="*/ 419623 h 6648395"/>
              <a:gd name="connsiteX2003" fmla="*/ 1377052 w 5903857"/>
              <a:gd name="connsiteY2003" fmla="*/ 382428 h 6648395"/>
              <a:gd name="connsiteX2004" fmla="*/ 1394323 w 5903857"/>
              <a:gd name="connsiteY2004" fmla="*/ 381579 h 6648395"/>
              <a:gd name="connsiteX2005" fmla="*/ 5280831 w 5903857"/>
              <a:gd name="connsiteY2005" fmla="*/ 377158 h 6648395"/>
              <a:gd name="connsiteX2006" fmla="*/ 5238286 w 5903857"/>
              <a:gd name="connsiteY2006" fmla="*/ 382953 h 6648395"/>
              <a:gd name="connsiteX2007" fmla="*/ 5280312 w 5903857"/>
              <a:gd name="connsiteY2007" fmla="*/ 406965 h 6648395"/>
              <a:gd name="connsiteX2008" fmla="*/ 5280908 w 5903857"/>
              <a:gd name="connsiteY2008" fmla="*/ 407803 h 6648395"/>
              <a:gd name="connsiteX2009" fmla="*/ 5282159 w 5903857"/>
              <a:gd name="connsiteY2009" fmla="*/ 407817 h 6648395"/>
              <a:gd name="connsiteX2010" fmla="*/ 5308689 w 5903857"/>
              <a:gd name="connsiteY2010" fmla="*/ 412058 h 6648395"/>
              <a:gd name="connsiteX2011" fmla="*/ 5309579 w 5903857"/>
              <a:gd name="connsiteY2011" fmla="*/ 393296 h 6648395"/>
              <a:gd name="connsiteX2012" fmla="*/ 5306873 w 5903857"/>
              <a:gd name="connsiteY2012" fmla="*/ 377614 h 6648395"/>
              <a:gd name="connsiteX2013" fmla="*/ 1035821 w 5903857"/>
              <a:gd name="connsiteY2013" fmla="*/ 376059 h 6648395"/>
              <a:gd name="connsiteX2014" fmla="*/ 1040902 w 5903857"/>
              <a:gd name="connsiteY2014" fmla="*/ 390834 h 6648395"/>
              <a:gd name="connsiteX2015" fmla="*/ 1049961 w 5903857"/>
              <a:gd name="connsiteY2015" fmla="*/ 391232 h 6648395"/>
              <a:gd name="connsiteX2016" fmla="*/ 1084981 w 5903857"/>
              <a:gd name="connsiteY2016" fmla="*/ 391341 h 6648395"/>
              <a:gd name="connsiteX2017" fmla="*/ 1054067 w 5903857"/>
              <a:gd name="connsiteY2017" fmla="*/ 377420 h 6648395"/>
              <a:gd name="connsiteX2018" fmla="*/ 1004140 w 5903857"/>
              <a:gd name="connsiteY2018" fmla="*/ 374272 h 6648395"/>
              <a:gd name="connsiteX2019" fmla="*/ 964343 w 5903857"/>
              <a:gd name="connsiteY2019" fmla="*/ 378181 h 6648395"/>
              <a:gd name="connsiteX2020" fmla="*/ 943745 w 5903857"/>
              <a:gd name="connsiteY2020" fmla="*/ 387399 h 6648395"/>
              <a:gd name="connsiteX2021" fmla="*/ 943231 w 5903857"/>
              <a:gd name="connsiteY2021" fmla="*/ 387399 h 6648395"/>
              <a:gd name="connsiteX2022" fmla="*/ 983842 w 5903857"/>
              <a:gd name="connsiteY2022" fmla="*/ 388184 h 6648395"/>
              <a:gd name="connsiteX2023" fmla="*/ 997149 w 5903857"/>
              <a:gd name="connsiteY2023" fmla="*/ 388824 h 6648395"/>
              <a:gd name="connsiteX2024" fmla="*/ 995507 w 5903857"/>
              <a:gd name="connsiteY2024" fmla="*/ 387401 h 6648395"/>
              <a:gd name="connsiteX2025" fmla="*/ 1977978 w 5903857"/>
              <a:gd name="connsiteY2025" fmla="*/ 371850 h 6648395"/>
              <a:gd name="connsiteX2026" fmla="*/ 2108426 w 5903857"/>
              <a:gd name="connsiteY2026" fmla="*/ 390313 h 6648395"/>
              <a:gd name="connsiteX2027" fmla="*/ 1940623 w 5903857"/>
              <a:gd name="connsiteY2027" fmla="*/ 377801 h 6648395"/>
              <a:gd name="connsiteX2028" fmla="*/ 1977978 w 5903857"/>
              <a:gd name="connsiteY2028" fmla="*/ 371850 h 6648395"/>
              <a:gd name="connsiteX2029" fmla="*/ 1431215 w 5903857"/>
              <a:gd name="connsiteY2029" fmla="*/ 369059 h 6648395"/>
              <a:gd name="connsiteX2030" fmla="*/ 1345513 w 5903857"/>
              <a:gd name="connsiteY2030" fmla="*/ 385171 h 6648395"/>
              <a:gd name="connsiteX2031" fmla="*/ 1362653 w 5903857"/>
              <a:gd name="connsiteY2031" fmla="*/ 402311 h 6648395"/>
              <a:gd name="connsiteX2032" fmla="*/ 1325630 w 5903857"/>
              <a:gd name="connsiteY2032" fmla="*/ 423736 h 6648395"/>
              <a:gd name="connsiteX2033" fmla="*/ 1303177 w 5903857"/>
              <a:gd name="connsiteY2033" fmla="*/ 434706 h 6648395"/>
              <a:gd name="connsiteX2034" fmla="*/ 1413046 w 5903857"/>
              <a:gd name="connsiteY2034" fmla="*/ 425965 h 6648395"/>
              <a:gd name="connsiteX2035" fmla="*/ 1496690 w 5903857"/>
              <a:gd name="connsiteY2035" fmla="*/ 391684 h 6648395"/>
              <a:gd name="connsiteX2036" fmla="*/ 1431386 w 5903857"/>
              <a:gd name="connsiteY2036" fmla="*/ 369059 h 6648395"/>
              <a:gd name="connsiteX2037" fmla="*/ 1842964 w 5903857"/>
              <a:gd name="connsiteY2037" fmla="*/ 367991 h 6648395"/>
              <a:gd name="connsiteX2038" fmla="*/ 1894858 w 5903857"/>
              <a:gd name="connsiteY2038" fmla="*/ 379343 h 6648395"/>
              <a:gd name="connsiteX2039" fmla="*/ 1865035 w 5903857"/>
              <a:gd name="connsiteY2039" fmla="*/ 398712 h 6648395"/>
              <a:gd name="connsiteX2040" fmla="*/ 1841038 w 5903857"/>
              <a:gd name="connsiteY2040" fmla="*/ 372830 h 6648395"/>
              <a:gd name="connsiteX2041" fmla="*/ 1842964 w 5903857"/>
              <a:gd name="connsiteY2041" fmla="*/ 367991 h 6648395"/>
              <a:gd name="connsiteX2042" fmla="*/ 3823309 w 5903857"/>
              <a:gd name="connsiteY2042" fmla="*/ 364945 h 6648395"/>
              <a:gd name="connsiteX2043" fmla="*/ 3765546 w 5903857"/>
              <a:gd name="connsiteY2043" fmla="*/ 383285 h 6648395"/>
              <a:gd name="connsiteX2044" fmla="*/ 3823309 w 5903857"/>
              <a:gd name="connsiteY2044" fmla="*/ 364945 h 6648395"/>
              <a:gd name="connsiteX2045" fmla="*/ 4199171 w 5903857"/>
              <a:gd name="connsiteY2045" fmla="*/ 361994 h 6648395"/>
              <a:gd name="connsiteX2046" fmla="*/ 4260900 w 5903857"/>
              <a:gd name="connsiteY2046" fmla="*/ 367345 h 6648395"/>
              <a:gd name="connsiteX2047" fmla="*/ 4196967 w 5903857"/>
              <a:gd name="connsiteY2047" fmla="*/ 368716 h 6648395"/>
              <a:gd name="connsiteX2048" fmla="*/ 4196967 w 5903857"/>
              <a:gd name="connsiteY2048" fmla="*/ 368888 h 6648395"/>
              <a:gd name="connsiteX2049" fmla="*/ 4199171 w 5903857"/>
              <a:gd name="connsiteY2049" fmla="*/ 361994 h 6648395"/>
              <a:gd name="connsiteX2050" fmla="*/ 925576 w 5903857"/>
              <a:gd name="connsiteY2050" fmla="*/ 361860 h 6648395"/>
              <a:gd name="connsiteX2051" fmla="*/ 901344 w 5903857"/>
              <a:gd name="connsiteY2051" fmla="*/ 363188 h 6648395"/>
              <a:gd name="connsiteX2052" fmla="*/ 894773 w 5903857"/>
              <a:gd name="connsiteY2052" fmla="*/ 361956 h 6648395"/>
              <a:gd name="connsiteX2053" fmla="*/ 895672 w 5903857"/>
              <a:gd name="connsiteY2053" fmla="*/ 371345 h 6648395"/>
              <a:gd name="connsiteX2054" fmla="*/ 2763328 w 5903857"/>
              <a:gd name="connsiteY2054" fmla="*/ 360743 h 6648395"/>
              <a:gd name="connsiteX2055" fmla="*/ 2758561 w 5903857"/>
              <a:gd name="connsiteY2055" fmla="*/ 375093 h 6648395"/>
              <a:gd name="connsiteX2056" fmla="*/ 2718790 w 5903857"/>
              <a:gd name="connsiteY2056" fmla="*/ 388085 h 6648395"/>
              <a:gd name="connsiteX2057" fmla="*/ 2747088 w 5903857"/>
              <a:gd name="connsiteY2057" fmla="*/ 363210 h 6648395"/>
              <a:gd name="connsiteX2058" fmla="*/ 2763355 w 5903857"/>
              <a:gd name="connsiteY2058" fmla="*/ 360660 h 6648395"/>
              <a:gd name="connsiteX2059" fmla="*/ 2763869 w 5903857"/>
              <a:gd name="connsiteY2059" fmla="*/ 360660 h 6648395"/>
              <a:gd name="connsiteX2060" fmla="*/ 2763328 w 5903857"/>
              <a:gd name="connsiteY2060" fmla="*/ 360743 h 6648395"/>
              <a:gd name="connsiteX2061" fmla="*/ 2800185 w 5903857"/>
              <a:gd name="connsiteY2061" fmla="*/ 358711 h 6648395"/>
              <a:gd name="connsiteX2062" fmla="*/ 2830202 w 5903857"/>
              <a:gd name="connsiteY2062" fmla="*/ 359460 h 6648395"/>
              <a:gd name="connsiteX2063" fmla="*/ 2770725 w 5903857"/>
              <a:gd name="connsiteY2063" fmla="*/ 387056 h 6648395"/>
              <a:gd name="connsiteX2064" fmla="*/ 2778781 w 5903857"/>
              <a:gd name="connsiteY2064" fmla="*/ 368888 h 6648395"/>
              <a:gd name="connsiteX2065" fmla="*/ 2800185 w 5903857"/>
              <a:gd name="connsiteY2065" fmla="*/ 358711 h 6648395"/>
              <a:gd name="connsiteX2066" fmla="*/ 874155 w 5903857"/>
              <a:gd name="connsiteY2066" fmla="*/ 358089 h 6648395"/>
              <a:gd name="connsiteX2067" fmla="*/ 857894 w 5903857"/>
              <a:gd name="connsiteY2067" fmla="*/ 370387 h 6648395"/>
              <a:gd name="connsiteX2068" fmla="*/ 885359 w 5903857"/>
              <a:gd name="connsiteY2068" fmla="*/ 371819 h 6648395"/>
              <a:gd name="connsiteX2069" fmla="*/ 882946 w 5903857"/>
              <a:gd name="connsiteY2069" fmla="*/ 367880 h 6648395"/>
              <a:gd name="connsiteX2070" fmla="*/ 879995 w 5903857"/>
              <a:gd name="connsiteY2070" fmla="*/ 359185 h 6648395"/>
              <a:gd name="connsiteX2071" fmla="*/ 1686776 w 5903857"/>
              <a:gd name="connsiteY2071" fmla="*/ 353418 h 6648395"/>
              <a:gd name="connsiteX2072" fmla="*/ 1727055 w 5903857"/>
              <a:gd name="connsiteY2072" fmla="*/ 387056 h 6648395"/>
              <a:gd name="connsiteX2073" fmla="*/ 1641354 w 5903857"/>
              <a:gd name="connsiteY2073" fmla="*/ 373001 h 6648395"/>
              <a:gd name="connsiteX2074" fmla="*/ 1686776 w 5903857"/>
              <a:gd name="connsiteY2074" fmla="*/ 353418 h 6648395"/>
              <a:gd name="connsiteX2075" fmla="*/ 4893154 w 5903857"/>
              <a:gd name="connsiteY2075" fmla="*/ 349416 h 6648395"/>
              <a:gd name="connsiteX2076" fmla="*/ 4899146 w 5903857"/>
              <a:gd name="connsiteY2076" fmla="*/ 359978 h 6648395"/>
              <a:gd name="connsiteX2077" fmla="*/ 4915487 w 5903857"/>
              <a:gd name="connsiteY2077" fmla="*/ 356547 h 6648395"/>
              <a:gd name="connsiteX2078" fmla="*/ 4894289 w 5903857"/>
              <a:gd name="connsiteY2078" fmla="*/ 349417 h 6648395"/>
              <a:gd name="connsiteX2079" fmla="*/ 1785504 w 5903857"/>
              <a:gd name="connsiteY2079" fmla="*/ 348148 h 6648395"/>
              <a:gd name="connsiteX2080" fmla="*/ 1770592 w 5903857"/>
              <a:gd name="connsiteY2080" fmla="*/ 357918 h 6648395"/>
              <a:gd name="connsiteX2081" fmla="*/ 1786361 w 5903857"/>
              <a:gd name="connsiteY2081" fmla="*/ 366145 h 6648395"/>
              <a:gd name="connsiteX2082" fmla="*/ 1740939 w 5903857"/>
              <a:gd name="connsiteY2082" fmla="*/ 359289 h 6648395"/>
              <a:gd name="connsiteX2083" fmla="*/ 1740082 w 5903857"/>
              <a:gd name="connsiteY2083" fmla="*/ 359289 h 6648395"/>
              <a:gd name="connsiteX2084" fmla="*/ 1785504 w 5903857"/>
              <a:gd name="connsiteY2084" fmla="*/ 348148 h 6648395"/>
              <a:gd name="connsiteX2085" fmla="*/ 5084525 w 5903857"/>
              <a:gd name="connsiteY2085" fmla="*/ 338129 h 6648395"/>
              <a:gd name="connsiteX2086" fmla="*/ 5066533 w 5903857"/>
              <a:gd name="connsiteY2086" fmla="*/ 346075 h 6648395"/>
              <a:gd name="connsiteX2087" fmla="*/ 5056208 w 5903857"/>
              <a:gd name="connsiteY2087" fmla="*/ 365460 h 6648395"/>
              <a:gd name="connsiteX2088" fmla="*/ 5076423 w 5903857"/>
              <a:gd name="connsiteY2088" fmla="*/ 354573 h 6648395"/>
              <a:gd name="connsiteX2089" fmla="*/ 5084654 w 5903857"/>
              <a:gd name="connsiteY2089" fmla="*/ 354581 h 6648395"/>
              <a:gd name="connsiteX2090" fmla="*/ 5083397 w 5903857"/>
              <a:gd name="connsiteY2090" fmla="*/ 343930 h 6648395"/>
              <a:gd name="connsiteX2091" fmla="*/ 5197237 w 5903857"/>
              <a:gd name="connsiteY2091" fmla="*/ 335814 h 6648395"/>
              <a:gd name="connsiteX2092" fmla="*/ 5189680 w 5903857"/>
              <a:gd name="connsiteY2092" fmla="*/ 339473 h 6648395"/>
              <a:gd name="connsiteX2093" fmla="*/ 5188377 w 5903857"/>
              <a:gd name="connsiteY2093" fmla="*/ 344943 h 6648395"/>
              <a:gd name="connsiteX2094" fmla="*/ 5188788 w 5903857"/>
              <a:gd name="connsiteY2094" fmla="*/ 345020 h 6648395"/>
              <a:gd name="connsiteX2095" fmla="*/ 5196882 w 5903857"/>
              <a:gd name="connsiteY2095" fmla="*/ 337591 h 6648395"/>
              <a:gd name="connsiteX2096" fmla="*/ 5135945 w 5903857"/>
              <a:gd name="connsiteY2096" fmla="*/ 331299 h 6648395"/>
              <a:gd name="connsiteX2097" fmla="*/ 5096709 w 5903857"/>
              <a:gd name="connsiteY2097" fmla="*/ 336031 h 6648395"/>
              <a:gd name="connsiteX2098" fmla="*/ 5094043 w 5903857"/>
              <a:gd name="connsiteY2098" fmla="*/ 339878 h 6648395"/>
              <a:gd name="connsiteX2099" fmla="*/ 5099394 w 5903857"/>
              <a:gd name="connsiteY2099" fmla="*/ 344929 h 6648395"/>
              <a:gd name="connsiteX2100" fmla="*/ 5105302 w 5903857"/>
              <a:gd name="connsiteY2100" fmla="*/ 354878 h 6648395"/>
              <a:gd name="connsiteX2101" fmla="*/ 5123216 w 5903857"/>
              <a:gd name="connsiteY2101" fmla="*/ 355939 h 6648395"/>
              <a:gd name="connsiteX2102" fmla="*/ 5130531 w 5903857"/>
              <a:gd name="connsiteY2102" fmla="*/ 352724 h 6648395"/>
              <a:gd name="connsiteX2103" fmla="*/ 5131361 w 5903857"/>
              <a:gd name="connsiteY2103" fmla="*/ 349399 h 6648395"/>
              <a:gd name="connsiteX2104" fmla="*/ 5125455 w 5903857"/>
              <a:gd name="connsiteY2104" fmla="*/ 349583 h 6648395"/>
              <a:gd name="connsiteX2105" fmla="*/ 5117056 w 5903857"/>
              <a:gd name="connsiteY2105" fmla="*/ 342149 h 6648395"/>
              <a:gd name="connsiteX2106" fmla="*/ 5129954 w 5903857"/>
              <a:gd name="connsiteY2106" fmla="*/ 339942 h 6648395"/>
              <a:gd name="connsiteX2107" fmla="*/ 5135439 w 5903857"/>
              <a:gd name="connsiteY2107" fmla="*/ 333061 h 6648395"/>
              <a:gd name="connsiteX2108" fmla="*/ 5135659 w 5903857"/>
              <a:gd name="connsiteY2108" fmla="*/ 332180 h 6648395"/>
              <a:gd name="connsiteX2109" fmla="*/ 2844535 w 5903857"/>
              <a:gd name="connsiteY2109" fmla="*/ 330901 h 6648395"/>
              <a:gd name="connsiteX2110" fmla="*/ 2883165 w 5903857"/>
              <a:gd name="connsiteY2110" fmla="*/ 332207 h 6648395"/>
              <a:gd name="connsiteX2111" fmla="*/ 2823517 w 5903857"/>
              <a:gd name="connsiteY2111" fmla="*/ 350547 h 6648395"/>
              <a:gd name="connsiteX2112" fmla="*/ 2844535 w 5903857"/>
              <a:gd name="connsiteY2112" fmla="*/ 330901 h 6648395"/>
              <a:gd name="connsiteX2113" fmla="*/ 2483476 w 5903857"/>
              <a:gd name="connsiteY2113" fmla="*/ 329101 h 6648395"/>
              <a:gd name="connsiteX2114" fmla="*/ 2515678 w 5903857"/>
              <a:gd name="connsiteY2114" fmla="*/ 336492 h 6648395"/>
              <a:gd name="connsiteX2115" fmla="*/ 2395525 w 5903857"/>
              <a:gd name="connsiteY2115" fmla="*/ 364945 h 6648395"/>
              <a:gd name="connsiteX2116" fmla="*/ 2470771 w 5903857"/>
              <a:gd name="connsiteY2116" fmla="*/ 345405 h 6648395"/>
              <a:gd name="connsiteX2117" fmla="*/ 2455516 w 5903857"/>
              <a:gd name="connsiteY2117" fmla="*/ 336492 h 6648395"/>
              <a:gd name="connsiteX2118" fmla="*/ 2483476 w 5903857"/>
              <a:gd name="connsiteY2118" fmla="*/ 329101 h 6648395"/>
              <a:gd name="connsiteX2119" fmla="*/ 3870680 w 5903857"/>
              <a:gd name="connsiteY2119" fmla="*/ 323594 h 6648395"/>
              <a:gd name="connsiteX2120" fmla="*/ 3912781 w 5903857"/>
              <a:gd name="connsiteY2120" fmla="*/ 328608 h 6648395"/>
              <a:gd name="connsiteX2121" fmla="*/ 3937806 w 5903857"/>
              <a:gd name="connsiteY2121" fmla="*/ 345748 h 6648395"/>
              <a:gd name="connsiteX2122" fmla="*/ 3859132 w 5903857"/>
              <a:gd name="connsiteY2122" fmla="*/ 328608 h 6648395"/>
              <a:gd name="connsiteX2123" fmla="*/ 3858275 w 5903857"/>
              <a:gd name="connsiteY2123" fmla="*/ 328608 h 6648395"/>
              <a:gd name="connsiteX2124" fmla="*/ 3870680 w 5903857"/>
              <a:gd name="connsiteY2124" fmla="*/ 323594 h 6648395"/>
              <a:gd name="connsiteX2125" fmla="*/ 5167519 w 5903857"/>
              <a:gd name="connsiteY2125" fmla="*/ 323114 h 6648395"/>
              <a:gd name="connsiteX2126" fmla="*/ 5174065 w 5903857"/>
              <a:gd name="connsiteY2126" fmla="*/ 334884 h 6648395"/>
              <a:gd name="connsiteX2127" fmla="*/ 5178418 w 5903857"/>
              <a:gd name="connsiteY2127" fmla="*/ 328094 h 6648395"/>
              <a:gd name="connsiteX2128" fmla="*/ 5179807 w 5903857"/>
              <a:gd name="connsiteY2128" fmla="*/ 337499 h 6648395"/>
              <a:gd name="connsiteX2129" fmla="*/ 5186378 w 5903857"/>
              <a:gd name="connsiteY2129" fmla="*/ 324959 h 6648395"/>
              <a:gd name="connsiteX2130" fmla="*/ 3045998 w 5903857"/>
              <a:gd name="connsiteY2130" fmla="*/ 322438 h 6648395"/>
              <a:gd name="connsiteX2131" fmla="*/ 3075650 w 5903857"/>
              <a:gd name="connsiteY2131" fmla="*/ 340435 h 6648395"/>
              <a:gd name="connsiteX2132" fmla="*/ 3060910 w 5903857"/>
              <a:gd name="connsiteY2132" fmla="*/ 367516 h 6648395"/>
              <a:gd name="connsiteX2133" fmla="*/ 3069137 w 5903857"/>
              <a:gd name="connsiteY2133" fmla="*/ 358432 h 6648395"/>
              <a:gd name="connsiteX2134" fmla="*/ 3068280 w 5903857"/>
              <a:gd name="connsiteY2134" fmla="*/ 358432 h 6648395"/>
              <a:gd name="connsiteX2135" fmla="*/ 3001604 w 5903857"/>
              <a:gd name="connsiteY2135" fmla="*/ 367688 h 6648395"/>
              <a:gd name="connsiteX2136" fmla="*/ 3045998 w 5903857"/>
              <a:gd name="connsiteY2136" fmla="*/ 322438 h 6648395"/>
              <a:gd name="connsiteX2137" fmla="*/ 3944440 w 5903857"/>
              <a:gd name="connsiteY2137" fmla="*/ 312748 h 6648395"/>
              <a:gd name="connsiteX2138" fmla="*/ 4024535 w 5903857"/>
              <a:gd name="connsiteY2138" fmla="*/ 336321 h 6648395"/>
              <a:gd name="connsiteX2139" fmla="*/ 3916895 w 5903857"/>
              <a:gd name="connsiteY2139" fmla="*/ 319181 h 6648395"/>
              <a:gd name="connsiteX2140" fmla="*/ 3944440 w 5903857"/>
              <a:gd name="connsiteY2140" fmla="*/ 312748 h 6648395"/>
              <a:gd name="connsiteX2141" fmla="*/ 874403 w 5903857"/>
              <a:gd name="connsiteY2141" fmla="*/ 311942 h 6648395"/>
              <a:gd name="connsiteX2142" fmla="*/ 876525 w 5903857"/>
              <a:gd name="connsiteY2142" fmla="*/ 314680 h 6648395"/>
              <a:gd name="connsiteX2143" fmla="*/ 877241 w 5903857"/>
              <a:gd name="connsiteY2143" fmla="*/ 312496 h 6648395"/>
              <a:gd name="connsiteX2144" fmla="*/ 4134222 w 5903857"/>
              <a:gd name="connsiteY2144" fmla="*/ 305353 h 6648395"/>
              <a:gd name="connsiteX2145" fmla="*/ 4167485 w 5903857"/>
              <a:gd name="connsiteY2145" fmla="*/ 324323 h 6648395"/>
              <a:gd name="connsiteX2146" fmla="*/ 4132005 w 5903857"/>
              <a:gd name="connsiteY2146" fmla="*/ 334093 h 6648395"/>
              <a:gd name="connsiteX2147" fmla="*/ 4124463 w 5903857"/>
              <a:gd name="connsiteY2147" fmla="*/ 316096 h 6648395"/>
              <a:gd name="connsiteX2148" fmla="*/ 4134222 w 5903857"/>
              <a:gd name="connsiteY2148" fmla="*/ 305353 h 6648395"/>
              <a:gd name="connsiteX2149" fmla="*/ 1784303 w 5903857"/>
              <a:gd name="connsiteY2149" fmla="*/ 303069 h 6648395"/>
              <a:gd name="connsiteX2150" fmla="*/ 1777104 w 5903857"/>
              <a:gd name="connsiteY2150" fmla="*/ 312496 h 6648395"/>
              <a:gd name="connsiteX2151" fmla="*/ 1792874 w 5903857"/>
              <a:gd name="connsiteY2151" fmla="*/ 320724 h 6648395"/>
              <a:gd name="connsiteX2152" fmla="*/ 1747280 w 5903857"/>
              <a:gd name="connsiteY2152" fmla="*/ 331865 h 6648395"/>
              <a:gd name="connsiteX2153" fmla="*/ 1753623 w 5903857"/>
              <a:gd name="connsiteY2153" fmla="*/ 304612 h 6648395"/>
              <a:gd name="connsiteX2154" fmla="*/ 1784303 w 5903857"/>
              <a:gd name="connsiteY2154" fmla="*/ 303069 h 6648395"/>
              <a:gd name="connsiteX2155" fmla="*/ 817777 w 5903857"/>
              <a:gd name="connsiteY2155" fmla="*/ 300059 h 6648395"/>
              <a:gd name="connsiteX2156" fmla="*/ 805594 w 5903857"/>
              <a:gd name="connsiteY2156" fmla="*/ 319524 h 6648395"/>
              <a:gd name="connsiteX2157" fmla="*/ 852216 w 5903857"/>
              <a:gd name="connsiteY2157" fmla="*/ 322952 h 6648395"/>
              <a:gd name="connsiteX2158" fmla="*/ 867753 w 5903857"/>
              <a:gd name="connsiteY2158" fmla="*/ 327054 h 6648395"/>
              <a:gd name="connsiteX2159" fmla="*/ 861216 w 5903857"/>
              <a:gd name="connsiteY2159" fmla="*/ 312533 h 6648395"/>
              <a:gd name="connsiteX2160" fmla="*/ 855581 w 5903857"/>
              <a:gd name="connsiteY2160" fmla="*/ 307908 h 6648395"/>
              <a:gd name="connsiteX2161" fmla="*/ 836340 w 5903857"/>
              <a:gd name="connsiteY2161" fmla="*/ 300455 h 6648395"/>
              <a:gd name="connsiteX2162" fmla="*/ 817777 w 5903857"/>
              <a:gd name="connsiteY2162" fmla="*/ 300059 h 6648395"/>
              <a:gd name="connsiteX2163" fmla="*/ 4795981 w 5903857"/>
              <a:gd name="connsiteY2163" fmla="*/ 278514 h 6648395"/>
              <a:gd name="connsiteX2164" fmla="*/ 4796019 w 5903857"/>
              <a:gd name="connsiteY2164" fmla="*/ 278562 h 6648395"/>
              <a:gd name="connsiteX2165" fmla="*/ 4796019 w 5903857"/>
              <a:gd name="connsiteY2165" fmla="*/ 279076 h 6648395"/>
              <a:gd name="connsiteX2166" fmla="*/ 1323101 w 5903857"/>
              <a:gd name="connsiteY2166" fmla="*/ 274245 h 6648395"/>
              <a:gd name="connsiteX2167" fmla="*/ 1423845 w 5903857"/>
              <a:gd name="connsiteY2167" fmla="*/ 278730 h 6648395"/>
              <a:gd name="connsiteX2168" fmla="*/ 1316546 w 5903857"/>
              <a:gd name="connsiteY2168" fmla="*/ 323809 h 6648395"/>
              <a:gd name="connsiteX2169" fmla="*/ 1321002 w 5903857"/>
              <a:gd name="connsiteY2169" fmla="*/ 278730 h 6648395"/>
              <a:gd name="connsiteX2170" fmla="*/ 1323101 w 5903857"/>
              <a:gd name="connsiteY2170" fmla="*/ 274245 h 6648395"/>
              <a:gd name="connsiteX2171" fmla="*/ 658188 w 5903857"/>
              <a:gd name="connsiteY2171" fmla="*/ 270160 h 6648395"/>
              <a:gd name="connsiteX2172" fmla="*/ 658874 w 5903857"/>
              <a:gd name="connsiteY2172" fmla="*/ 270160 h 6648395"/>
              <a:gd name="connsiteX2173" fmla="*/ 658152 w 5903857"/>
              <a:gd name="connsiteY2173" fmla="*/ 270229 h 6648395"/>
              <a:gd name="connsiteX2174" fmla="*/ 4235875 w 5903857"/>
              <a:gd name="connsiteY2174" fmla="*/ 269649 h 6648395"/>
              <a:gd name="connsiteX2175" fmla="*/ 4229876 w 5903857"/>
              <a:gd name="connsiteY2175" fmla="*/ 335981 h 6648395"/>
              <a:gd name="connsiteX2176" fmla="*/ 4202966 w 5903857"/>
              <a:gd name="connsiteY2176" fmla="*/ 337181 h 6648395"/>
              <a:gd name="connsiteX2177" fmla="*/ 4235875 w 5903857"/>
              <a:gd name="connsiteY2177" fmla="*/ 269649 h 6648395"/>
              <a:gd name="connsiteX2178" fmla="*/ 5008339 w 5903857"/>
              <a:gd name="connsiteY2178" fmla="*/ 268770 h 6648395"/>
              <a:gd name="connsiteX2179" fmla="*/ 5008215 w 5903857"/>
              <a:gd name="connsiteY2179" fmla="*/ 269131 h 6648395"/>
              <a:gd name="connsiteX2180" fmla="*/ 5007530 w 5903857"/>
              <a:gd name="connsiteY2180" fmla="*/ 269131 h 6648395"/>
              <a:gd name="connsiteX2181" fmla="*/ 1574335 w 5903857"/>
              <a:gd name="connsiteY2181" fmla="*/ 265703 h 6648395"/>
              <a:gd name="connsiteX2182" fmla="*/ 1683005 w 5903857"/>
              <a:gd name="connsiteY2182" fmla="*/ 271702 h 6648395"/>
              <a:gd name="connsiteX2183" fmla="*/ 1589419 w 5903857"/>
              <a:gd name="connsiteY2183" fmla="*/ 290042 h 6648395"/>
              <a:gd name="connsiteX2184" fmla="*/ 1481607 w 5903857"/>
              <a:gd name="connsiteY2184" fmla="*/ 292785 h 6648395"/>
              <a:gd name="connsiteX2185" fmla="*/ 1574335 w 5903857"/>
              <a:gd name="connsiteY2185" fmla="*/ 265703 h 6648395"/>
              <a:gd name="connsiteX2186" fmla="*/ 3686551 w 5903857"/>
              <a:gd name="connsiteY2186" fmla="*/ 265682 h 6648395"/>
              <a:gd name="connsiteX2187" fmla="*/ 3772059 w 5903857"/>
              <a:gd name="connsiteY2187" fmla="*/ 266046 h 6648395"/>
              <a:gd name="connsiteX2188" fmla="*/ 3772745 w 5903857"/>
              <a:gd name="connsiteY2188" fmla="*/ 266046 h 6648395"/>
              <a:gd name="connsiteX2189" fmla="*/ 3627910 w 5903857"/>
              <a:gd name="connsiteY2189" fmla="*/ 275987 h 6648395"/>
              <a:gd name="connsiteX2190" fmla="*/ 3686551 w 5903857"/>
              <a:gd name="connsiteY2190" fmla="*/ 265682 h 6648395"/>
              <a:gd name="connsiteX2191" fmla="*/ 4668153 w 5903857"/>
              <a:gd name="connsiteY2191" fmla="*/ 251309 h 6648395"/>
              <a:gd name="connsiteX2192" fmla="*/ 4662153 w 5903857"/>
              <a:gd name="connsiteY2192" fmla="*/ 317813 h 6648395"/>
              <a:gd name="connsiteX2193" fmla="*/ 4668153 w 5903857"/>
              <a:gd name="connsiteY2193" fmla="*/ 251309 h 6648395"/>
              <a:gd name="connsiteX2194" fmla="*/ 1912988 w 5903857"/>
              <a:gd name="connsiteY2194" fmla="*/ 242941 h 6648395"/>
              <a:gd name="connsiteX2195" fmla="*/ 1912856 w 5903857"/>
              <a:gd name="connsiteY2195" fmla="*/ 243250 h 6648395"/>
              <a:gd name="connsiteX2196" fmla="*/ 1912513 w 5903857"/>
              <a:gd name="connsiteY2196" fmla="*/ 243250 h 6648395"/>
              <a:gd name="connsiteX2197" fmla="*/ 1100064 w 5903857"/>
              <a:gd name="connsiteY2197" fmla="*/ 235879 h 6648395"/>
              <a:gd name="connsiteX2198" fmla="*/ 1262040 w 5903857"/>
              <a:gd name="connsiteY2198" fmla="*/ 238622 h 6648395"/>
              <a:gd name="connsiteX2199" fmla="*/ 1134002 w 5903857"/>
              <a:gd name="connsiteY2199" fmla="*/ 268789 h 6648395"/>
              <a:gd name="connsiteX2200" fmla="*/ 1134345 w 5903857"/>
              <a:gd name="connsiteY2200" fmla="*/ 268789 h 6648395"/>
              <a:gd name="connsiteX2201" fmla="*/ 1100064 w 5903857"/>
              <a:gd name="connsiteY2201" fmla="*/ 235879 h 6648395"/>
              <a:gd name="connsiteX2202" fmla="*/ 1935942 w 5903857"/>
              <a:gd name="connsiteY2202" fmla="*/ 224191 h 6648395"/>
              <a:gd name="connsiteX2203" fmla="*/ 1957314 w 5903857"/>
              <a:gd name="connsiteY2203" fmla="*/ 224652 h 6648395"/>
              <a:gd name="connsiteX2204" fmla="*/ 1943537 w 5903857"/>
              <a:gd name="connsiteY2204" fmla="*/ 242050 h 6648395"/>
              <a:gd name="connsiteX2205" fmla="*/ 1922663 w 5903857"/>
              <a:gd name="connsiteY2205" fmla="*/ 236651 h 6648395"/>
              <a:gd name="connsiteX2206" fmla="*/ 1912988 w 5903857"/>
              <a:gd name="connsiteY2206" fmla="*/ 242941 h 6648395"/>
              <a:gd name="connsiteX2207" fmla="*/ 1917696 w 5903857"/>
              <a:gd name="connsiteY2207" fmla="*/ 231950 h 6648395"/>
              <a:gd name="connsiteX2208" fmla="*/ 1935942 w 5903857"/>
              <a:gd name="connsiteY2208" fmla="*/ 224191 h 6648395"/>
              <a:gd name="connsiteX2209" fmla="*/ 4423047 w 5903857"/>
              <a:gd name="connsiteY2209" fmla="*/ 219599 h 6648395"/>
              <a:gd name="connsiteX2210" fmla="*/ 4428874 w 5903857"/>
              <a:gd name="connsiteY2210" fmla="*/ 343523 h 6648395"/>
              <a:gd name="connsiteX2211" fmla="*/ 4423047 w 5903857"/>
              <a:gd name="connsiteY2211" fmla="*/ 219599 h 6648395"/>
              <a:gd name="connsiteX2212" fmla="*/ 5073006 w 5903857"/>
              <a:gd name="connsiteY2212" fmla="*/ 210169 h 6648395"/>
              <a:gd name="connsiteX2213" fmla="*/ 5135910 w 5903857"/>
              <a:gd name="connsiteY2213" fmla="*/ 222681 h 6648395"/>
              <a:gd name="connsiteX2214" fmla="*/ 5041714 w 5903857"/>
              <a:gd name="connsiteY2214" fmla="*/ 253871 h 6648395"/>
              <a:gd name="connsiteX2215" fmla="*/ 5008339 w 5903857"/>
              <a:gd name="connsiteY2215" fmla="*/ 268770 h 6648395"/>
              <a:gd name="connsiteX2216" fmla="*/ 5017543 w 5903857"/>
              <a:gd name="connsiteY2216" fmla="*/ 241817 h 6648395"/>
              <a:gd name="connsiteX2217" fmla="*/ 5073006 w 5903857"/>
              <a:gd name="connsiteY2217" fmla="*/ 210169 h 6648395"/>
              <a:gd name="connsiteX2218" fmla="*/ 4756007 w 5903857"/>
              <a:gd name="connsiteY2218" fmla="*/ 209802 h 6648395"/>
              <a:gd name="connsiteX2219" fmla="*/ 4793587 w 5903857"/>
              <a:gd name="connsiteY2219" fmla="*/ 243151 h 6648395"/>
              <a:gd name="connsiteX2220" fmla="*/ 4795981 w 5903857"/>
              <a:gd name="connsiteY2220" fmla="*/ 278514 h 6648395"/>
              <a:gd name="connsiteX2221" fmla="*/ 4786354 w 5903857"/>
              <a:gd name="connsiteY2221" fmla="*/ 266502 h 6648395"/>
              <a:gd name="connsiteX2222" fmla="*/ 4775965 w 5903857"/>
              <a:gd name="connsiteY2222" fmla="*/ 237939 h 6648395"/>
              <a:gd name="connsiteX2223" fmla="*/ 4739627 w 5903857"/>
              <a:gd name="connsiteY2223" fmla="*/ 231255 h 6648395"/>
              <a:gd name="connsiteX2224" fmla="*/ 4729857 w 5903857"/>
              <a:gd name="connsiteY2224" fmla="*/ 215143 h 6648395"/>
              <a:gd name="connsiteX2225" fmla="*/ 4756007 w 5903857"/>
              <a:gd name="connsiteY2225" fmla="*/ 209802 h 6648395"/>
              <a:gd name="connsiteX2226" fmla="*/ 1061154 w 5903857"/>
              <a:gd name="connsiteY2226" fmla="*/ 202801 h 6648395"/>
              <a:gd name="connsiteX2227" fmla="*/ 1099720 w 5903857"/>
              <a:gd name="connsiteY2227" fmla="*/ 259192 h 6648395"/>
              <a:gd name="connsiteX2228" fmla="*/ 1061154 w 5903857"/>
              <a:gd name="connsiteY2228" fmla="*/ 202801 h 6648395"/>
              <a:gd name="connsiteX2229" fmla="*/ 732063 w 5903857"/>
              <a:gd name="connsiteY2229" fmla="*/ 190972 h 6648395"/>
              <a:gd name="connsiteX2230" fmla="*/ 889582 w 5903857"/>
              <a:gd name="connsiteY2230" fmla="*/ 220110 h 6648395"/>
              <a:gd name="connsiteX2231" fmla="*/ 1060985 w 5903857"/>
              <a:gd name="connsiteY2231" fmla="*/ 221139 h 6648395"/>
              <a:gd name="connsiteX2232" fmla="*/ 883925 w 5903857"/>
              <a:gd name="connsiteY2232" fmla="*/ 229709 h 6648395"/>
              <a:gd name="connsiteX2233" fmla="*/ 968427 w 5903857"/>
              <a:gd name="connsiteY2233" fmla="*/ 256276 h 6648395"/>
              <a:gd name="connsiteX2234" fmla="*/ 1058927 w 5903857"/>
              <a:gd name="connsiteY2234" fmla="*/ 275645 h 6648395"/>
              <a:gd name="connsiteX2235" fmla="*/ 807823 w 5903857"/>
              <a:gd name="connsiteY2235" fmla="*/ 264332 h 6648395"/>
              <a:gd name="connsiteX2236" fmla="*/ 1046758 w 5903857"/>
              <a:gd name="connsiteY2236" fmla="*/ 304097 h 6648395"/>
              <a:gd name="connsiteX2237" fmla="*/ 967741 w 5903857"/>
              <a:gd name="connsiteY2237" fmla="*/ 311810 h 6648395"/>
              <a:gd name="connsiteX2238" fmla="*/ 884782 w 5903857"/>
              <a:gd name="connsiteY2238" fmla="*/ 311810 h 6648395"/>
              <a:gd name="connsiteX2239" fmla="*/ 1132631 w 5903857"/>
              <a:gd name="connsiteY2239" fmla="*/ 332379 h 6648395"/>
              <a:gd name="connsiteX2240" fmla="*/ 1452126 w 5903857"/>
              <a:gd name="connsiteY2240" fmla="*/ 331179 h 6648395"/>
              <a:gd name="connsiteX2241" fmla="*/ 1419902 w 5903857"/>
              <a:gd name="connsiteY2241" fmla="*/ 324666 h 6648395"/>
              <a:gd name="connsiteX2242" fmla="*/ 1503204 w 5903857"/>
              <a:gd name="connsiteY2242" fmla="*/ 314553 h 6648395"/>
              <a:gd name="connsiteX2243" fmla="*/ 1596104 w 5903857"/>
              <a:gd name="connsiteY2243" fmla="*/ 319181 h 6648395"/>
              <a:gd name="connsiteX2244" fmla="*/ 1738882 w 5903857"/>
              <a:gd name="connsiteY2244" fmla="*/ 314210 h 6648395"/>
              <a:gd name="connsiteX2245" fmla="*/ 1694660 w 5903857"/>
              <a:gd name="connsiteY2245" fmla="*/ 352433 h 6648395"/>
              <a:gd name="connsiteX2246" fmla="*/ 1650781 w 5903857"/>
              <a:gd name="connsiteY2246" fmla="*/ 337521 h 6648395"/>
              <a:gd name="connsiteX2247" fmla="*/ 1599360 w 5903857"/>
              <a:gd name="connsiteY2247" fmla="*/ 342149 h 6648395"/>
              <a:gd name="connsiteX2248" fmla="*/ 1486406 w 5903857"/>
              <a:gd name="connsiteY2248" fmla="*/ 364945 h 6648395"/>
              <a:gd name="connsiteX2249" fmla="*/ 1561481 w 5903857"/>
              <a:gd name="connsiteY2249" fmla="*/ 404882 h 6648395"/>
              <a:gd name="connsiteX2250" fmla="*/ 1527200 w 5903857"/>
              <a:gd name="connsiteY2250" fmla="*/ 380029 h 6648395"/>
              <a:gd name="connsiteX2251" fmla="*/ 1633812 w 5903857"/>
              <a:gd name="connsiteY2251" fmla="*/ 400426 h 6648395"/>
              <a:gd name="connsiteX2252" fmla="*/ 1594390 w 5903857"/>
              <a:gd name="connsiteY2252" fmla="*/ 420823 h 6648395"/>
              <a:gd name="connsiteX2253" fmla="*/ 1735111 w 5903857"/>
              <a:gd name="connsiteY2253" fmla="*/ 394941 h 6648395"/>
              <a:gd name="connsiteX2254" fmla="*/ 1827326 w 5903857"/>
              <a:gd name="connsiteY2254" fmla="*/ 408824 h 6648395"/>
              <a:gd name="connsiteX2255" fmla="*/ 1895887 w 5903857"/>
              <a:gd name="connsiteY2255" fmla="*/ 405739 h 6648395"/>
              <a:gd name="connsiteX2256" fmla="*/ 2147163 w 5903857"/>
              <a:gd name="connsiteY2256" fmla="*/ 415166 h 6648395"/>
              <a:gd name="connsiteX2257" fmla="*/ 2130022 w 5903857"/>
              <a:gd name="connsiteY2257" fmla="*/ 370602 h 6648395"/>
              <a:gd name="connsiteX2258" fmla="*/ 2175445 w 5903857"/>
              <a:gd name="connsiteY2258" fmla="*/ 360146 h 6648395"/>
              <a:gd name="connsiteX2259" fmla="*/ 2222065 w 5903857"/>
              <a:gd name="connsiteY2259" fmla="*/ 404025 h 6648395"/>
              <a:gd name="connsiteX2260" fmla="*/ 2327478 w 5903857"/>
              <a:gd name="connsiteY2260" fmla="*/ 392713 h 6648395"/>
              <a:gd name="connsiteX2261" fmla="*/ 2251375 w 5903857"/>
              <a:gd name="connsiteY2261" fmla="*/ 367345 h 6648395"/>
              <a:gd name="connsiteX2262" fmla="*/ 2296969 w 5903857"/>
              <a:gd name="connsiteY2262" fmla="*/ 375401 h 6648395"/>
              <a:gd name="connsiteX2263" fmla="*/ 2272973 w 5903857"/>
              <a:gd name="connsiteY2263" fmla="*/ 321752 h 6648395"/>
              <a:gd name="connsiteX2264" fmla="*/ 2379755 w 5903857"/>
              <a:gd name="connsiteY2264" fmla="*/ 356032 h 6648395"/>
              <a:gd name="connsiteX2265" fmla="*/ 2357131 w 5903857"/>
              <a:gd name="connsiteY2265" fmla="*/ 365460 h 6648395"/>
              <a:gd name="connsiteX2266" fmla="*/ 2373071 w 5903857"/>
              <a:gd name="connsiteY2266" fmla="*/ 401283 h 6648395"/>
              <a:gd name="connsiteX2267" fmla="*/ 2448146 w 5903857"/>
              <a:gd name="connsiteY2267" fmla="*/ 372658 h 6648395"/>
              <a:gd name="connsiteX2268" fmla="*/ 2628804 w 5903857"/>
              <a:gd name="connsiteY2268" fmla="*/ 388256 h 6648395"/>
              <a:gd name="connsiteX2269" fmla="*/ 2622462 w 5903857"/>
              <a:gd name="connsiteY2269" fmla="*/ 415509 h 6648395"/>
              <a:gd name="connsiteX2270" fmla="*/ 2876309 w 5903857"/>
              <a:gd name="connsiteY2270" fmla="*/ 386371 h 6648395"/>
              <a:gd name="connsiteX2271" fmla="*/ 3047712 w 5903857"/>
              <a:gd name="connsiteY2271" fmla="*/ 412424 h 6648395"/>
              <a:gd name="connsiteX2272" fmla="*/ 3010689 w 5903857"/>
              <a:gd name="connsiteY2272" fmla="*/ 403682 h 6648395"/>
              <a:gd name="connsiteX2273" fmla="*/ 3113530 w 5903857"/>
              <a:gd name="connsiteY2273" fmla="*/ 385342 h 6648395"/>
              <a:gd name="connsiteX2274" fmla="*/ 3202488 w 5903857"/>
              <a:gd name="connsiteY2274" fmla="*/ 367002 h 6648395"/>
              <a:gd name="connsiteX2275" fmla="*/ 3135641 w 5903857"/>
              <a:gd name="connsiteY2275" fmla="*/ 349862 h 6648395"/>
              <a:gd name="connsiteX2276" fmla="*/ 3157752 w 5903857"/>
              <a:gd name="connsiteY2276" fmla="*/ 322780 h 6648395"/>
              <a:gd name="connsiteX2277" fmla="*/ 3209173 w 5903857"/>
              <a:gd name="connsiteY2277" fmla="*/ 331693 h 6648395"/>
              <a:gd name="connsiteX2278" fmla="*/ 3253223 w 5903857"/>
              <a:gd name="connsiteY2278" fmla="*/ 348833 h 6648395"/>
              <a:gd name="connsiteX2279" fmla="*/ 3209173 w 5903857"/>
              <a:gd name="connsiteY2279" fmla="*/ 358089 h 6648395"/>
              <a:gd name="connsiteX2280" fmla="*/ 3297445 w 5903857"/>
              <a:gd name="connsiteY2280" fmla="*/ 339921 h 6648395"/>
              <a:gd name="connsiteX2281" fmla="*/ 3275506 w 5903857"/>
              <a:gd name="connsiteY2281" fmla="*/ 367002 h 6648395"/>
              <a:gd name="connsiteX2282" fmla="*/ 3312186 w 5903857"/>
              <a:gd name="connsiteY2282" fmla="*/ 384999 h 6648395"/>
              <a:gd name="connsiteX2283" fmla="*/ 3385718 w 5903857"/>
              <a:gd name="connsiteY2283" fmla="*/ 348662 h 6648395"/>
              <a:gd name="connsiteX2284" fmla="*/ 3326927 w 5903857"/>
              <a:gd name="connsiteY2284" fmla="*/ 375915 h 6648395"/>
              <a:gd name="connsiteX2285" fmla="*/ 3400458 w 5903857"/>
              <a:gd name="connsiteY2285" fmla="*/ 411738 h 6648395"/>
              <a:gd name="connsiteX2286" fmla="*/ 3385718 w 5903857"/>
              <a:gd name="connsiteY2286" fmla="*/ 384828 h 6648395"/>
              <a:gd name="connsiteX2287" fmla="*/ 3451879 w 5903857"/>
              <a:gd name="connsiteY2287" fmla="*/ 401968 h 6648395"/>
              <a:gd name="connsiteX2288" fmla="*/ 3400458 w 5903857"/>
              <a:gd name="connsiteY2288" fmla="*/ 375058 h 6648395"/>
              <a:gd name="connsiteX2289" fmla="*/ 3546665 w 5903857"/>
              <a:gd name="connsiteY2289" fmla="*/ 365631 h 6648395"/>
              <a:gd name="connsiteX2290" fmla="*/ 3743092 w 5903857"/>
              <a:gd name="connsiteY2290" fmla="*/ 382771 h 6648395"/>
              <a:gd name="connsiteX2291" fmla="*/ 3765203 w 5903857"/>
              <a:gd name="connsiteY2291" fmla="*/ 409681 h 6648395"/>
              <a:gd name="connsiteX2292" fmla="*/ 3974143 w 5903857"/>
              <a:gd name="connsiteY2292" fmla="*/ 371630 h 6648395"/>
              <a:gd name="connsiteX2293" fmla="*/ 3938491 w 5903857"/>
              <a:gd name="connsiteY2293" fmla="*/ 390313 h 6648395"/>
              <a:gd name="connsiteX2294" fmla="*/ 4017165 w 5903857"/>
              <a:gd name="connsiteY2294" fmla="*/ 371116 h 6648395"/>
              <a:gd name="connsiteX2295" fmla="*/ 3995911 w 5903857"/>
              <a:gd name="connsiteY2295" fmla="*/ 389456 h 6648395"/>
              <a:gd name="connsiteX2296" fmla="*/ 4265678 w 5903857"/>
              <a:gd name="connsiteY2296" fmla="*/ 392782 h 6648395"/>
              <a:gd name="connsiteX2297" fmla="*/ 4323816 w 5903857"/>
              <a:gd name="connsiteY2297" fmla="*/ 377446 h 6648395"/>
              <a:gd name="connsiteX2298" fmla="*/ 4329804 w 5903857"/>
              <a:gd name="connsiteY2298" fmla="*/ 348665 h 6648395"/>
              <a:gd name="connsiteX2299" fmla="*/ 4340281 w 5903857"/>
              <a:gd name="connsiteY2299" fmla="*/ 371860 h 6648395"/>
              <a:gd name="connsiteX2300" fmla="*/ 4343792 w 5903857"/>
              <a:gd name="connsiteY2300" fmla="*/ 368143 h 6648395"/>
              <a:gd name="connsiteX2301" fmla="*/ 4396137 w 5903857"/>
              <a:gd name="connsiteY2301" fmla="*/ 390656 h 6648395"/>
              <a:gd name="connsiteX2302" fmla="*/ 4409163 w 5903857"/>
              <a:gd name="connsiteY2302" fmla="*/ 353976 h 6648395"/>
              <a:gd name="connsiteX2303" fmla="*/ 4414763 w 5903857"/>
              <a:gd name="connsiteY2303" fmla="*/ 356390 h 6648395"/>
              <a:gd name="connsiteX2304" fmla="*/ 4428228 w 5903857"/>
              <a:gd name="connsiteY2304" fmla="*/ 356474 h 6648395"/>
              <a:gd name="connsiteX2305" fmla="*/ 4428491 w 5903857"/>
              <a:gd name="connsiteY2305" fmla="*/ 359840 h 6648395"/>
              <a:gd name="connsiteX2306" fmla="*/ 4442651 w 5903857"/>
              <a:gd name="connsiteY2306" fmla="*/ 358475 h 6648395"/>
              <a:gd name="connsiteX2307" fmla="*/ 4448180 w 5903857"/>
              <a:gd name="connsiteY2307" fmla="*/ 359116 h 6648395"/>
              <a:gd name="connsiteX2308" fmla="*/ 4452446 w 5903857"/>
              <a:gd name="connsiteY2308" fmla="*/ 355394 h 6648395"/>
              <a:gd name="connsiteX2309" fmla="*/ 4489204 w 5903857"/>
              <a:gd name="connsiteY2309" fmla="*/ 245482 h 6648395"/>
              <a:gd name="connsiteX2310" fmla="*/ 4501031 w 5903857"/>
              <a:gd name="connsiteY2310" fmla="*/ 302902 h 6648395"/>
              <a:gd name="connsiteX2311" fmla="*/ 4535311 w 5903857"/>
              <a:gd name="connsiteY2311" fmla="*/ 260223 h 6648395"/>
              <a:gd name="connsiteX2312" fmla="*/ 4537882 w 5903857"/>
              <a:gd name="connsiteY2312" fmla="*/ 317986 h 6648395"/>
              <a:gd name="connsiteX2313" fmla="*/ 4553480 w 5903857"/>
              <a:gd name="connsiteY2313" fmla="*/ 267593 h 6648395"/>
              <a:gd name="connsiteX2314" fmla="*/ 4571992 w 5903857"/>
              <a:gd name="connsiteY2314" fmla="*/ 275135 h 6648395"/>
              <a:gd name="connsiteX2315" fmla="*/ 4608543 w 5903857"/>
              <a:gd name="connsiteY2315" fmla="*/ 347274 h 6648395"/>
              <a:gd name="connsiteX2316" fmla="*/ 4607851 w 5903857"/>
              <a:gd name="connsiteY2316" fmla="*/ 361607 h 6648395"/>
              <a:gd name="connsiteX2317" fmla="*/ 4622474 w 5903857"/>
              <a:gd name="connsiteY2317" fmla="*/ 362353 h 6648395"/>
              <a:gd name="connsiteX2318" fmla="*/ 4656245 w 5903857"/>
              <a:gd name="connsiteY2318" fmla="*/ 362227 h 6648395"/>
              <a:gd name="connsiteX2319" fmla="*/ 4662954 w 5903857"/>
              <a:gd name="connsiteY2319" fmla="*/ 364404 h 6648395"/>
              <a:gd name="connsiteX2320" fmla="*/ 4664978 w 5903857"/>
              <a:gd name="connsiteY2320" fmla="*/ 358330 h 6648395"/>
              <a:gd name="connsiteX2321" fmla="*/ 4669802 w 5903857"/>
              <a:gd name="connsiteY2321" fmla="*/ 344431 h 6648395"/>
              <a:gd name="connsiteX2322" fmla="*/ 4668094 w 5903857"/>
              <a:gd name="connsiteY2322" fmla="*/ 346225 h 6648395"/>
              <a:gd name="connsiteX2323" fmla="*/ 4655812 w 5903857"/>
              <a:gd name="connsiteY2323" fmla="*/ 344720 h 6648395"/>
              <a:gd name="connsiteX2324" fmla="*/ 4662154 w 5903857"/>
              <a:gd name="connsiteY2324" fmla="*/ 326380 h 6648395"/>
              <a:gd name="connsiteX2325" fmla="*/ 4674859 w 5903857"/>
              <a:gd name="connsiteY2325" fmla="*/ 315710 h 6648395"/>
              <a:gd name="connsiteX2326" fmla="*/ 4682356 w 5903857"/>
              <a:gd name="connsiteY2326" fmla="*/ 315665 h 6648395"/>
              <a:gd name="connsiteX2327" fmla="*/ 4686695 w 5903857"/>
              <a:gd name="connsiteY2327" fmla="*/ 309680 h 6648395"/>
              <a:gd name="connsiteX2328" fmla="*/ 4699515 w 5903857"/>
              <a:gd name="connsiteY2328" fmla="*/ 303074 h 6648395"/>
              <a:gd name="connsiteX2329" fmla="*/ 4669691 w 5903857"/>
              <a:gd name="connsiteY2329" fmla="*/ 246339 h 6648395"/>
              <a:gd name="connsiteX2330" fmla="*/ 4703972 w 5903857"/>
              <a:gd name="connsiteY2330" fmla="*/ 219943 h 6648395"/>
              <a:gd name="connsiteX2331" fmla="*/ 4746994 w 5903857"/>
              <a:gd name="connsiteY2331" fmla="*/ 367349 h 6648395"/>
              <a:gd name="connsiteX2332" fmla="*/ 4761563 w 5903857"/>
              <a:gd name="connsiteY2332" fmla="*/ 292104 h 6648395"/>
              <a:gd name="connsiteX2333" fmla="*/ 4788969 w 5903857"/>
              <a:gd name="connsiteY2333" fmla="*/ 323487 h 6648395"/>
              <a:gd name="connsiteX2334" fmla="*/ 4789947 w 5903857"/>
              <a:gd name="connsiteY2334" fmla="*/ 324965 h 6648395"/>
              <a:gd name="connsiteX2335" fmla="*/ 4791768 w 5903857"/>
              <a:gd name="connsiteY2335" fmla="*/ 325279 h 6648395"/>
              <a:gd name="connsiteX2336" fmla="*/ 4802725 w 5903857"/>
              <a:gd name="connsiteY2336" fmla="*/ 317403 h 6648395"/>
              <a:gd name="connsiteX2337" fmla="*/ 4805847 w 5903857"/>
              <a:gd name="connsiteY2337" fmla="*/ 309481 h 6648395"/>
              <a:gd name="connsiteX2338" fmla="*/ 4806106 w 5903857"/>
              <a:gd name="connsiteY2338" fmla="*/ 300331 h 6648395"/>
              <a:gd name="connsiteX2339" fmla="*/ 4812129 w 5903857"/>
              <a:gd name="connsiteY2339" fmla="*/ 293047 h 6648395"/>
              <a:gd name="connsiteX2340" fmla="*/ 4813452 w 5903857"/>
              <a:gd name="connsiteY2340" fmla="*/ 293811 h 6648395"/>
              <a:gd name="connsiteX2341" fmla="*/ 4820187 w 5903857"/>
              <a:gd name="connsiteY2341" fmla="*/ 282158 h 6648395"/>
              <a:gd name="connsiteX2342" fmla="*/ 4833180 w 5903857"/>
              <a:gd name="connsiteY2342" fmla="*/ 293907 h 6648395"/>
              <a:gd name="connsiteX2343" fmla="*/ 4834907 w 5903857"/>
              <a:gd name="connsiteY2343" fmla="*/ 294291 h 6648395"/>
              <a:gd name="connsiteX2344" fmla="*/ 4835178 w 5903857"/>
              <a:gd name="connsiteY2344" fmla="*/ 289635 h 6648395"/>
              <a:gd name="connsiteX2345" fmla="*/ 4814184 w 5903857"/>
              <a:gd name="connsiteY2345" fmla="*/ 265194 h 6648395"/>
              <a:gd name="connsiteX2346" fmla="*/ 4817422 w 5903857"/>
              <a:gd name="connsiteY2346" fmla="*/ 265889 h 6648395"/>
              <a:gd name="connsiteX2347" fmla="*/ 4812816 w 5903857"/>
              <a:gd name="connsiteY2347" fmla="*/ 264161 h 6648395"/>
              <a:gd name="connsiteX2348" fmla="*/ 4888405 w 5903857"/>
              <a:gd name="connsiteY2348" fmla="*/ 250277 h 6648395"/>
              <a:gd name="connsiteX2349" fmla="*/ 4855560 w 5903857"/>
              <a:gd name="connsiteY2349" fmla="*/ 272645 h 6648395"/>
              <a:gd name="connsiteX2350" fmla="*/ 4846312 w 5903857"/>
              <a:gd name="connsiteY2350" fmla="*/ 271982 h 6648395"/>
              <a:gd name="connsiteX2351" fmla="*/ 4860499 w 5903857"/>
              <a:gd name="connsiteY2351" fmla="*/ 294437 h 6648395"/>
              <a:gd name="connsiteX2352" fmla="*/ 4880456 w 5903857"/>
              <a:gd name="connsiteY2352" fmla="*/ 289764 h 6648395"/>
              <a:gd name="connsiteX2353" fmla="*/ 4918229 w 5903857"/>
              <a:gd name="connsiteY2353" fmla="*/ 293642 h 6648395"/>
              <a:gd name="connsiteX2354" fmla="*/ 4966050 w 5903857"/>
              <a:gd name="connsiteY2354" fmla="*/ 281301 h 6648395"/>
              <a:gd name="connsiteX2355" fmla="*/ 4942911 w 5903857"/>
              <a:gd name="connsiteY2355" fmla="*/ 247020 h 6648395"/>
              <a:gd name="connsiteX2356" fmla="*/ 4991761 w 5903857"/>
              <a:gd name="connsiteY2356" fmla="*/ 252505 h 6648395"/>
              <a:gd name="connsiteX2357" fmla="*/ 4971707 w 5903857"/>
              <a:gd name="connsiteY2357" fmla="*/ 262961 h 6648395"/>
              <a:gd name="connsiteX2358" fmla="*/ 5049694 w 5903857"/>
              <a:gd name="connsiteY2358" fmla="*/ 284729 h 6648395"/>
              <a:gd name="connsiteX2359" fmla="*/ 5085517 w 5903857"/>
              <a:gd name="connsiteY2359" fmla="*/ 271188 h 6648395"/>
              <a:gd name="connsiteX2360" fmla="*/ 5141395 w 5903857"/>
              <a:gd name="connsiteY2360" fmla="*/ 222510 h 6648395"/>
              <a:gd name="connsiteX2361" fmla="*/ 5196758 w 5903857"/>
              <a:gd name="connsiteY2361" fmla="*/ 226623 h 6648395"/>
              <a:gd name="connsiteX2362" fmla="*/ 5157336 w 5903857"/>
              <a:gd name="connsiteY2362" fmla="*/ 248220 h 6648395"/>
              <a:gd name="connsiteX2363" fmla="*/ 5208757 w 5903857"/>
              <a:gd name="connsiteY2363" fmla="*/ 207426 h 6648395"/>
              <a:gd name="connsiteX2364" fmla="*/ 5238409 w 5903857"/>
              <a:gd name="connsiteY2364" fmla="*/ 304440 h 6648395"/>
              <a:gd name="connsiteX2365" fmla="*/ 5250579 w 5903857"/>
              <a:gd name="connsiteY2365" fmla="*/ 285243 h 6648395"/>
              <a:gd name="connsiteX2366" fmla="*/ 5231725 w 5903857"/>
              <a:gd name="connsiteY2366" fmla="*/ 232623 h 6648395"/>
              <a:gd name="connsiteX2367" fmla="*/ 5260006 w 5903857"/>
              <a:gd name="connsiteY2367" fmla="*/ 311639 h 6648395"/>
              <a:gd name="connsiteX2368" fmla="*/ 5315883 w 5903857"/>
              <a:gd name="connsiteY2368" fmla="*/ 315239 h 6648395"/>
              <a:gd name="connsiteX2369" fmla="*/ 5303028 w 5903857"/>
              <a:gd name="connsiteY2369" fmla="*/ 325865 h 6648395"/>
              <a:gd name="connsiteX2370" fmla="*/ 5352049 w 5903857"/>
              <a:gd name="connsiteY2370" fmla="*/ 329465 h 6648395"/>
              <a:gd name="connsiteX2371" fmla="*/ 5368632 w 5903857"/>
              <a:gd name="connsiteY2371" fmla="*/ 350226 h 6648395"/>
              <a:gd name="connsiteX2372" fmla="*/ 5369617 w 5903857"/>
              <a:gd name="connsiteY2372" fmla="*/ 351748 h 6648395"/>
              <a:gd name="connsiteX2373" fmla="*/ 5373062 w 5903857"/>
              <a:gd name="connsiteY2373" fmla="*/ 346654 h 6648395"/>
              <a:gd name="connsiteX2374" fmla="*/ 5395066 w 5903857"/>
              <a:gd name="connsiteY2374" fmla="*/ 357067 h 6648395"/>
              <a:gd name="connsiteX2375" fmla="*/ 5375183 w 5903857"/>
              <a:gd name="connsiteY2375" fmla="*/ 316444 h 6648395"/>
              <a:gd name="connsiteX2376" fmla="*/ 5442030 w 5903857"/>
              <a:gd name="connsiteY2376" fmla="*/ 396489 h 6648395"/>
              <a:gd name="connsiteX2377" fmla="*/ 5459170 w 5903857"/>
              <a:gd name="connsiteY2377" fmla="*/ 370950 h 6648395"/>
              <a:gd name="connsiteX2378" fmla="*/ 5500478 w 5903857"/>
              <a:gd name="connsiteY2378" fmla="*/ 485105 h 6648395"/>
              <a:gd name="connsiteX2379" fmla="*/ 5498220 w 5903857"/>
              <a:gd name="connsiteY2379" fmla="*/ 514169 h 6648395"/>
              <a:gd name="connsiteX2380" fmla="*/ 5503205 w 5903857"/>
              <a:gd name="connsiteY2380" fmla="*/ 516200 h 6648395"/>
              <a:gd name="connsiteX2381" fmla="*/ 5522595 w 5903857"/>
              <a:gd name="connsiteY2381" fmla="*/ 527435 h 6648395"/>
              <a:gd name="connsiteX2382" fmla="*/ 5504627 w 5903857"/>
              <a:gd name="connsiteY2382" fmla="*/ 533723 h 6648395"/>
              <a:gd name="connsiteX2383" fmla="*/ 5496850 w 5903857"/>
              <a:gd name="connsiteY2383" fmla="*/ 531801 h 6648395"/>
              <a:gd name="connsiteX2384" fmla="*/ 5496159 w 5903857"/>
              <a:gd name="connsiteY2384" fmla="*/ 540703 h 6648395"/>
              <a:gd name="connsiteX2385" fmla="*/ 5538701 w 5903857"/>
              <a:gd name="connsiteY2385" fmla="*/ 723697 h 6648395"/>
              <a:gd name="connsiteX2386" fmla="*/ 5529960 w 5903857"/>
              <a:gd name="connsiteY2386" fmla="*/ 533611 h 6648395"/>
              <a:gd name="connsiteX2387" fmla="*/ 5580181 w 5903857"/>
              <a:gd name="connsiteY2387" fmla="*/ 647423 h 6648395"/>
              <a:gd name="connsiteX2388" fmla="*/ 5592522 w 5903857"/>
              <a:gd name="connsiteY2388" fmla="*/ 522642 h 6648395"/>
              <a:gd name="connsiteX2389" fmla="*/ 5582409 w 5903857"/>
              <a:gd name="connsiteY2389" fmla="*/ 498303 h 6648395"/>
              <a:gd name="connsiteX2390" fmla="*/ 5659026 w 5903857"/>
              <a:gd name="connsiteY2390" fmla="*/ 594288 h 6648395"/>
              <a:gd name="connsiteX2391" fmla="*/ 5631773 w 5903857"/>
              <a:gd name="connsiteY2391" fmla="*/ 587260 h 6648395"/>
              <a:gd name="connsiteX2392" fmla="*/ 5654403 w 5903857"/>
              <a:gd name="connsiteY2392" fmla="*/ 689928 h 6648395"/>
              <a:gd name="connsiteX2393" fmla="*/ 5625951 w 5903857"/>
              <a:gd name="connsiteY2393" fmla="*/ 658047 h 6648395"/>
              <a:gd name="connsiteX2394" fmla="*/ 5686970 w 5903857"/>
              <a:gd name="connsiteY2394" fmla="*/ 804596 h 6648395"/>
              <a:gd name="connsiteX2395" fmla="*/ 5667944 w 5903857"/>
              <a:gd name="connsiteY2395" fmla="*/ 590000 h 6648395"/>
              <a:gd name="connsiteX2396" fmla="*/ 5694340 w 5903857"/>
              <a:gd name="connsiteY2396" fmla="*/ 961601 h 6648395"/>
              <a:gd name="connsiteX2397" fmla="*/ 5685085 w 5903857"/>
              <a:gd name="connsiteY2397" fmla="*/ 1152544 h 6648395"/>
              <a:gd name="connsiteX2398" fmla="*/ 5685085 w 5903857"/>
              <a:gd name="connsiteY2398" fmla="*/ 953717 h 6648395"/>
              <a:gd name="connsiteX2399" fmla="*/ 5630921 w 5903857"/>
              <a:gd name="connsiteY2399" fmla="*/ 1146545 h 6648395"/>
              <a:gd name="connsiteX2400" fmla="*/ 5653718 w 5903857"/>
              <a:gd name="connsiteY2400" fmla="*/ 863902 h 6648395"/>
              <a:gd name="connsiteX2401" fmla="*/ 5602297 w 5903857"/>
              <a:gd name="connsiteY2401" fmla="*/ 1131119 h 6648395"/>
              <a:gd name="connsiteX2402" fmla="*/ 5602297 w 5903857"/>
              <a:gd name="connsiteY2402" fmla="*/ 948917 h 6648395"/>
              <a:gd name="connsiteX2403" fmla="*/ 5577184 w 5903857"/>
              <a:gd name="connsiteY2403" fmla="*/ 1007845 h 6648395"/>
              <a:gd name="connsiteX2404" fmla="*/ 5570072 w 5903857"/>
              <a:gd name="connsiteY2404" fmla="*/ 1083353 h 6648395"/>
              <a:gd name="connsiteX2405" fmla="*/ 5574949 w 5903857"/>
              <a:gd name="connsiteY2405" fmla="*/ 1085246 h 6648395"/>
              <a:gd name="connsiteX2406" fmla="*/ 5583099 w 5903857"/>
              <a:gd name="connsiteY2406" fmla="*/ 1100948 h 6648395"/>
              <a:gd name="connsiteX2407" fmla="*/ 5569311 w 5903857"/>
              <a:gd name="connsiteY2407" fmla="*/ 1096222 h 6648395"/>
              <a:gd name="connsiteX2408" fmla="*/ 5569830 w 5903857"/>
              <a:gd name="connsiteY2408" fmla="*/ 1172815 h 6648395"/>
              <a:gd name="connsiteX2409" fmla="*/ 5570073 w 5903857"/>
              <a:gd name="connsiteY2409" fmla="*/ 1223162 h 6648395"/>
              <a:gd name="connsiteX2410" fmla="*/ 5558793 w 5903857"/>
              <a:gd name="connsiteY2410" fmla="*/ 1480298 h 6648395"/>
              <a:gd name="connsiteX2411" fmla="*/ 5558786 w 5903857"/>
              <a:gd name="connsiteY2411" fmla="*/ 1498839 h 6648395"/>
              <a:gd name="connsiteX2412" fmla="*/ 5561996 w 5903857"/>
              <a:gd name="connsiteY2412" fmla="*/ 1506830 h 6648395"/>
              <a:gd name="connsiteX2413" fmla="*/ 5564931 w 5903857"/>
              <a:gd name="connsiteY2413" fmla="*/ 1539225 h 6648395"/>
              <a:gd name="connsiteX2414" fmla="*/ 5558771 w 5903857"/>
              <a:gd name="connsiteY2414" fmla="*/ 1537565 h 6648395"/>
              <a:gd name="connsiteX2415" fmla="*/ 5558761 w 5903857"/>
              <a:gd name="connsiteY2415" fmla="*/ 1563225 h 6648395"/>
              <a:gd name="connsiteX2416" fmla="*/ 5566303 w 5903857"/>
              <a:gd name="connsiteY2416" fmla="*/ 1528944 h 6648395"/>
              <a:gd name="connsiteX2417" fmla="*/ 5567931 w 5903857"/>
              <a:gd name="connsiteY2417" fmla="*/ 1709603 h 6648395"/>
              <a:gd name="connsiteX2418" fmla="*/ 5562909 w 5903857"/>
              <a:gd name="connsiteY2418" fmla="*/ 1789028 h 6648395"/>
              <a:gd name="connsiteX2419" fmla="*/ 5568252 w 5903857"/>
              <a:gd name="connsiteY2419" fmla="*/ 1786066 h 6648395"/>
              <a:gd name="connsiteX2420" fmla="*/ 5599383 w 5903857"/>
              <a:gd name="connsiteY2420" fmla="*/ 1780046 h 6648395"/>
              <a:gd name="connsiteX2421" fmla="*/ 5628008 w 5903857"/>
              <a:gd name="connsiteY2421" fmla="*/ 1822382 h 6648395"/>
              <a:gd name="connsiteX2422" fmla="*/ 5590920 w 5903857"/>
              <a:gd name="connsiteY2422" fmla="*/ 1808327 h 6648395"/>
              <a:gd name="connsiteX2423" fmla="*/ 5562528 w 5903857"/>
              <a:gd name="connsiteY2423" fmla="*/ 1797678 h 6648395"/>
              <a:gd name="connsiteX2424" fmla="*/ 5564653 w 5903857"/>
              <a:gd name="connsiteY2424" fmla="*/ 1832006 h 6648395"/>
              <a:gd name="connsiteX2425" fmla="*/ 5572644 w 5903857"/>
              <a:gd name="connsiteY2425" fmla="*/ 1859923 h 6648395"/>
              <a:gd name="connsiteX2426" fmla="*/ 5534422 w 5903857"/>
              <a:gd name="connsiteY2426" fmla="*/ 1811758 h 6648395"/>
              <a:gd name="connsiteX2427" fmla="*/ 5533072 w 5903857"/>
              <a:gd name="connsiteY2427" fmla="*/ 1657110 h 6648395"/>
              <a:gd name="connsiteX2428" fmla="*/ 5525017 w 5903857"/>
              <a:gd name="connsiteY2428" fmla="*/ 1601693 h 6648395"/>
              <a:gd name="connsiteX2429" fmla="*/ 5524802 w 5903857"/>
              <a:gd name="connsiteY2429" fmla="*/ 1601851 h 6648395"/>
              <a:gd name="connsiteX2430" fmla="*/ 5502163 w 5903857"/>
              <a:gd name="connsiteY2430" fmla="*/ 1619326 h 6648395"/>
              <a:gd name="connsiteX2431" fmla="*/ 5495574 w 5903857"/>
              <a:gd name="connsiteY2431" fmla="*/ 1628547 h 6648395"/>
              <a:gd name="connsiteX2432" fmla="*/ 5492348 w 5903857"/>
              <a:gd name="connsiteY2432" fmla="*/ 1653463 h 6648395"/>
              <a:gd name="connsiteX2433" fmla="*/ 5482829 w 5903857"/>
              <a:gd name="connsiteY2433" fmla="*/ 1673265 h 6648395"/>
              <a:gd name="connsiteX2434" fmla="*/ 5508197 w 5903857"/>
              <a:gd name="connsiteY2434" fmla="*/ 1638985 h 6648395"/>
              <a:gd name="connsiteX2435" fmla="*/ 5486257 w 5903857"/>
              <a:gd name="connsiteY2435" fmla="*/ 1747654 h 6648395"/>
              <a:gd name="connsiteX2436" fmla="*/ 5467746 w 5903857"/>
              <a:gd name="connsiteY2436" fmla="*/ 1708231 h 6648395"/>
              <a:gd name="connsiteX2437" fmla="*/ 5455739 w 5903857"/>
              <a:gd name="connsiteY2437" fmla="*/ 1746776 h 6648395"/>
              <a:gd name="connsiteX2438" fmla="*/ 5455745 w 5903857"/>
              <a:gd name="connsiteY2438" fmla="*/ 1747297 h 6648395"/>
              <a:gd name="connsiteX2439" fmla="*/ 5460889 w 5903857"/>
              <a:gd name="connsiteY2439" fmla="*/ 1749193 h 6648395"/>
              <a:gd name="connsiteX2440" fmla="*/ 5455852 w 5903857"/>
              <a:gd name="connsiteY2440" fmla="*/ 1756315 h 6648395"/>
              <a:gd name="connsiteX2441" fmla="*/ 5455991 w 5903857"/>
              <a:gd name="connsiteY2441" fmla="*/ 1768134 h 6648395"/>
              <a:gd name="connsiteX2442" fmla="*/ 5470338 w 5903857"/>
              <a:gd name="connsiteY2442" fmla="*/ 1763934 h 6648395"/>
              <a:gd name="connsiteX2443" fmla="*/ 5478099 w 5903857"/>
              <a:gd name="connsiteY2443" fmla="*/ 1762498 h 6648395"/>
              <a:gd name="connsiteX2444" fmla="*/ 5478672 w 5903857"/>
              <a:gd name="connsiteY2444" fmla="*/ 1757780 h 6648395"/>
              <a:gd name="connsiteX2445" fmla="*/ 5482023 w 5903857"/>
              <a:gd name="connsiteY2445" fmla="*/ 1761772 h 6648395"/>
              <a:gd name="connsiteX2446" fmla="*/ 5504150 w 5903857"/>
              <a:gd name="connsiteY2446" fmla="*/ 1757678 h 6648395"/>
              <a:gd name="connsiteX2447" fmla="*/ 5514887 w 5903857"/>
              <a:gd name="connsiteY2447" fmla="*/ 1760428 h 6648395"/>
              <a:gd name="connsiteX2448" fmla="*/ 5515567 w 5903857"/>
              <a:gd name="connsiteY2448" fmla="*/ 1755881 h 6648395"/>
              <a:gd name="connsiteX2449" fmla="*/ 5518982 w 5903857"/>
              <a:gd name="connsiteY2449" fmla="*/ 1761476 h 6648395"/>
              <a:gd name="connsiteX2450" fmla="*/ 5541962 w 5903857"/>
              <a:gd name="connsiteY2450" fmla="*/ 1767362 h 6648395"/>
              <a:gd name="connsiteX2451" fmla="*/ 5526423 w 5903857"/>
              <a:gd name="connsiteY2451" fmla="*/ 1775590 h 6648395"/>
              <a:gd name="connsiteX2452" fmla="*/ 5533242 w 5903857"/>
              <a:gd name="connsiteY2452" fmla="*/ 1796643 h 6648395"/>
              <a:gd name="connsiteX2453" fmla="*/ 5518609 w 5903857"/>
              <a:gd name="connsiteY2453" fmla="*/ 1842671 h 6648395"/>
              <a:gd name="connsiteX2454" fmla="*/ 5501893 w 5903857"/>
              <a:gd name="connsiteY2454" fmla="*/ 1847332 h 6648395"/>
              <a:gd name="connsiteX2455" fmla="*/ 5511433 w 5903857"/>
              <a:gd name="connsiteY2455" fmla="*/ 1783528 h 6648395"/>
              <a:gd name="connsiteX2456" fmla="*/ 5509493 w 5903857"/>
              <a:gd name="connsiteY2456" fmla="*/ 1784556 h 6648395"/>
              <a:gd name="connsiteX2457" fmla="*/ 5489003 w 5903857"/>
              <a:gd name="connsiteY2457" fmla="*/ 1788844 h 6648395"/>
              <a:gd name="connsiteX2458" fmla="*/ 5489461 w 5903857"/>
              <a:gd name="connsiteY2458" fmla="*/ 1800177 h 6648395"/>
              <a:gd name="connsiteX2459" fmla="*/ 5490714 w 5903857"/>
              <a:gd name="connsiteY2459" fmla="*/ 1831469 h 6648395"/>
              <a:gd name="connsiteX2460" fmla="*/ 5474302 w 5903857"/>
              <a:gd name="connsiteY2460" fmla="*/ 1793740 h 6648395"/>
              <a:gd name="connsiteX2461" fmla="*/ 5474529 w 5903857"/>
              <a:gd name="connsiteY2461" fmla="*/ 1791873 h 6648395"/>
              <a:gd name="connsiteX2462" fmla="*/ 5467574 w 5903857"/>
              <a:gd name="connsiteY2462" fmla="*/ 1793329 h 6648395"/>
              <a:gd name="connsiteX2463" fmla="*/ 5459416 w 5903857"/>
              <a:gd name="connsiteY2463" fmla="*/ 1795873 h 6648395"/>
              <a:gd name="connsiteX2464" fmla="*/ 5468655 w 5903857"/>
              <a:gd name="connsiteY2464" fmla="*/ 1823648 h 6648395"/>
              <a:gd name="connsiteX2465" fmla="*/ 5492599 w 5903857"/>
              <a:gd name="connsiteY2465" fmla="*/ 1856152 h 6648395"/>
              <a:gd name="connsiteX2466" fmla="*/ 5479230 w 5903857"/>
              <a:gd name="connsiteY2466" fmla="*/ 1956251 h 6648395"/>
              <a:gd name="connsiteX2467" fmla="*/ 5482658 w 5903857"/>
              <a:gd name="connsiteY2467" fmla="*/ 2030639 h 6648395"/>
              <a:gd name="connsiteX2468" fmla="*/ 5477345 w 5903857"/>
              <a:gd name="connsiteY2468" fmla="*/ 2304882 h 6648395"/>
              <a:gd name="connsiteX2469" fmla="*/ 5521738 w 5903857"/>
              <a:gd name="connsiteY2469" fmla="*/ 2286372 h 6648395"/>
              <a:gd name="connsiteX2470" fmla="*/ 5533050 w 5903857"/>
              <a:gd name="connsiteY2470" fmla="*/ 2335564 h 6648395"/>
              <a:gd name="connsiteX2471" fmla="*/ 5490200 w 5903857"/>
              <a:gd name="connsiteY2471" fmla="*/ 2386985 h 6648395"/>
              <a:gd name="connsiteX2472" fmla="*/ 5504598 w 5903857"/>
              <a:gd name="connsiteY2472" fmla="*/ 2502339 h 6648395"/>
              <a:gd name="connsiteX2473" fmla="*/ 5527908 w 5903857"/>
              <a:gd name="connsiteY2473" fmla="*/ 2418523 h 6648395"/>
              <a:gd name="connsiteX2474" fmla="*/ 5521052 w 5903857"/>
              <a:gd name="connsiteY2474" fmla="*/ 2468572 h 6648395"/>
              <a:gd name="connsiteX2475" fmla="*/ 5574016 w 5903857"/>
              <a:gd name="connsiteY2475" fmla="*/ 2441491 h 6648395"/>
              <a:gd name="connsiteX2476" fmla="*/ 5543506 w 5903857"/>
              <a:gd name="connsiteY2476" fmla="*/ 2558730 h 6648395"/>
              <a:gd name="connsiteX2477" fmla="*/ 5533222 w 5903857"/>
              <a:gd name="connsiteY2477" fmla="*/ 2534220 h 6648395"/>
              <a:gd name="connsiteX2478" fmla="*/ 5497913 w 5903857"/>
              <a:gd name="connsiteY2478" fmla="*/ 2552389 h 6648395"/>
              <a:gd name="connsiteX2479" fmla="*/ 5528765 w 5903857"/>
              <a:gd name="connsiteY2479" fmla="*/ 2633805 h 6648395"/>
              <a:gd name="connsiteX2480" fmla="*/ 5520024 w 5903857"/>
              <a:gd name="connsiteY2480" fmla="*/ 2832975 h 6648395"/>
              <a:gd name="connsiteX2481" fmla="*/ 5492771 w 5903857"/>
              <a:gd name="connsiteY2481" fmla="*/ 2825948 h 6648395"/>
              <a:gd name="connsiteX2482" fmla="*/ 5532708 w 5903857"/>
              <a:gd name="connsiteY2482" fmla="*/ 3105677 h 6648395"/>
              <a:gd name="connsiteX2483" fmla="*/ 5515567 w 5903857"/>
              <a:gd name="connsiteY2483" fmla="*/ 3296960 h 6648395"/>
              <a:gd name="connsiteX2484" fmla="*/ 5522595 w 5903857"/>
              <a:gd name="connsiteY2484" fmla="*/ 3255309 h 6648395"/>
              <a:gd name="connsiteX2485" fmla="*/ 5545906 w 5903857"/>
              <a:gd name="connsiteY2485" fmla="*/ 3370321 h 6648395"/>
              <a:gd name="connsiteX2486" fmla="*/ 5568701 w 5903857"/>
              <a:gd name="connsiteY2486" fmla="*/ 3468706 h 6648395"/>
              <a:gd name="connsiteX2487" fmla="*/ 5583270 w 5903857"/>
              <a:gd name="connsiteY2487" fmla="*/ 3393460 h 6648395"/>
              <a:gd name="connsiteX2488" fmla="*/ 5611381 w 5903857"/>
              <a:gd name="connsiteY2488" fmla="*/ 3417113 h 6648395"/>
              <a:gd name="connsiteX2489" fmla="*/ 5605040 w 5903857"/>
              <a:gd name="connsiteY2489" fmla="*/ 3475390 h 6648395"/>
              <a:gd name="connsiteX2490" fmla="*/ 5589442 w 5903857"/>
              <a:gd name="connsiteY2490" fmla="*/ 3525611 h 6648395"/>
              <a:gd name="connsiteX2491" fmla="*/ 5577958 w 5903857"/>
              <a:gd name="connsiteY2491" fmla="*/ 3476590 h 6648395"/>
              <a:gd name="connsiteX2492" fmla="*/ 5600583 w 5903857"/>
              <a:gd name="connsiteY2492" fmla="*/ 3574975 h 6648395"/>
              <a:gd name="connsiteX2493" fmla="*/ 5572472 w 5903857"/>
              <a:gd name="connsiteY2493" fmla="*/ 3551322 h 6648395"/>
              <a:gd name="connsiteX2494" fmla="*/ 5556360 w 5903857"/>
              <a:gd name="connsiteY2494" fmla="*/ 3593658 h 6648395"/>
              <a:gd name="connsiteX2495" fmla="*/ 5595782 w 5903857"/>
              <a:gd name="connsiteY2495" fmla="*/ 3676617 h 6648395"/>
              <a:gd name="connsiteX2496" fmla="*/ 5565958 w 5903857"/>
              <a:gd name="connsiteY2496" fmla="*/ 3610284 h 6648395"/>
              <a:gd name="connsiteX2497" fmla="*/ 5533392 w 5903857"/>
              <a:gd name="connsiteY2497" fmla="*/ 3695986 h 6648395"/>
              <a:gd name="connsiteX2498" fmla="*/ 5559789 w 5903857"/>
              <a:gd name="connsiteY2498" fmla="*/ 3678845 h 6648395"/>
              <a:gd name="connsiteX2499" fmla="*/ 5544533 w 5903857"/>
              <a:gd name="connsiteY2499" fmla="*/ 3755634 h 6648395"/>
              <a:gd name="connsiteX2500" fmla="*/ 5569388 w 5903857"/>
              <a:gd name="connsiteY2500" fmla="*/ 3695300 h 6648395"/>
              <a:gd name="connsiteX2501" fmla="*/ 5584471 w 5903857"/>
              <a:gd name="connsiteY2501" fmla="*/ 3864474 h 6648395"/>
              <a:gd name="connsiteX2502" fmla="*/ 5572986 w 5903857"/>
              <a:gd name="connsiteY2502" fmla="*/ 4095011 h 6648395"/>
              <a:gd name="connsiteX2503" fmla="*/ 5546590 w 5903857"/>
              <a:gd name="connsiteY2503" fmla="*/ 4121235 h 6648395"/>
              <a:gd name="connsiteX2504" fmla="*/ 5586527 w 5903857"/>
              <a:gd name="connsiteY2504" fmla="*/ 4369084 h 6648395"/>
              <a:gd name="connsiteX2505" fmla="*/ 5568015 w 5903857"/>
              <a:gd name="connsiteY2505" fmla="*/ 4326404 h 6648395"/>
              <a:gd name="connsiteX2506" fmla="*/ 5587041 w 5903857"/>
              <a:gd name="connsiteY2506" fmla="*/ 4420847 h 6648395"/>
              <a:gd name="connsiteX2507" fmla="*/ 5568872 w 5903857"/>
              <a:gd name="connsiteY2507" fmla="*/ 4395137 h 6648395"/>
              <a:gd name="connsiteX2508" fmla="*/ 5576071 w 5903857"/>
              <a:gd name="connsiteY2508" fmla="*/ 4809931 h 6648395"/>
              <a:gd name="connsiteX2509" fmla="*/ 5554330 w 5903857"/>
              <a:gd name="connsiteY2509" fmla="*/ 4851558 h 6648395"/>
              <a:gd name="connsiteX2510" fmla="*/ 5553626 w 5903857"/>
              <a:gd name="connsiteY2510" fmla="*/ 4856470 h 6648395"/>
              <a:gd name="connsiteX2511" fmla="*/ 5561429 w 5903857"/>
              <a:gd name="connsiteY2511" fmla="*/ 4856185 h 6648395"/>
              <a:gd name="connsiteX2512" fmla="*/ 5593896 w 5903857"/>
              <a:gd name="connsiteY2512" fmla="*/ 4842496 h 6648395"/>
              <a:gd name="connsiteX2513" fmla="*/ 5603836 w 5903857"/>
              <a:gd name="connsiteY2513" fmla="*/ 4932140 h 6648395"/>
              <a:gd name="connsiteX2514" fmla="*/ 5589097 w 5903857"/>
              <a:gd name="connsiteY2514" fmla="*/ 4861179 h 6648395"/>
              <a:gd name="connsiteX2515" fmla="*/ 5572599 w 5903857"/>
              <a:gd name="connsiteY2515" fmla="*/ 4891624 h 6648395"/>
              <a:gd name="connsiteX2516" fmla="*/ 5572297 w 5903857"/>
              <a:gd name="connsiteY2516" fmla="*/ 4892303 h 6648395"/>
              <a:gd name="connsiteX2517" fmla="*/ 5581411 w 5903857"/>
              <a:gd name="connsiteY2517" fmla="*/ 4890954 h 6648395"/>
              <a:gd name="connsiteX2518" fmla="*/ 5592354 w 5903857"/>
              <a:gd name="connsiteY2518" fmla="*/ 4896661 h 6648395"/>
              <a:gd name="connsiteX2519" fmla="*/ 5582400 w 5903857"/>
              <a:gd name="connsiteY2519" fmla="*/ 4960101 h 6648395"/>
              <a:gd name="connsiteX2520" fmla="*/ 5576756 w 5903857"/>
              <a:gd name="connsiteY2520" fmla="*/ 4964318 h 6648395"/>
              <a:gd name="connsiteX2521" fmla="*/ 5579209 w 5903857"/>
              <a:gd name="connsiteY2521" fmla="*/ 4964283 h 6648395"/>
              <a:gd name="connsiteX2522" fmla="*/ 5586868 w 5903857"/>
              <a:gd name="connsiteY2522" fmla="*/ 4970191 h 6648395"/>
              <a:gd name="connsiteX2523" fmla="*/ 5581898 w 5903857"/>
              <a:gd name="connsiteY2523" fmla="*/ 4988874 h 6648395"/>
              <a:gd name="connsiteX2524" fmla="*/ 5574211 w 5903857"/>
              <a:gd name="connsiteY2524" fmla="*/ 4992873 h 6648395"/>
              <a:gd name="connsiteX2525" fmla="*/ 5577917 w 5903857"/>
              <a:gd name="connsiteY2525" fmla="*/ 4999229 h 6648395"/>
              <a:gd name="connsiteX2526" fmla="*/ 5595440 w 5903857"/>
              <a:gd name="connsiteY2526" fmla="*/ 5097716 h 6648395"/>
              <a:gd name="connsiteX2527" fmla="*/ 5572075 w 5903857"/>
              <a:gd name="connsiteY2527" fmla="*/ 5121552 h 6648395"/>
              <a:gd name="connsiteX2528" fmla="*/ 5569378 w 5903857"/>
              <a:gd name="connsiteY2528" fmla="*/ 5143722 h 6648395"/>
              <a:gd name="connsiteX2529" fmla="*/ 5592010 w 5903857"/>
              <a:gd name="connsiteY2529" fmla="*/ 5141422 h 6648395"/>
              <a:gd name="connsiteX2530" fmla="*/ 5589611 w 5903857"/>
              <a:gd name="connsiteY2530" fmla="*/ 5187015 h 6648395"/>
              <a:gd name="connsiteX2531" fmla="*/ 5585840 w 5903857"/>
              <a:gd name="connsiteY2531" fmla="*/ 5151192 h 6648395"/>
              <a:gd name="connsiteX2532" fmla="*/ 5569913 w 5903857"/>
              <a:gd name="connsiteY2532" fmla="*/ 5154515 h 6648395"/>
              <a:gd name="connsiteX2533" fmla="*/ 5567835 w 5903857"/>
              <a:gd name="connsiteY2533" fmla="*/ 5156406 h 6648395"/>
              <a:gd name="connsiteX2534" fmla="*/ 5567416 w 5903857"/>
              <a:gd name="connsiteY2534" fmla="*/ 5159850 h 6648395"/>
              <a:gd name="connsiteX2535" fmla="*/ 5557111 w 5903857"/>
              <a:gd name="connsiteY2535" fmla="*/ 5219807 h 6648395"/>
              <a:gd name="connsiteX2536" fmla="*/ 5556841 w 5903857"/>
              <a:gd name="connsiteY2536" fmla="*/ 5220118 h 6648395"/>
              <a:gd name="connsiteX2537" fmla="*/ 5556618 w 5903857"/>
              <a:gd name="connsiteY2537" fmla="*/ 5235755 h 6648395"/>
              <a:gd name="connsiteX2538" fmla="*/ 5532877 w 5903857"/>
              <a:gd name="connsiteY2538" fmla="*/ 5265860 h 6648395"/>
              <a:gd name="connsiteX2539" fmla="*/ 5602980 w 5903857"/>
              <a:gd name="connsiteY2539" fmla="*/ 5312653 h 6648395"/>
              <a:gd name="connsiteX2540" fmla="*/ 5583269 w 5903857"/>
              <a:gd name="connsiteY2540" fmla="*/ 5332879 h 6648395"/>
              <a:gd name="connsiteX2541" fmla="*/ 5558930 w 5903857"/>
              <a:gd name="connsiteY2541" fmla="*/ 5308197 h 6648395"/>
              <a:gd name="connsiteX2542" fmla="*/ 5590467 w 5903857"/>
              <a:gd name="connsiteY2542" fmla="*/ 5343934 h 6648395"/>
              <a:gd name="connsiteX2543" fmla="*/ 5591448 w 5903857"/>
              <a:gd name="connsiteY2543" fmla="*/ 5343715 h 6648395"/>
              <a:gd name="connsiteX2544" fmla="*/ 5592526 w 5903857"/>
              <a:gd name="connsiteY2544" fmla="*/ 5342822 h 6648395"/>
              <a:gd name="connsiteX2545" fmla="*/ 5592359 w 5903857"/>
              <a:gd name="connsiteY2545" fmla="*/ 5343511 h 6648395"/>
              <a:gd name="connsiteX2546" fmla="*/ 5612827 w 5903857"/>
              <a:gd name="connsiteY2546" fmla="*/ 5338930 h 6648395"/>
              <a:gd name="connsiteX2547" fmla="*/ 5589033 w 5903857"/>
              <a:gd name="connsiteY2547" fmla="*/ 5358893 h 6648395"/>
              <a:gd name="connsiteX2548" fmla="*/ 5588590 w 5903857"/>
              <a:gd name="connsiteY2548" fmla="*/ 5359082 h 6648395"/>
              <a:gd name="connsiteX2549" fmla="*/ 5584995 w 5903857"/>
              <a:gd name="connsiteY2549" fmla="*/ 5373939 h 6648395"/>
              <a:gd name="connsiteX2550" fmla="*/ 5624235 w 5903857"/>
              <a:gd name="connsiteY2550" fmla="*/ 5415325 h 6648395"/>
              <a:gd name="connsiteX2551" fmla="*/ 5611297 w 5903857"/>
              <a:gd name="connsiteY2551" fmla="*/ 5429363 h 6648395"/>
              <a:gd name="connsiteX2552" fmla="*/ 5614764 w 5903857"/>
              <a:gd name="connsiteY2552" fmla="*/ 5435763 h 6648395"/>
              <a:gd name="connsiteX2553" fmla="*/ 5626462 w 5903857"/>
              <a:gd name="connsiteY2553" fmla="*/ 5464173 h 6648395"/>
              <a:gd name="connsiteX2554" fmla="*/ 5630428 w 5903857"/>
              <a:gd name="connsiteY2554" fmla="*/ 5458715 h 6648395"/>
              <a:gd name="connsiteX2555" fmla="*/ 5630290 w 5903857"/>
              <a:gd name="connsiteY2555" fmla="*/ 5444009 h 6648395"/>
              <a:gd name="connsiteX2556" fmla="*/ 5642748 w 5903857"/>
              <a:gd name="connsiteY2556" fmla="*/ 5407441 h 6648395"/>
              <a:gd name="connsiteX2557" fmla="*/ 5655817 w 5903857"/>
              <a:gd name="connsiteY2557" fmla="*/ 5424143 h 6648395"/>
              <a:gd name="connsiteX2558" fmla="*/ 5655884 w 5903857"/>
              <a:gd name="connsiteY2558" fmla="*/ 5424596 h 6648395"/>
              <a:gd name="connsiteX2559" fmla="*/ 5659028 w 5903857"/>
              <a:gd name="connsiteY2559" fmla="*/ 5424236 h 6648395"/>
              <a:gd name="connsiteX2560" fmla="*/ 5658286 w 5903857"/>
              <a:gd name="connsiteY2560" fmla="*/ 5440051 h 6648395"/>
              <a:gd name="connsiteX2561" fmla="*/ 5658200 w 5903857"/>
              <a:gd name="connsiteY2561" fmla="*/ 5440225 h 6648395"/>
              <a:gd name="connsiteX2562" fmla="*/ 5658431 w 5903857"/>
              <a:gd name="connsiteY2562" fmla="*/ 5441779 h 6648395"/>
              <a:gd name="connsiteX2563" fmla="*/ 5652154 w 5903857"/>
              <a:gd name="connsiteY2563" fmla="*/ 5466167 h 6648395"/>
              <a:gd name="connsiteX2564" fmla="*/ 5664000 w 5903857"/>
              <a:gd name="connsiteY2564" fmla="*/ 5469144 h 6648395"/>
              <a:gd name="connsiteX2565" fmla="*/ 5666056 w 5903857"/>
              <a:gd name="connsiteY2565" fmla="*/ 5486284 h 6648395"/>
              <a:gd name="connsiteX2566" fmla="*/ 5641546 w 5903857"/>
              <a:gd name="connsiteY2566" fmla="*/ 5534448 h 6648395"/>
              <a:gd name="connsiteX2567" fmla="*/ 5684738 w 5903857"/>
              <a:gd name="connsiteY2567" fmla="*/ 5520565 h 6648395"/>
              <a:gd name="connsiteX2568" fmla="*/ 5712849 w 5903857"/>
              <a:gd name="connsiteY2568" fmla="*/ 5571985 h 6648395"/>
              <a:gd name="connsiteX2569" fmla="*/ 5759128 w 5903857"/>
              <a:gd name="connsiteY2569" fmla="*/ 5585012 h 6648395"/>
              <a:gd name="connsiteX2570" fmla="*/ 5713878 w 5903857"/>
              <a:gd name="connsiteY2570" fmla="*/ 5580898 h 6648395"/>
              <a:gd name="connsiteX2571" fmla="*/ 5686282 w 5903857"/>
              <a:gd name="connsiteY2571" fmla="*/ 5602152 h 6648395"/>
              <a:gd name="connsiteX2572" fmla="*/ 5665542 w 5903857"/>
              <a:gd name="connsiteY2572" fmla="*/ 5686140 h 6648395"/>
              <a:gd name="connsiteX2573" fmla="*/ 5678188 w 5903857"/>
              <a:gd name="connsiteY2573" fmla="*/ 5637650 h 6648395"/>
              <a:gd name="connsiteX2574" fmla="*/ 5648402 w 5903857"/>
              <a:gd name="connsiteY2574" fmla="*/ 5597353 h 6648395"/>
              <a:gd name="connsiteX2575" fmla="*/ 5617035 w 5903857"/>
              <a:gd name="connsiteY2575" fmla="*/ 5655116 h 6648395"/>
              <a:gd name="connsiteX2576" fmla="*/ 5648573 w 5903857"/>
              <a:gd name="connsiteY2576" fmla="*/ 5669856 h 6648395"/>
              <a:gd name="connsiteX2577" fmla="*/ 5646806 w 5903857"/>
              <a:gd name="connsiteY2577" fmla="*/ 5679275 h 6648395"/>
              <a:gd name="connsiteX2578" fmla="*/ 5631113 w 5903857"/>
              <a:gd name="connsiteY2578" fmla="*/ 5680771 h 6648395"/>
              <a:gd name="connsiteX2579" fmla="*/ 5635356 w 5903857"/>
              <a:gd name="connsiteY2579" fmla="*/ 5706517 h 6648395"/>
              <a:gd name="connsiteX2580" fmla="*/ 5650290 w 5903857"/>
              <a:gd name="connsiteY2580" fmla="*/ 5752303 h 6648395"/>
              <a:gd name="connsiteX2581" fmla="*/ 5625704 w 5903857"/>
              <a:gd name="connsiteY2581" fmla="*/ 5805885 h 6648395"/>
              <a:gd name="connsiteX2582" fmla="*/ 5624542 w 5903857"/>
              <a:gd name="connsiteY2582" fmla="*/ 5824283 h 6648395"/>
              <a:gd name="connsiteX2583" fmla="*/ 5627549 w 5903857"/>
              <a:gd name="connsiteY2583" fmla="*/ 5823420 h 6648395"/>
              <a:gd name="connsiteX2584" fmla="*/ 5652858 w 5903857"/>
              <a:gd name="connsiteY2584" fmla="*/ 5787096 h 6648395"/>
              <a:gd name="connsiteX2585" fmla="*/ 5715935 w 5903857"/>
              <a:gd name="connsiteY2585" fmla="*/ 5807493 h 6648395"/>
              <a:gd name="connsiteX2586" fmla="*/ 5698794 w 5903857"/>
              <a:gd name="connsiteY2586" fmla="*/ 5854800 h 6648395"/>
              <a:gd name="connsiteX2587" fmla="*/ 5669484 w 5903857"/>
              <a:gd name="connsiteY2587" fmla="*/ 5866969 h 6648395"/>
              <a:gd name="connsiteX2588" fmla="*/ 5613136 w 5903857"/>
              <a:gd name="connsiteY2588" fmla="*/ 5832110 h 6648395"/>
              <a:gd name="connsiteX2589" fmla="*/ 5591920 w 5903857"/>
              <a:gd name="connsiteY2589" fmla="*/ 5829354 h 6648395"/>
              <a:gd name="connsiteX2590" fmla="*/ 5597585 w 5903857"/>
              <a:gd name="connsiteY2590" fmla="*/ 5838494 h 6648395"/>
              <a:gd name="connsiteX2591" fmla="*/ 5623550 w 5903857"/>
              <a:gd name="connsiteY2591" fmla="*/ 5840918 h 6648395"/>
              <a:gd name="connsiteX2592" fmla="*/ 5606409 w 5903857"/>
              <a:gd name="connsiteY2592" fmla="*/ 5912050 h 6648395"/>
              <a:gd name="connsiteX2593" fmla="*/ 5594754 w 5903857"/>
              <a:gd name="connsiteY2593" fmla="*/ 5856001 h 6648395"/>
              <a:gd name="connsiteX2594" fmla="*/ 5598153 w 5903857"/>
              <a:gd name="connsiteY2594" fmla="*/ 5924286 h 6648395"/>
              <a:gd name="connsiteX2595" fmla="*/ 5601115 w 5903857"/>
              <a:gd name="connsiteY2595" fmla="*/ 5925244 h 6648395"/>
              <a:gd name="connsiteX2596" fmla="*/ 5625019 w 5903857"/>
              <a:gd name="connsiteY2596" fmla="*/ 5906767 h 6648395"/>
              <a:gd name="connsiteX2597" fmla="*/ 5686796 w 5903857"/>
              <a:gd name="connsiteY2597" fmla="*/ 5892337 h 6648395"/>
              <a:gd name="connsiteX2598" fmla="*/ 5652516 w 5903857"/>
              <a:gd name="connsiteY2598" fmla="*/ 5932445 h 6648395"/>
              <a:gd name="connsiteX2599" fmla="*/ 5699137 w 5903857"/>
              <a:gd name="connsiteY2599" fmla="*/ 5936216 h 6648395"/>
              <a:gd name="connsiteX2600" fmla="*/ 5703079 w 5903857"/>
              <a:gd name="connsiteY2600" fmla="*/ 5972039 h 6648395"/>
              <a:gd name="connsiteX2601" fmla="*/ 5692452 w 5903857"/>
              <a:gd name="connsiteY2601" fmla="*/ 5946156 h 6648395"/>
              <a:gd name="connsiteX2602" fmla="*/ 5662971 w 5903857"/>
              <a:gd name="connsiteY2602" fmla="*/ 5958497 h 6648395"/>
              <a:gd name="connsiteX2603" fmla="*/ 5696396 w 5903857"/>
              <a:gd name="connsiteY2603" fmla="*/ 5981979 h 6648395"/>
              <a:gd name="connsiteX2604" fmla="*/ 5669657 w 5903857"/>
              <a:gd name="connsiteY2604" fmla="*/ 6021059 h 6648395"/>
              <a:gd name="connsiteX2605" fmla="*/ 5707023 w 5903857"/>
              <a:gd name="connsiteY2605" fmla="*/ 6008032 h 6648395"/>
              <a:gd name="connsiteX2606" fmla="*/ 5675312 w 5903857"/>
              <a:gd name="connsiteY2606" fmla="*/ 6074879 h 6648395"/>
              <a:gd name="connsiteX2607" fmla="*/ 5713878 w 5903857"/>
              <a:gd name="connsiteY2607" fmla="*/ 6070766 h 6648395"/>
              <a:gd name="connsiteX2608" fmla="*/ 5664514 w 5903857"/>
              <a:gd name="connsiteY2608" fmla="*/ 6122186 h 6648395"/>
              <a:gd name="connsiteX2609" fmla="*/ 5651144 w 5903857"/>
              <a:gd name="connsiteY2609" fmla="*/ 6069223 h 6648395"/>
              <a:gd name="connsiteX2610" fmla="*/ 5505966 w 5903857"/>
              <a:gd name="connsiteY2610" fmla="*/ 6092362 h 6648395"/>
              <a:gd name="connsiteX2611" fmla="*/ 5530648 w 5903857"/>
              <a:gd name="connsiteY2611" fmla="*/ 6108133 h 6648395"/>
              <a:gd name="connsiteX2612" fmla="*/ 5469802 w 5903857"/>
              <a:gd name="connsiteY2612" fmla="*/ 6122702 h 6648395"/>
              <a:gd name="connsiteX2613" fmla="*/ 5464836 w 5903857"/>
              <a:gd name="connsiteY2613" fmla="*/ 6095013 h 6648395"/>
              <a:gd name="connsiteX2614" fmla="*/ 5445876 w 5903857"/>
              <a:gd name="connsiteY2614" fmla="*/ 6096695 h 6648395"/>
              <a:gd name="connsiteX2615" fmla="*/ 5441777 w 5903857"/>
              <a:gd name="connsiteY2615" fmla="*/ 6100250 h 6648395"/>
              <a:gd name="connsiteX2616" fmla="*/ 5439037 w 5903857"/>
              <a:gd name="connsiteY2616" fmla="*/ 6101517 h 6648395"/>
              <a:gd name="connsiteX2617" fmla="*/ 5421353 w 5903857"/>
              <a:gd name="connsiteY2617" fmla="*/ 6117472 h 6648395"/>
              <a:gd name="connsiteX2618" fmla="*/ 5417844 w 5903857"/>
              <a:gd name="connsiteY2618" fmla="*/ 6126070 h 6648395"/>
              <a:gd name="connsiteX2619" fmla="*/ 5418359 w 5903857"/>
              <a:gd name="connsiteY2619" fmla="*/ 6128917 h 6648395"/>
              <a:gd name="connsiteX2620" fmla="*/ 5421485 w 5903857"/>
              <a:gd name="connsiteY2620" fmla="*/ 6142372 h 6648395"/>
              <a:gd name="connsiteX2621" fmla="*/ 5419824 w 5903857"/>
              <a:gd name="connsiteY2621" fmla="*/ 6157355 h 6648395"/>
              <a:gd name="connsiteX2622" fmla="*/ 5428787 w 5903857"/>
              <a:gd name="connsiteY2622" fmla="*/ 6172399 h 6648395"/>
              <a:gd name="connsiteX2623" fmla="*/ 5473571 w 5903857"/>
              <a:gd name="connsiteY2623" fmla="*/ 6167265 h 6648395"/>
              <a:gd name="connsiteX2624" fmla="*/ 5459688 w 5903857"/>
              <a:gd name="connsiteY2624" fmla="*/ 6186462 h 6648395"/>
              <a:gd name="connsiteX2625" fmla="*/ 5513851 w 5903857"/>
              <a:gd name="connsiteY2625" fmla="*/ 6181663 h 6648395"/>
              <a:gd name="connsiteX2626" fmla="*/ 5541618 w 5903857"/>
              <a:gd name="connsiteY2626" fmla="*/ 6143098 h 6648395"/>
              <a:gd name="connsiteX2627" fmla="*/ 5527734 w 5903857"/>
              <a:gd name="connsiteY2627" fmla="*/ 6162466 h 6648395"/>
              <a:gd name="connsiteX2628" fmla="*/ 5508709 w 5903857"/>
              <a:gd name="connsiteY2628" fmla="*/ 6209430 h 6648395"/>
              <a:gd name="connsiteX2629" fmla="*/ 5591496 w 5903857"/>
              <a:gd name="connsiteY2629" fmla="*/ 6175150 h 6648395"/>
              <a:gd name="connsiteX2630" fmla="*/ 5576756 w 5903857"/>
              <a:gd name="connsiteY2630" fmla="*/ 6104189 h 6648395"/>
              <a:gd name="connsiteX2631" fmla="*/ 5593896 w 5903857"/>
              <a:gd name="connsiteY2631" fmla="*/ 6202232 h 6648395"/>
              <a:gd name="connsiteX2632" fmla="*/ 5553445 w 5903857"/>
              <a:gd name="connsiteY2632" fmla="*/ 6187834 h 6648395"/>
              <a:gd name="connsiteX2633" fmla="*/ 5555159 w 5903857"/>
              <a:gd name="connsiteY2633" fmla="*/ 6204974 h 6648395"/>
              <a:gd name="connsiteX2634" fmla="*/ 5563558 w 5903857"/>
              <a:gd name="connsiteY2634" fmla="*/ 6212001 h 6648395"/>
              <a:gd name="connsiteX2635" fmla="*/ 5570585 w 5903857"/>
              <a:gd name="connsiteY2635" fmla="*/ 6203603 h 6648395"/>
              <a:gd name="connsiteX2636" fmla="*/ 5564586 w 5903857"/>
              <a:gd name="connsiteY2636" fmla="*/ 6222114 h 6648395"/>
              <a:gd name="connsiteX2637" fmla="*/ 5636404 w 5903857"/>
              <a:gd name="connsiteY2637" fmla="*/ 6233427 h 6648395"/>
              <a:gd name="connsiteX2638" fmla="*/ 5583612 w 5903857"/>
              <a:gd name="connsiteY2638" fmla="*/ 6256566 h 6648395"/>
              <a:gd name="connsiteX2639" fmla="*/ 5717306 w 5903857"/>
              <a:gd name="connsiteY2639" fmla="*/ 6251595 h 6648395"/>
              <a:gd name="connsiteX2640" fmla="*/ 5566129 w 5903857"/>
              <a:gd name="connsiteY2640" fmla="*/ 6321528 h 6648395"/>
              <a:gd name="connsiteX2641" fmla="*/ 5503395 w 5903857"/>
              <a:gd name="connsiteY2641" fmla="*/ 6327184 h 6648395"/>
              <a:gd name="connsiteX2642" fmla="*/ 5535619 w 5903857"/>
              <a:gd name="connsiteY2642" fmla="*/ 6333354 h 6648395"/>
              <a:gd name="connsiteX2643" fmla="*/ 5388041 w 5903857"/>
              <a:gd name="connsiteY2643" fmla="*/ 6364550 h 6648395"/>
              <a:gd name="connsiteX2644" fmla="*/ 5391641 w 5903857"/>
              <a:gd name="connsiteY2644" fmla="*/ 6409457 h 6648395"/>
              <a:gd name="connsiteX2645" fmla="*/ 5350675 w 5903857"/>
              <a:gd name="connsiteY2645" fmla="*/ 6494130 h 6648395"/>
              <a:gd name="connsiteX2646" fmla="*/ 5313824 w 5903857"/>
              <a:gd name="connsiteY2646" fmla="*/ 6532867 h 6648395"/>
              <a:gd name="connsiteX2647" fmla="*/ 5073860 w 5903857"/>
              <a:gd name="connsiteY2647" fmla="*/ 6503557 h 6648395"/>
              <a:gd name="connsiteX2648" fmla="*/ 5080202 w 5903857"/>
              <a:gd name="connsiteY2648" fmla="*/ 6475961 h 6648395"/>
              <a:gd name="connsiteX2649" fmla="*/ 5145678 w 5903857"/>
              <a:gd name="connsiteY2649" fmla="*/ 6517269 h 6648395"/>
              <a:gd name="connsiteX2650" fmla="*/ 5231379 w 5903857"/>
              <a:gd name="connsiteY2650" fmla="*/ 6493273 h 6648395"/>
              <a:gd name="connsiteX2651" fmla="*/ 5322051 w 5903857"/>
              <a:gd name="connsiteY2651" fmla="*/ 6432768 h 6648395"/>
              <a:gd name="connsiteX2652" fmla="*/ 5358560 w 5903857"/>
              <a:gd name="connsiteY2652" fmla="*/ 6394202 h 6648395"/>
              <a:gd name="connsiteX2653" fmla="*/ 5216810 w 5903857"/>
              <a:gd name="connsiteY2653" fmla="*/ 6394202 h 6648395"/>
              <a:gd name="connsiteX2654" fmla="*/ 5335763 w 5903857"/>
              <a:gd name="connsiteY2654" fmla="*/ 6404144 h 6648395"/>
              <a:gd name="connsiteX2655" fmla="*/ 5201898 w 5903857"/>
              <a:gd name="connsiteY2655" fmla="*/ 6404144 h 6648395"/>
              <a:gd name="connsiteX2656" fmla="*/ 5068375 w 5903857"/>
              <a:gd name="connsiteY2656" fmla="*/ 6404144 h 6648395"/>
              <a:gd name="connsiteX2657" fmla="*/ 5100599 w 5903857"/>
              <a:gd name="connsiteY2657" fmla="*/ 6421284 h 6648395"/>
              <a:gd name="connsiteX2658" fmla="*/ 5031009 w 5903857"/>
              <a:gd name="connsiteY2658" fmla="*/ 6433796 h 6648395"/>
              <a:gd name="connsiteX2659" fmla="*/ 5148078 w 5903857"/>
              <a:gd name="connsiteY2659" fmla="*/ 6427112 h 6648395"/>
              <a:gd name="connsiteX2660" fmla="*/ 5110540 w 5903857"/>
              <a:gd name="connsiteY2660" fmla="*/ 6461392 h 6648395"/>
              <a:gd name="connsiteX2661" fmla="*/ 5008556 w 5903857"/>
              <a:gd name="connsiteY2661" fmla="*/ 6452651 h 6648395"/>
              <a:gd name="connsiteX2662" fmla="*/ 5071975 w 5903857"/>
              <a:gd name="connsiteY2662" fmla="*/ 6467563 h 6648395"/>
              <a:gd name="connsiteX2663" fmla="*/ 5033923 w 5903857"/>
              <a:gd name="connsiteY2663" fmla="*/ 6487617 h 6648395"/>
              <a:gd name="connsiteX2664" fmla="*/ 5075574 w 5903857"/>
              <a:gd name="connsiteY2664" fmla="*/ 6530467 h 6648395"/>
              <a:gd name="connsiteX2665" fmla="*/ 5026553 w 5903857"/>
              <a:gd name="connsiteY2665" fmla="*/ 6496187 h 6648395"/>
              <a:gd name="connsiteX2666" fmla="*/ 4792074 w 5903857"/>
              <a:gd name="connsiteY2666" fmla="*/ 6498415 h 6648395"/>
              <a:gd name="connsiteX2667" fmla="*/ 4807159 w 5903857"/>
              <a:gd name="connsiteY2667" fmla="*/ 6488645 h 6648395"/>
              <a:gd name="connsiteX2668" fmla="*/ 4961421 w 5903857"/>
              <a:gd name="connsiteY2668" fmla="*/ 6463449 h 6648395"/>
              <a:gd name="connsiteX2669" fmla="*/ 4983018 w 5903857"/>
              <a:gd name="connsiteY2669" fmla="*/ 6426255 h 6648395"/>
              <a:gd name="connsiteX2670" fmla="*/ 5014728 w 5903857"/>
              <a:gd name="connsiteY2670" fmla="*/ 6433625 h 6648395"/>
              <a:gd name="connsiteX2671" fmla="*/ 5027968 w 5903857"/>
              <a:gd name="connsiteY2671" fmla="*/ 6409436 h 6648395"/>
              <a:gd name="connsiteX2672" fmla="*/ 5034709 w 5903857"/>
              <a:gd name="connsiteY2672" fmla="*/ 6405879 h 6648395"/>
              <a:gd name="connsiteX2673" fmla="*/ 5059978 w 5903857"/>
              <a:gd name="connsiteY2673" fmla="*/ 6404144 h 6648395"/>
              <a:gd name="connsiteX2674" fmla="*/ 5040277 w 5903857"/>
              <a:gd name="connsiteY2674" fmla="*/ 6402941 h 6648395"/>
              <a:gd name="connsiteX2675" fmla="*/ 5034709 w 5903857"/>
              <a:gd name="connsiteY2675" fmla="*/ 6405879 h 6648395"/>
              <a:gd name="connsiteX2676" fmla="*/ 4992855 w 5903857"/>
              <a:gd name="connsiteY2676" fmla="*/ 6408754 h 6648395"/>
              <a:gd name="connsiteX2677" fmla="*/ 4929026 w 5903857"/>
              <a:gd name="connsiteY2677" fmla="*/ 6430026 h 6648395"/>
              <a:gd name="connsiteX2678" fmla="*/ 4781449 w 5903857"/>
              <a:gd name="connsiteY2678" fmla="*/ 6444595 h 6648395"/>
              <a:gd name="connsiteX2679" fmla="*/ 4780077 w 5903857"/>
              <a:gd name="connsiteY2679" fmla="*/ 6408600 h 6648395"/>
              <a:gd name="connsiteX2680" fmla="*/ 4718887 w 5903857"/>
              <a:gd name="connsiteY2680" fmla="*/ 6428826 h 6648395"/>
              <a:gd name="connsiteX2681" fmla="*/ 4733627 w 5903857"/>
              <a:gd name="connsiteY2681" fmla="*/ 6410314 h 6648395"/>
              <a:gd name="connsiteX2682" fmla="*/ 4579365 w 5903857"/>
              <a:gd name="connsiteY2682" fmla="*/ 6403630 h 6648395"/>
              <a:gd name="connsiteX2683" fmla="*/ 4449441 w 5903857"/>
              <a:gd name="connsiteY2683" fmla="*/ 6418713 h 6648395"/>
              <a:gd name="connsiteX2684" fmla="*/ 4357398 w 5903857"/>
              <a:gd name="connsiteY2684" fmla="*/ 6402944 h 6648395"/>
              <a:gd name="connsiteX2685" fmla="*/ 4379852 w 5903857"/>
              <a:gd name="connsiteY2685" fmla="*/ 6384261 h 6648395"/>
              <a:gd name="connsiteX2686" fmla="*/ 4266383 w 5903857"/>
              <a:gd name="connsiteY2686" fmla="*/ 6404315 h 6648395"/>
              <a:gd name="connsiteX2687" fmla="*/ 4303578 w 5903857"/>
              <a:gd name="connsiteY2687" fmla="*/ 6367635 h 6648395"/>
              <a:gd name="connsiteX2688" fmla="*/ 4220447 w 5903857"/>
              <a:gd name="connsiteY2688" fmla="*/ 6377919 h 6648395"/>
              <a:gd name="connsiteX2689" fmla="*/ 4243415 w 5903857"/>
              <a:gd name="connsiteY2689" fmla="*/ 6395059 h 6648395"/>
              <a:gd name="connsiteX2690" fmla="*/ 4182739 w 5903857"/>
              <a:gd name="connsiteY2690" fmla="*/ 6387004 h 6648395"/>
              <a:gd name="connsiteX2691" fmla="*/ 4031733 w 5903857"/>
              <a:gd name="connsiteY2691" fmla="*/ 6352723 h 6648395"/>
              <a:gd name="connsiteX2692" fmla="*/ 3827421 w 5903857"/>
              <a:gd name="connsiteY2692" fmla="*/ 6379633 h 6648395"/>
              <a:gd name="connsiteX2693" fmla="*/ 3614368 w 5903857"/>
              <a:gd name="connsiteY2693" fmla="*/ 6372948 h 6648395"/>
              <a:gd name="connsiteX2694" fmla="*/ 3636650 w 5903857"/>
              <a:gd name="connsiteY2694" fmla="*/ 6408943 h 6648395"/>
              <a:gd name="connsiteX2695" fmla="*/ 3305843 w 5903857"/>
              <a:gd name="connsiteY2695" fmla="*/ 6373463 h 6648395"/>
              <a:gd name="connsiteX2696" fmla="*/ 3080277 w 5903857"/>
              <a:gd name="connsiteY2696" fmla="*/ 6383403 h 6648395"/>
              <a:gd name="connsiteX2697" fmla="*/ 3028856 w 5903857"/>
              <a:gd name="connsiteY2697" fmla="*/ 6347752 h 6648395"/>
              <a:gd name="connsiteX2698" fmla="*/ 2934928 w 5903857"/>
              <a:gd name="connsiteY2698" fmla="*/ 6375347 h 6648395"/>
              <a:gd name="connsiteX2699" fmla="*/ 2920187 w 5903857"/>
              <a:gd name="connsiteY2699" fmla="*/ 6339182 h 6648395"/>
              <a:gd name="connsiteX2700" fmla="*/ 2898933 w 5903857"/>
              <a:gd name="connsiteY2700" fmla="*/ 6384603 h 6648395"/>
              <a:gd name="connsiteX2701" fmla="*/ 2848712 w 5903857"/>
              <a:gd name="connsiteY2701" fmla="*/ 6384603 h 6648395"/>
              <a:gd name="connsiteX2702" fmla="*/ 2690336 w 5903857"/>
              <a:gd name="connsiteY2702" fmla="*/ 6350322 h 6648395"/>
              <a:gd name="connsiteX2703" fmla="*/ 2783408 w 5903857"/>
              <a:gd name="connsiteY2703" fmla="*/ 6340038 h 6648395"/>
              <a:gd name="connsiteX2704" fmla="*/ 2768838 w 5903857"/>
              <a:gd name="connsiteY2704" fmla="*/ 6313299 h 6648395"/>
              <a:gd name="connsiteX2705" fmla="*/ 2646629 w 5903857"/>
              <a:gd name="connsiteY2705" fmla="*/ 6314842 h 6648395"/>
              <a:gd name="connsiteX2706" fmla="*/ 2661541 w 5903857"/>
              <a:gd name="connsiteY2706" fmla="*/ 6359578 h 6648395"/>
              <a:gd name="connsiteX2707" fmla="*/ 2433403 w 5903857"/>
              <a:gd name="connsiteY2707" fmla="*/ 6364377 h 6648395"/>
              <a:gd name="connsiteX2708" fmla="*/ 2432546 w 5903857"/>
              <a:gd name="connsiteY2708" fmla="*/ 6328382 h 6648395"/>
              <a:gd name="connsiteX2709" fmla="*/ 2418490 w 5903857"/>
              <a:gd name="connsiteY2709" fmla="*/ 6337810 h 6648395"/>
              <a:gd name="connsiteX2710" fmla="*/ 2418490 w 5903857"/>
              <a:gd name="connsiteY2710" fmla="*/ 6364720 h 6648395"/>
              <a:gd name="connsiteX2711" fmla="*/ 2361757 w 5903857"/>
              <a:gd name="connsiteY2711" fmla="*/ 6366434 h 6648395"/>
              <a:gd name="connsiteX2712" fmla="*/ 2361757 w 5903857"/>
              <a:gd name="connsiteY2712" fmla="*/ 6339524 h 6648395"/>
              <a:gd name="connsiteX2713" fmla="*/ 2341016 w 5903857"/>
              <a:gd name="connsiteY2713" fmla="*/ 6358207 h 6648395"/>
              <a:gd name="connsiteX2714" fmla="*/ 2283596 w 5903857"/>
              <a:gd name="connsiteY2714" fmla="*/ 6341923 h 6648395"/>
              <a:gd name="connsiteX2715" fmla="*/ 2289938 w 5903857"/>
              <a:gd name="connsiteY2715" fmla="*/ 6314842 h 6648395"/>
              <a:gd name="connsiteX2716" fmla="*/ 2261828 w 5903857"/>
              <a:gd name="connsiteY2716" fmla="*/ 6324783 h 6648395"/>
              <a:gd name="connsiteX2717" fmla="*/ 2276912 w 5903857"/>
              <a:gd name="connsiteY2717" fmla="*/ 6351179 h 6648395"/>
              <a:gd name="connsiteX2718" fmla="*/ 2284281 w 5903857"/>
              <a:gd name="connsiteY2718" fmla="*/ 6360092 h 6648395"/>
              <a:gd name="connsiteX2719" fmla="*/ 2234232 w 5903857"/>
              <a:gd name="connsiteY2719" fmla="*/ 6352550 h 6648395"/>
              <a:gd name="connsiteX2720" fmla="*/ 2255658 w 5903857"/>
              <a:gd name="connsiteY2720" fmla="*/ 6352550 h 6648395"/>
              <a:gd name="connsiteX2721" fmla="*/ 2176984 w 5903857"/>
              <a:gd name="connsiteY2721" fmla="*/ 6337124 h 6648395"/>
              <a:gd name="connsiteX2722" fmla="*/ 2219834 w 5903857"/>
              <a:gd name="connsiteY2722" fmla="*/ 6344837 h 6648395"/>
              <a:gd name="connsiteX2723" fmla="*/ 2112536 w 5903857"/>
              <a:gd name="connsiteY2723" fmla="*/ 6321869 h 6648395"/>
              <a:gd name="connsiteX2724" fmla="*/ 2155216 w 5903857"/>
              <a:gd name="connsiteY2724" fmla="*/ 6328897 h 6648395"/>
              <a:gd name="connsiteX2725" fmla="*/ 2113393 w 5903857"/>
              <a:gd name="connsiteY2725" fmla="*/ 6339695 h 6648395"/>
              <a:gd name="connsiteX2726" fmla="*/ 2135847 w 5903857"/>
              <a:gd name="connsiteY2726" fmla="*/ 6374833 h 6648395"/>
              <a:gd name="connsiteX2727" fmla="*/ 2086655 w 5903857"/>
              <a:gd name="connsiteY2727" fmla="*/ 6377061 h 6648395"/>
              <a:gd name="connsiteX2728" fmla="*/ 2056831 w 5903857"/>
              <a:gd name="connsiteY2728" fmla="*/ 6342780 h 6648395"/>
              <a:gd name="connsiteX2729" fmla="*/ 2084256 w 5903857"/>
              <a:gd name="connsiteY2729" fmla="*/ 6323583 h 6648395"/>
              <a:gd name="connsiteX2730" fmla="*/ 2001639 w 5903857"/>
              <a:gd name="connsiteY2730" fmla="*/ 6372604 h 6648395"/>
              <a:gd name="connsiteX2731" fmla="*/ 1951933 w 5903857"/>
              <a:gd name="connsiteY2731" fmla="*/ 6365577 h 6648395"/>
              <a:gd name="connsiteX2732" fmla="*/ 1980557 w 5903857"/>
              <a:gd name="connsiteY2732" fmla="*/ 6373461 h 6648395"/>
              <a:gd name="connsiteX2733" fmla="*/ 1924166 w 5903857"/>
              <a:gd name="connsiteY2733" fmla="*/ 6376032 h 6648395"/>
              <a:gd name="connsiteX2734" fmla="*/ 1950219 w 5903857"/>
              <a:gd name="connsiteY2734" fmla="*/ 6329754 h 6648395"/>
              <a:gd name="connsiteX2735" fmla="*/ 1814811 w 5903857"/>
              <a:gd name="connsiteY2735" fmla="*/ 6328038 h 6648395"/>
              <a:gd name="connsiteX2736" fmla="*/ 1908225 w 5903857"/>
              <a:gd name="connsiteY2736" fmla="*/ 6340552 h 6648395"/>
              <a:gd name="connsiteX2737" fmla="*/ 1903426 w 5903857"/>
              <a:gd name="connsiteY2737" fmla="*/ 6377061 h 6648395"/>
              <a:gd name="connsiteX2738" fmla="*/ 1824409 w 5903857"/>
              <a:gd name="connsiteY2738" fmla="*/ 6372604 h 6648395"/>
              <a:gd name="connsiteX2739" fmla="*/ 1795956 w 5903857"/>
              <a:gd name="connsiteY2739" fmla="*/ 6347580 h 6648395"/>
              <a:gd name="connsiteX2740" fmla="*/ 1791157 w 5903857"/>
              <a:gd name="connsiteY2740" fmla="*/ 6375004 h 6648395"/>
              <a:gd name="connsiteX2741" fmla="*/ 1865203 w 5903857"/>
              <a:gd name="connsiteY2741" fmla="*/ 6397286 h 6648395"/>
              <a:gd name="connsiteX2742" fmla="*/ 1599700 w 5903857"/>
              <a:gd name="connsiteY2742" fmla="*/ 6453848 h 6648395"/>
              <a:gd name="connsiteX2743" fmla="*/ 1618726 w 5903857"/>
              <a:gd name="connsiteY2743" fmla="*/ 6434137 h 6648395"/>
              <a:gd name="connsiteX2744" fmla="*/ 1541424 w 5903857"/>
              <a:gd name="connsiteY2744" fmla="*/ 6432081 h 6648395"/>
              <a:gd name="connsiteX2745" fmla="*/ 1573133 w 5903857"/>
              <a:gd name="connsiteY2745" fmla="*/ 6392829 h 6648395"/>
              <a:gd name="connsiteX2746" fmla="*/ 1562570 w 5903857"/>
              <a:gd name="connsiteY2746" fmla="*/ 6383466 h 6648395"/>
              <a:gd name="connsiteX2747" fmla="*/ 1559190 w 5903857"/>
              <a:gd name="connsiteY2747" fmla="*/ 6375153 h 6648395"/>
              <a:gd name="connsiteX2748" fmla="*/ 1554452 w 5903857"/>
              <a:gd name="connsiteY2748" fmla="*/ 6381178 h 6648395"/>
              <a:gd name="connsiteX2749" fmla="*/ 1553297 w 5903857"/>
              <a:gd name="connsiteY2749" fmla="*/ 6367798 h 6648395"/>
              <a:gd name="connsiteX2750" fmla="*/ 1526533 w 5903857"/>
              <a:gd name="connsiteY2750" fmla="*/ 6372837 h 6648395"/>
              <a:gd name="connsiteX2751" fmla="*/ 1456922 w 5903857"/>
              <a:gd name="connsiteY2751" fmla="*/ 6376717 h 6648395"/>
              <a:gd name="connsiteX2752" fmla="*/ 1505772 w 5903857"/>
              <a:gd name="connsiteY2752" fmla="*/ 6363006 h 6648395"/>
              <a:gd name="connsiteX2753" fmla="*/ 1360765 w 5903857"/>
              <a:gd name="connsiteY2753" fmla="*/ 6286389 h 6648395"/>
              <a:gd name="connsiteX2754" fmla="*/ 1355280 w 5903857"/>
              <a:gd name="connsiteY2754" fmla="*/ 6305243 h 6648395"/>
              <a:gd name="connsiteX2755" fmla="*/ 1402416 w 5903857"/>
              <a:gd name="connsiteY2755" fmla="*/ 6336781 h 6648395"/>
              <a:gd name="connsiteX2756" fmla="*/ 1329913 w 5903857"/>
              <a:gd name="connsiteY2756" fmla="*/ 6343980 h 6648395"/>
              <a:gd name="connsiteX2757" fmla="*/ 1365221 w 5903857"/>
              <a:gd name="connsiteY2757" fmla="*/ 6331296 h 6648395"/>
              <a:gd name="connsiteX2758" fmla="*/ 1300774 w 5903857"/>
              <a:gd name="connsiteY2758" fmla="*/ 6274391 h 6648395"/>
              <a:gd name="connsiteX2759" fmla="*/ 1249353 w 5903857"/>
              <a:gd name="connsiteY2759" fmla="*/ 6279533 h 6648395"/>
              <a:gd name="connsiteX2760" fmla="*/ 1262208 w 5903857"/>
              <a:gd name="connsiteY2760" fmla="*/ 6259991 h 6648395"/>
              <a:gd name="connsiteX2761" fmla="*/ 1229814 w 5903857"/>
              <a:gd name="connsiteY2761" fmla="*/ 6274020 h 6648395"/>
              <a:gd name="connsiteX2762" fmla="*/ 1213379 w 5903857"/>
              <a:gd name="connsiteY2762" fmla="*/ 6274044 h 6648395"/>
              <a:gd name="connsiteX2763" fmla="*/ 1213767 w 5903857"/>
              <a:gd name="connsiteY2763" fmla="*/ 6273409 h 6648395"/>
              <a:gd name="connsiteX2764" fmla="*/ 1221587 w 5903857"/>
              <a:gd name="connsiteY2764" fmla="*/ 6256912 h 6648395"/>
              <a:gd name="connsiteX2765" fmla="*/ 1140171 w 5903857"/>
              <a:gd name="connsiteY2765" fmla="*/ 6264968 h 6648395"/>
              <a:gd name="connsiteX2766" fmla="*/ 1210446 w 5903857"/>
              <a:gd name="connsiteY2766" fmla="*/ 6294277 h 6648395"/>
              <a:gd name="connsiteX2767" fmla="*/ 1209174 w 5903857"/>
              <a:gd name="connsiteY2767" fmla="*/ 6280919 h 6648395"/>
              <a:gd name="connsiteX2768" fmla="*/ 1212155 w 5903857"/>
              <a:gd name="connsiteY2768" fmla="*/ 6276045 h 6648395"/>
              <a:gd name="connsiteX2769" fmla="*/ 1225112 w 5903857"/>
              <a:gd name="connsiteY2769" fmla="*/ 6294965 h 6648395"/>
              <a:gd name="connsiteX2770" fmla="*/ 1313630 w 5903857"/>
              <a:gd name="connsiteY2770" fmla="*/ 6336438 h 6648395"/>
              <a:gd name="connsiteX2771" fmla="*/ 1100618 w 5903857"/>
              <a:gd name="connsiteY2771" fmla="*/ 6285082 h 6648395"/>
              <a:gd name="connsiteX2772" fmla="*/ 1012115 w 5903857"/>
              <a:gd name="connsiteY2772" fmla="*/ 6261645 h 6648395"/>
              <a:gd name="connsiteX2773" fmla="*/ 1012112 w 5903857"/>
              <a:gd name="connsiteY2773" fmla="*/ 6267133 h 6648395"/>
              <a:gd name="connsiteX2774" fmla="*/ 986765 w 5903857"/>
              <a:gd name="connsiteY2774" fmla="*/ 6282623 h 6648395"/>
              <a:gd name="connsiteX2775" fmla="*/ 998806 w 5903857"/>
              <a:gd name="connsiteY2775" fmla="*/ 6263705 h 6648395"/>
              <a:gd name="connsiteX2776" fmla="*/ 999775 w 5903857"/>
              <a:gd name="connsiteY2776" fmla="*/ 6258377 h 6648395"/>
              <a:gd name="connsiteX2777" fmla="*/ 991365 w 5903857"/>
              <a:gd name="connsiteY2777" fmla="*/ 6256150 h 6648395"/>
              <a:gd name="connsiteX2778" fmla="*/ 882723 w 5903857"/>
              <a:gd name="connsiteY2778" fmla="*/ 6241824 h 6648395"/>
              <a:gd name="connsiteX2779" fmla="*/ 766688 w 5903857"/>
              <a:gd name="connsiteY2779" fmla="*/ 6238209 h 6648395"/>
              <a:gd name="connsiteX2780" fmla="*/ 760964 w 5903857"/>
              <a:gd name="connsiteY2780" fmla="*/ 6233000 h 6648395"/>
              <a:gd name="connsiteX2781" fmla="*/ 730810 w 5903857"/>
              <a:gd name="connsiteY2781" fmla="*/ 6234484 h 6648395"/>
              <a:gd name="connsiteX2782" fmla="*/ 658187 w 5903857"/>
              <a:gd name="connsiteY2782" fmla="*/ 6279365 h 6648395"/>
              <a:gd name="connsiteX2783" fmla="*/ 672070 w 5903857"/>
              <a:gd name="connsiteY2783" fmla="*/ 6249884 h 6648395"/>
              <a:gd name="connsiteX2784" fmla="*/ 553802 w 5903857"/>
              <a:gd name="connsiteY2784" fmla="*/ 6246627 h 6648395"/>
              <a:gd name="connsiteX2785" fmla="*/ 576599 w 5903857"/>
              <a:gd name="connsiteY2785" fmla="*/ 6218860 h 6648395"/>
              <a:gd name="connsiteX2786" fmla="*/ 645160 w 5903857"/>
              <a:gd name="connsiteY2786" fmla="*/ 6190236 h 6648395"/>
              <a:gd name="connsiteX2787" fmla="*/ 680812 w 5903857"/>
              <a:gd name="connsiteY2787" fmla="*/ 6195549 h 6648395"/>
              <a:gd name="connsiteX2788" fmla="*/ 689282 w 5903857"/>
              <a:gd name="connsiteY2788" fmla="*/ 6201374 h 6648395"/>
              <a:gd name="connsiteX2789" fmla="*/ 702185 w 5903857"/>
              <a:gd name="connsiteY2789" fmla="*/ 6194664 h 6648395"/>
              <a:gd name="connsiteX2790" fmla="*/ 747250 w 5903857"/>
              <a:gd name="connsiteY2790" fmla="*/ 6184211 h 6648395"/>
              <a:gd name="connsiteX2791" fmla="*/ 777925 w 5903857"/>
              <a:gd name="connsiteY2791" fmla="*/ 6173511 h 6648395"/>
              <a:gd name="connsiteX2792" fmla="*/ 766213 w 5903857"/>
              <a:gd name="connsiteY2792" fmla="*/ 6161740 h 6648395"/>
              <a:gd name="connsiteX2793" fmla="*/ 742174 w 5903857"/>
              <a:gd name="connsiteY2793" fmla="*/ 6148928 h 6648395"/>
              <a:gd name="connsiteX2794" fmla="*/ 737717 w 5903857"/>
              <a:gd name="connsiteY2794" fmla="*/ 6116361 h 6648395"/>
              <a:gd name="connsiteX2795" fmla="*/ 785796 w 5903857"/>
              <a:gd name="connsiteY2795" fmla="*/ 6067940 h 6648395"/>
              <a:gd name="connsiteX2796" fmla="*/ 792387 w 5903857"/>
              <a:gd name="connsiteY2796" fmla="*/ 6050263 h 6648395"/>
              <a:gd name="connsiteX2797" fmla="*/ 780049 w 5903857"/>
              <a:gd name="connsiteY2797" fmla="*/ 6042574 h 6648395"/>
              <a:gd name="connsiteX2798" fmla="*/ 780051 w 5903857"/>
              <a:gd name="connsiteY2798" fmla="*/ 6044096 h 6648395"/>
              <a:gd name="connsiteX2799" fmla="*/ 772855 w 5903857"/>
              <a:gd name="connsiteY2799" fmla="*/ 6057399 h 6648395"/>
              <a:gd name="connsiteX2800" fmla="*/ 762804 w 5903857"/>
              <a:gd name="connsiteY2800" fmla="*/ 6034188 h 6648395"/>
              <a:gd name="connsiteX2801" fmla="*/ 753022 w 5903857"/>
              <a:gd name="connsiteY2801" fmla="*/ 6029686 h 6648395"/>
              <a:gd name="connsiteX2802" fmla="*/ 721090 w 5903857"/>
              <a:gd name="connsiteY2802" fmla="*/ 6038026 h 6648395"/>
              <a:gd name="connsiteX2803" fmla="*/ 735488 w 5903857"/>
              <a:gd name="connsiteY2803" fmla="*/ 6027914 h 6648395"/>
              <a:gd name="connsiteX2804" fmla="*/ 696708 w 5903857"/>
              <a:gd name="connsiteY2804" fmla="*/ 6012487 h 6648395"/>
              <a:gd name="connsiteX2805" fmla="*/ 683108 w 5903857"/>
              <a:gd name="connsiteY2805" fmla="*/ 6011010 h 6648395"/>
              <a:gd name="connsiteX2806" fmla="*/ 692381 w 5903857"/>
              <a:gd name="connsiteY2806" fmla="*/ 6020676 h 6648395"/>
              <a:gd name="connsiteX2807" fmla="*/ 710373 w 5903857"/>
              <a:gd name="connsiteY2807" fmla="*/ 6062246 h 6648395"/>
              <a:gd name="connsiteX2808" fmla="*/ 710866 w 5903857"/>
              <a:gd name="connsiteY2808" fmla="*/ 6069396 h 6648395"/>
              <a:gd name="connsiteX2809" fmla="*/ 729661 w 5903857"/>
              <a:gd name="connsiteY2809" fmla="*/ 6084309 h 6648395"/>
              <a:gd name="connsiteX2810" fmla="*/ 711927 w 5903857"/>
              <a:gd name="connsiteY2810" fmla="*/ 6084807 h 6648395"/>
              <a:gd name="connsiteX2811" fmla="*/ 712345 w 5903857"/>
              <a:gd name="connsiteY2811" fmla="*/ 6090871 h 6648395"/>
              <a:gd name="connsiteX2812" fmla="*/ 708922 w 5903857"/>
              <a:gd name="connsiteY2812" fmla="*/ 6127502 h 6648395"/>
              <a:gd name="connsiteX2813" fmla="*/ 698702 w 5903857"/>
              <a:gd name="connsiteY2813" fmla="*/ 6088575 h 6648395"/>
              <a:gd name="connsiteX2814" fmla="*/ 689156 w 5903857"/>
              <a:gd name="connsiteY2814" fmla="*/ 6086226 h 6648395"/>
              <a:gd name="connsiteX2815" fmla="*/ 673706 w 5903857"/>
              <a:gd name="connsiteY2815" fmla="*/ 6088935 h 6648395"/>
              <a:gd name="connsiteX2816" fmla="*/ 670919 w 5903857"/>
              <a:gd name="connsiteY2816" fmla="*/ 6091971 h 6648395"/>
              <a:gd name="connsiteX2817" fmla="*/ 663157 w 5903857"/>
              <a:gd name="connsiteY2817" fmla="*/ 6128874 h 6648395"/>
              <a:gd name="connsiteX2818" fmla="*/ 627505 w 5903857"/>
              <a:gd name="connsiteY2818" fmla="*/ 6123733 h 6648395"/>
              <a:gd name="connsiteX2819" fmla="*/ 655273 w 5903857"/>
              <a:gd name="connsiteY2819" fmla="*/ 6119789 h 6648395"/>
              <a:gd name="connsiteX2820" fmla="*/ 652723 w 5903857"/>
              <a:gd name="connsiteY2820" fmla="*/ 6104192 h 6648395"/>
              <a:gd name="connsiteX2821" fmla="*/ 651271 w 5903857"/>
              <a:gd name="connsiteY2821" fmla="*/ 6091531 h 6648395"/>
              <a:gd name="connsiteX2822" fmla="*/ 631801 w 5903857"/>
              <a:gd name="connsiteY2822" fmla="*/ 6092866 h 6648395"/>
              <a:gd name="connsiteX2823" fmla="*/ 630281 w 5903857"/>
              <a:gd name="connsiteY2823" fmla="*/ 6092535 h 6648395"/>
              <a:gd name="connsiteX2824" fmla="*/ 628727 w 5903857"/>
              <a:gd name="connsiteY2824" fmla="*/ 6093715 h 6648395"/>
              <a:gd name="connsiteX2825" fmla="*/ 619621 w 5903857"/>
              <a:gd name="connsiteY2825" fmla="*/ 6114647 h 6648395"/>
              <a:gd name="connsiteX2826" fmla="*/ 604023 w 5903857"/>
              <a:gd name="connsiteY2826" fmla="*/ 6096693 h 6648395"/>
              <a:gd name="connsiteX2827" fmla="*/ 599836 w 5903857"/>
              <a:gd name="connsiteY2827" fmla="*/ 6085899 h 6648395"/>
              <a:gd name="connsiteX2828" fmla="*/ 592539 w 5903857"/>
              <a:gd name="connsiteY2828" fmla="*/ 6084309 h 6648395"/>
              <a:gd name="connsiteX2829" fmla="*/ 595231 w 5903857"/>
              <a:gd name="connsiteY2829" fmla="*/ 6082965 h 6648395"/>
              <a:gd name="connsiteX2830" fmla="*/ 588426 w 5903857"/>
              <a:gd name="connsiteY2830" fmla="*/ 6078995 h 6648395"/>
              <a:gd name="connsiteX2831" fmla="*/ 591682 w 5903857"/>
              <a:gd name="connsiteY2831" fmla="*/ 6118589 h 6648395"/>
              <a:gd name="connsiteX2832" fmla="*/ 534777 w 5903857"/>
              <a:gd name="connsiteY2832" fmla="*/ 6071454 h 6648395"/>
              <a:gd name="connsiteX2833" fmla="*/ 529292 w 5903857"/>
              <a:gd name="connsiteY2833" fmla="*/ 6109505 h 6648395"/>
              <a:gd name="connsiteX2834" fmla="*/ 492097 w 5903857"/>
              <a:gd name="connsiteY2834" fmla="*/ 6050028 h 6648395"/>
              <a:gd name="connsiteX2835" fmla="*/ 546775 w 5903857"/>
              <a:gd name="connsiteY2835" fmla="*/ 6050028 h 6648395"/>
              <a:gd name="connsiteX2836" fmla="*/ 547284 w 5903857"/>
              <a:gd name="connsiteY2836" fmla="*/ 6014304 h 6648395"/>
              <a:gd name="connsiteX2837" fmla="*/ 533341 w 5903857"/>
              <a:gd name="connsiteY2837" fmla="*/ 6018748 h 6648395"/>
              <a:gd name="connsiteX2838" fmla="*/ 472900 w 5903857"/>
              <a:gd name="connsiteY2838" fmla="*/ 5992780 h 6648395"/>
              <a:gd name="connsiteX2839" fmla="*/ 481360 w 5903857"/>
              <a:gd name="connsiteY2839" fmla="*/ 5991077 h 6648395"/>
              <a:gd name="connsiteX2840" fmla="*/ 453376 w 5903857"/>
              <a:gd name="connsiteY2840" fmla="*/ 5982059 h 6648395"/>
              <a:gd name="connsiteX2841" fmla="*/ 430564 w 5903857"/>
              <a:gd name="connsiteY2841" fmla="*/ 5965184 h 6648395"/>
              <a:gd name="connsiteX2842" fmla="*/ 453189 w 5903857"/>
              <a:gd name="connsiteY2842" fmla="*/ 5929704 h 6648395"/>
              <a:gd name="connsiteX2843" fmla="*/ 435192 w 5903857"/>
              <a:gd name="connsiteY2843" fmla="*/ 5927476 h 6648395"/>
              <a:gd name="connsiteX2844" fmla="*/ 426793 w 5903857"/>
              <a:gd name="connsiteY2844" fmla="*/ 5934160 h 6648395"/>
              <a:gd name="connsiteX2845" fmla="*/ 433478 w 5903857"/>
              <a:gd name="connsiteY2845" fmla="*/ 5942559 h 6648395"/>
              <a:gd name="connsiteX2846" fmla="*/ 416337 w 5903857"/>
              <a:gd name="connsiteY2846" fmla="*/ 5932789 h 6648395"/>
              <a:gd name="connsiteX2847" fmla="*/ 389770 w 5903857"/>
              <a:gd name="connsiteY2847" fmla="*/ 5997922 h 6648395"/>
              <a:gd name="connsiteX2848" fmla="*/ 378629 w 5903857"/>
              <a:gd name="connsiteY2848" fmla="*/ 5943416 h 6648395"/>
              <a:gd name="connsiteX2849" fmla="*/ 352918 w 5903857"/>
              <a:gd name="connsiteY2849" fmla="*/ 6068711 h 6648395"/>
              <a:gd name="connsiteX2850" fmla="*/ 318638 w 5903857"/>
              <a:gd name="connsiteY2850" fmla="*/ 5913421 h 6648395"/>
              <a:gd name="connsiteX2851" fmla="*/ 325665 w 5903857"/>
              <a:gd name="connsiteY2851" fmla="*/ 5854115 h 6648395"/>
              <a:gd name="connsiteX2852" fmla="*/ 313324 w 5903857"/>
              <a:gd name="connsiteY2852" fmla="*/ 5882739 h 6648395"/>
              <a:gd name="connsiteX2853" fmla="*/ 310582 w 5903857"/>
              <a:gd name="connsiteY2853" fmla="*/ 5740304 h 6648395"/>
              <a:gd name="connsiteX2854" fmla="*/ 265675 w 5903857"/>
              <a:gd name="connsiteY2854" fmla="*/ 5735847 h 6648395"/>
              <a:gd name="connsiteX2855" fmla="*/ 189058 w 5903857"/>
              <a:gd name="connsiteY2855" fmla="*/ 5684427 h 6648395"/>
              <a:gd name="connsiteX2856" fmla="*/ 156491 w 5903857"/>
              <a:gd name="connsiteY2856" fmla="*/ 5645004 h 6648395"/>
              <a:gd name="connsiteX2857" fmla="*/ 217168 w 5903857"/>
              <a:gd name="connsiteY2857" fmla="*/ 5430065 h 6648395"/>
              <a:gd name="connsiteX2858" fmla="*/ 243906 w 5903857"/>
              <a:gd name="connsiteY2858" fmla="*/ 5438978 h 6648395"/>
              <a:gd name="connsiteX2859" fmla="*/ 195399 w 5903857"/>
              <a:gd name="connsiteY2859" fmla="*/ 5494684 h 6648395"/>
              <a:gd name="connsiteX2860" fmla="*/ 207398 w 5903857"/>
              <a:gd name="connsiteY2860" fmla="*/ 5576100 h 6648395"/>
              <a:gd name="connsiteX2861" fmla="*/ 254019 w 5903857"/>
              <a:gd name="connsiteY2861" fmla="*/ 5668315 h 6648395"/>
              <a:gd name="connsiteX2862" fmla="*/ 286414 w 5903857"/>
              <a:gd name="connsiteY2862" fmla="*/ 5708423 h 6648395"/>
              <a:gd name="connsiteX2863" fmla="*/ 306811 w 5903857"/>
              <a:gd name="connsiteY2863" fmla="*/ 5576443 h 6648395"/>
              <a:gd name="connsiteX2864" fmla="*/ 279558 w 5903857"/>
              <a:gd name="connsiteY2864" fmla="*/ 5685455 h 6648395"/>
              <a:gd name="connsiteX2865" fmla="*/ 298927 w 5903857"/>
              <a:gd name="connsiteY2865" fmla="*/ 5561017 h 6648395"/>
              <a:gd name="connsiteX2866" fmla="*/ 316067 w 5903857"/>
              <a:gd name="connsiteY2866" fmla="*/ 5435721 h 6648395"/>
              <a:gd name="connsiteX2867" fmla="*/ 296184 w 5903857"/>
              <a:gd name="connsiteY2867" fmla="*/ 5464346 h 6648395"/>
              <a:gd name="connsiteX2868" fmla="*/ 291213 w 5903857"/>
              <a:gd name="connsiteY2868" fmla="*/ 5397156 h 6648395"/>
              <a:gd name="connsiteX2869" fmla="*/ 284529 w 5903857"/>
              <a:gd name="connsiteY2869" fmla="*/ 5508053 h 6648395"/>
              <a:gd name="connsiteX2870" fmla="*/ 274416 w 5903857"/>
              <a:gd name="connsiteY2870" fmla="*/ 5374015 h 6648395"/>
              <a:gd name="connsiteX2871" fmla="*/ 252991 w 5903857"/>
              <a:gd name="connsiteY2871" fmla="*/ 5432122 h 6648395"/>
              <a:gd name="connsiteX2872" fmla="*/ 237222 w 5903857"/>
              <a:gd name="connsiteY2872" fmla="*/ 5394242 h 6648395"/>
              <a:gd name="connsiteX2873" fmla="*/ 190086 w 5903857"/>
              <a:gd name="connsiteY2873" fmla="*/ 5428523 h 6648395"/>
              <a:gd name="connsiteX2874" fmla="*/ 228651 w 5903857"/>
              <a:gd name="connsiteY2874" fmla="*/ 5386529 h 6648395"/>
              <a:gd name="connsiteX2875" fmla="*/ 245792 w 5903857"/>
              <a:gd name="connsiteY2875" fmla="*/ 5163705 h 6648395"/>
              <a:gd name="connsiteX2876" fmla="*/ 254533 w 5903857"/>
              <a:gd name="connsiteY2876" fmla="*/ 5179132 h 6648395"/>
              <a:gd name="connsiteX2877" fmla="*/ 266874 w 5903857"/>
              <a:gd name="connsiteY2877" fmla="*/ 5329109 h 6648395"/>
              <a:gd name="connsiteX2878" fmla="*/ 301155 w 5903857"/>
              <a:gd name="connsiteY2878" fmla="*/ 5353277 h 6648395"/>
              <a:gd name="connsiteX2879" fmla="*/ 290871 w 5903857"/>
              <a:gd name="connsiteY2879" fmla="*/ 5382585 h 6648395"/>
              <a:gd name="connsiteX2880" fmla="*/ 313924 w 5903857"/>
              <a:gd name="connsiteY2880" fmla="*/ 5398119 h 6648395"/>
              <a:gd name="connsiteX2881" fmla="*/ 317116 w 5903857"/>
              <a:gd name="connsiteY2881" fmla="*/ 5406109 h 6648395"/>
              <a:gd name="connsiteX2882" fmla="*/ 315381 w 5903857"/>
              <a:gd name="connsiteY2882" fmla="*/ 5428694 h 6648395"/>
              <a:gd name="connsiteX2883" fmla="*/ 318879 w 5903857"/>
              <a:gd name="connsiteY2883" fmla="*/ 5410522 h 6648395"/>
              <a:gd name="connsiteX2884" fmla="*/ 317116 w 5903857"/>
              <a:gd name="connsiteY2884" fmla="*/ 5406109 h 6648395"/>
              <a:gd name="connsiteX2885" fmla="*/ 318654 w 5903857"/>
              <a:gd name="connsiteY2885" fmla="*/ 5386089 h 6648395"/>
              <a:gd name="connsiteX2886" fmla="*/ 299441 w 5903857"/>
              <a:gd name="connsiteY2886" fmla="*/ 5157706 h 6648395"/>
              <a:gd name="connsiteX2887" fmla="*/ 335435 w 5903857"/>
              <a:gd name="connsiteY2887" fmla="*/ 5158562 h 6648395"/>
              <a:gd name="connsiteX2888" fmla="*/ 318295 w 5903857"/>
              <a:gd name="connsiteY2888" fmla="*/ 5097371 h 6648395"/>
              <a:gd name="connsiteX2889" fmla="*/ 335435 w 5903857"/>
              <a:gd name="connsiteY2889" fmla="*/ 5112969 h 6648395"/>
              <a:gd name="connsiteX2890" fmla="*/ 337835 w 5903857"/>
              <a:gd name="connsiteY2890" fmla="*/ 4828441 h 6648395"/>
              <a:gd name="connsiteX2891" fmla="*/ 354975 w 5903857"/>
              <a:gd name="connsiteY2891" fmla="*/ 4734855 h 6648395"/>
              <a:gd name="connsiteX2892" fmla="*/ 371041 w 5903857"/>
              <a:gd name="connsiteY2892" fmla="*/ 4741637 h 6648395"/>
              <a:gd name="connsiteX2893" fmla="*/ 377086 w 5903857"/>
              <a:gd name="connsiteY2893" fmla="*/ 4757995 h 6648395"/>
              <a:gd name="connsiteX2894" fmla="*/ 357546 w 5903857"/>
              <a:gd name="connsiteY2894" fmla="*/ 4640585 h 6648395"/>
              <a:gd name="connsiteX2895" fmla="*/ 394226 w 5903857"/>
              <a:gd name="connsiteY2895" fmla="*/ 4679322 h 6648395"/>
              <a:gd name="connsiteX2896" fmla="*/ 383771 w 5903857"/>
              <a:gd name="connsiteY2896" fmla="*/ 4593620 h 6648395"/>
              <a:gd name="connsiteX2897" fmla="*/ 366631 w 5903857"/>
              <a:gd name="connsiteY2897" fmla="*/ 4617617 h 6648395"/>
              <a:gd name="connsiteX2898" fmla="*/ 374515 w 5903857"/>
              <a:gd name="connsiteY2898" fmla="*/ 4554369 h 6648395"/>
              <a:gd name="connsiteX2899" fmla="*/ 406396 w 5903857"/>
              <a:gd name="connsiteY2899" fmla="*/ 4394279 h 6648395"/>
              <a:gd name="connsiteX2900" fmla="*/ 372116 w 5903857"/>
              <a:gd name="connsiteY2900" fmla="*/ 3941605 h 6648395"/>
              <a:gd name="connsiteX2901" fmla="*/ 336978 w 5903857"/>
              <a:gd name="connsiteY2901" fmla="*/ 3967658 h 6648395"/>
              <a:gd name="connsiteX2902" fmla="*/ 353690 w 5903857"/>
              <a:gd name="connsiteY2902" fmla="*/ 3872417 h 6648395"/>
              <a:gd name="connsiteX2903" fmla="*/ 350626 w 5903857"/>
              <a:gd name="connsiteY2903" fmla="*/ 3824265 h 6648395"/>
              <a:gd name="connsiteX2904" fmla="*/ 347090 w 5903857"/>
              <a:gd name="connsiteY2904" fmla="*/ 3815967 h 6648395"/>
              <a:gd name="connsiteX2905" fmla="*/ 338862 w 5903857"/>
              <a:gd name="connsiteY2905" fmla="*/ 3762147 h 6648395"/>
              <a:gd name="connsiteX2906" fmla="*/ 346977 w 5903857"/>
              <a:gd name="connsiteY2906" fmla="*/ 3767244 h 6648395"/>
              <a:gd name="connsiteX2907" fmla="*/ 341027 w 5903857"/>
              <a:gd name="connsiteY2907" fmla="*/ 3678464 h 6648395"/>
              <a:gd name="connsiteX2908" fmla="*/ 357546 w 5903857"/>
              <a:gd name="connsiteY2908" fmla="*/ 3595371 h 6648395"/>
              <a:gd name="connsiteX2909" fmla="*/ 337664 w 5903857"/>
              <a:gd name="connsiteY2909" fmla="*/ 3339467 h 6648395"/>
              <a:gd name="connsiteX2910" fmla="*/ 371944 w 5903857"/>
              <a:gd name="connsiteY2910" fmla="*/ 3280162 h 6648395"/>
              <a:gd name="connsiteX2911" fmla="*/ 340406 w 5903857"/>
              <a:gd name="connsiteY2911" fmla="*/ 3173894 h 6648395"/>
              <a:gd name="connsiteX2912" fmla="*/ 373830 w 5903857"/>
              <a:gd name="connsiteY2912" fmla="*/ 3154526 h 6648395"/>
              <a:gd name="connsiteX2913" fmla="*/ 327551 w 5903857"/>
              <a:gd name="connsiteY2913" fmla="*/ 3131731 h 6648395"/>
              <a:gd name="connsiteX2914" fmla="*/ 325151 w 5903857"/>
              <a:gd name="connsiteY2914" fmla="*/ 3073796 h 6648395"/>
              <a:gd name="connsiteX2915" fmla="*/ 353433 w 5903857"/>
              <a:gd name="connsiteY2915" fmla="*/ 2890394 h 6648395"/>
              <a:gd name="connsiteX2916" fmla="*/ 367145 w 5903857"/>
              <a:gd name="connsiteY2916" fmla="*/ 2997521 h 6648395"/>
              <a:gd name="connsiteX2917" fmla="*/ 393369 w 5903857"/>
              <a:gd name="connsiteY2917" fmla="*/ 2980381 h 6648395"/>
              <a:gd name="connsiteX2918" fmla="*/ 387370 w 5903857"/>
              <a:gd name="connsiteY2918" fmla="*/ 2839831 h 6648395"/>
              <a:gd name="connsiteX2919" fmla="*/ 343148 w 5903857"/>
              <a:gd name="connsiteY2919" fmla="*/ 2858171 h 6648395"/>
              <a:gd name="connsiteX2920" fmla="*/ 332007 w 5903857"/>
              <a:gd name="connsiteY2920" fmla="*/ 2593696 h 6648395"/>
              <a:gd name="connsiteX2921" fmla="*/ 368002 w 5903857"/>
              <a:gd name="connsiteY2921" fmla="*/ 2592153 h 6648395"/>
              <a:gd name="connsiteX2922" fmla="*/ 358232 w 5903857"/>
              <a:gd name="connsiteY2922" fmla="*/ 2576041 h 6648395"/>
              <a:gd name="connsiteX2923" fmla="*/ 331322 w 5903857"/>
              <a:gd name="connsiteY2923" fmla="*/ 2577242 h 6648395"/>
              <a:gd name="connsiteX2924" fmla="*/ 328579 w 5903857"/>
              <a:gd name="connsiteY2924" fmla="*/ 2511080 h 6648395"/>
              <a:gd name="connsiteX2925" fmla="*/ 355489 w 5903857"/>
              <a:gd name="connsiteY2925" fmla="*/ 2510051 h 6648395"/>
              <a:gd name="connsiteX2926" fmla="*/ 336292 w 5903857"/>
              <a:gd name="connsiteY2926" fmla="*/ 2485883 h 6648395"/>
              <a:gd name="connsiteX2927" fmla="*/ 351719 w 5903857"/>
              <a:gd name="connsiteY2927" fmla="*/ 2419036 h 6648395"/>
              <a:gd name="connsiteX2928" fmla="*/ 378972 w 5903857"/>
              <a:gd name="connsiteY2928" fmla="*/ 2426235 h 6648395"/>
              <a:gd name="connsiteX2929" fmla="*/ 368516 w 5903857"/>
              <a:gd name="connsiteY2929" fmla="*/ 2393497 h 6648395"/>
              <a:gd name="connsiteX2930" fmla="*/ 342291 w 5903857"/>
              <a:gd name="connsiteY2930" fmla="*/ 2410637 h 6648395"/>
              <a:gd name="connsiteX2931" fmla="*/ 333550 w 5903857"/>
              <a:gd name="connsiteY2931" fmla="*/ 2419208 h 6648395"/>
              <a:gd name="connsiteX2932" fmla="*/ 340235 w 5903857"/>
              <a:gd name="connsiteY2932" fmla="*/ 2360931 h 6648395"/>
              <a:gd name="connsiteX2933" fmla="*/ 341263 w 5903857"/>
              <a:gd name="connsiteY2933" fmla="*/ 2385784 h 6648395"/>
              <a:gd name="connsiteX2934" fmla="*/ 355489 w 5903857"/>
              <a:gd name="connsiteY2934" fmla="*/ 2294083 h 6648395"/>
              <a:gd name="connsiteX2935" fmla="*/ 348462 w 5903857"/>
              <a:gd name="connsiteY2935" fmla="*/ 2344133 h 6648395"/>
              <a:gd name="connsiteX2936" fmla="*/ 370230 w 5903857"/>
              <a:gd name="connsiteY2936" fmla="*/ 2219009 h 6648395"/>
              <a:gd name="connsiteX2937" fmla="*/ 363374 w 5903857"/>
              <a:gd name="connsiteY2937" fmla="*/ 2268887 h 6648395"/>
              <a:gd name="connsiteX2938" fmla="*/ 352233 w 5903857"/>
              <a:gd name="connsiteY2938" fmla="*/ 2219694 h 6648395"/>
              <a:gd name="connsiteX2939" fmla="*/ 317952 w 5903857"/>
              <a:gd name="connsiteY2939" fmla="*/ 2246091 h 6648395"/>
              <a:gd name="connsiteX2940" fmla="*/ 315553 w 5903857"/>
              <a:gd name="connsiteY2940" fmla="*/ 2188156 h 6648395"/>
              <a:gd name="connsiteX2941" fmla="*/ 349833 w 5903857"/>
              <a:gd name="connsiteY2941" fmla="*/ 2153878 h 6648395"/>
              <a:gd name="connsiteX2942" fmla="*/ 369202 w 5903857"/>
              <a:gd name="connsiteY2942" fmla="*/ 2186099 h 6648395"/>
              <a:gd name="connsiteX2943" fmla="*/ 319838 w 5903857"/>
              <a:gd name="connsiteY2943" fmla="*/ 2088745 h 6648395"/>
              <a:gd name="connsiteX2944" fmla="*/ 326694 w 5903857"/>
              <a:gd name="connsiteY2944" fmla="*/ 2030639 h 6648395"/>
              <a:gd name="connsiteX2945" fmla="*/ 318809 w 5903857"/>
              <a:gd name="connsiteY2945" fmla="*/ 2064919 h 6648395"/>
              <a:gd name="connsiteX2946" fmla="*/ 316067 w 5903857"/>
              <a:gd name="connsiteY2946" fmla="*/ 1998757 h 6648395"/>
              <a:gd name="connsiteX2947" fmla="*/ 362517 w 5903857"/>
              <a:gd name="connsiteY2947" fmla="*/ 2029953 h 6648395"/>
              <a:gd name="connsiteX2948" fmla="*/ 364745 w 5903857"/>
              <a:gd name="connsiteY2948" fmla="*/ 1864207 h 6648395"/>
              <a:gd name="connsiteX2949" fmla="*/ 351376 w 5903857"/>
              <a:gd name="connsiteY2949" fmla="*/ 1980589 h 6648395"/>
              <a:gd name="connsiteX2950" fmla="*/ 315038 w 5903857"/>
              <a:gd name="connsiteY2950" fmla="*/ 1973904 h 6648395"/>
              <a:gd name="connsiteX2951" fmla="*/ 320009 w 5903857"/>
              <a:gd name="connsiteY2951" fmla="*/ 1874319 h 6648395"/>
              <a:gd name="connsiteX2952" fmla="*/ 345548 w 5903857"/>
              <a:gd name="connsiteY2952" fmla="*/ 1840039 h 6648395"/>
              <a:gd name="connsiteX2953" fmla="*/ 318295 w 5903857"/>
              <a:gd name="connsiteY2953" fmla="*/ 1832840 h 6648395"/>
              <a:gd name="connsiteX2954" fmla="*/ 294984 w 5903857"/>
              <a:gd name="connsiteY2954" fmla="*/ 1924883 h 6648395"/>
              <a:gd name="connsiteX2955" fmla="*/ 245106 w 5903857"/>
              <a:gd name="connsiteY2955" fmla="*/ 1595790 h 6648395"/>
              <a:gd name="connsiteX2956" fmla="*/ 263960 w 5903857"/>
              <a:gd name="connsiteY2956" fmla="*/ 1619958 h 6648395"/>
              <a:gd name="connsiteX2957" fmla="*/ 269274 w 5903857"/>
              <a:gd name="connsiteY2957" fmla="*/ 1528601 h 6648395"/>
              <a:gd name="connsiteX2958" fmla="*/ 306983 w 5903857"/>
              <a:gd name="connsiteY2958" fmla="*/ 1568366 h 6648395"/>
              <a:gd name="connsiteX2959" fmla="*/ 333378 w 5903857"/>
              <a:gd name="connsiteY2959" fmla="*/ 1551226 h 6648395"/>
              <a:gd name="connsiteX2960" fmla="*/ 330921 w 5903857"/>
              <a:gd name="connsiteY2960" fmla="*/ 1531507 h 6648395"/>
              <a:gd name="connsiteX2961" fmla="*/ 321047 w 5903857"/>
              <a:gd name="connsiteY2961" fmla="*/ 1530419 h 6648395"/>
              <a:gd name="connsiteX2962" fmla="*/ 296186 w 5903857"/>
              <a:gd name="connsiteY2962" fmla="*/ 1508373 h 6648395"/>
              <a:gd name="connsiteX2963" fmla="*/ 330667 w 5903857"/>
              <a:gd name="connsiteY2963" fmla="*/ 1501399 h 6648395"/>
              <a:gd name="connsiteX2964" fmla="*/ 331600 w 5903857"/>
              <a:gd name="connsiteY2964" fmla="*/ 1492606 h 6648395"/>
              <a:gd name="connsiteX2965" fmla="*/ 333788 w 5903857"/>
              <a:gd name="connsiteY2965" fmla="*/ 1469033 h 6648395"/>
              <a:gd name="connsiteX2966" fmla="*/ 329418 w 5903857"/>
              <a:gd name="connsiteY2966" fmla="*/ 1441817 h 6648395"/>
              <a:gd name="connsiteX2967" fmla="*/ 311441 w 5903857"/>
              <a:gd name="connsiteY2967" fmla="*/ 1442725 h 6648395"/>
              <a:gd name="connsiteX2968" fmla="*/ 362861 w 5903857"/>
              <a:gd name="connsiteY2968" fmla="*/ 1430727 h 6648395"/>
              <a:gd name="connsiteX2969" fmla="*/ 323439 w 5903857"/>
              <a:gd name="connsiteY2969" fmla="*/ 1396447 h 6648395"/>
              <a:gd name="connsiteX2970" fmla="*/ 375717 w 5903857"/>
              <a:gd name="connsiteY2970" fmla="*/ 1393534 h 6648395"/>
              <a:gd name="connsiteX2971" fmla="*/ 329781 w 5903857"/>
              <a:gd name="connsiteY2971" fmla="*/ 1378107 h 6648395"/>
              <a:gd name="connsiteX2972" fmla="*/ 336123 w 5903857"/>
              <a:gd name="connsiteY2972" fmla="*/ 1359595 h 6648395"/>
              <a:gd name="connsiteX2973" fmla="*/ 363609 w 5903857"/>
              <a:gd name="connsiteY2973" fmla="*/ 1329508 h 6648395"/>
              <a:gd name="connsiteX2974" fmla="*/ 366860 w 5903857"/>
              <a:gd name="connsiteY2974" fmla="*/ 1328888 h 6648395"/>
              <a:gd name="connsiteX2975" fmla="*/ 369799 w 5903857"/>
              <a:gd name="connsiteY2975" fmla="*/ 1317079 h 6648395"/>
              <a:gd name="connsiteX2976" fmla="*/ 366973 w 5903857"/>
              <a:gd name="connsiteY2976" fmla="*/ 1292407 h 6648395"/>
              <a:gd name="connsiteX2977" fmla="*/ 375482 w 5903857"/>
              <a:gd name="connsiteY2977" fmla="*/ 1316150 h 6648395"/>
              <a:gd name="connsiteX2978" fmla="*/ 376921 w 5903857"/>
              <a:gd name="connsiteY2978" fmla="*/ 1326970 h 6648395"/>
              <a:gd name="connsiteX2979" fmla="*/ 383161 w 5903857"/>
              <a:gd name="connsiteY2979" fmla="*/ 1325780 h 6648395"/>
              <a:gd name="connsiteX2980" fmla="*/ 390935 w 5903857"/>
              <a:gd name="connsiteY2980" fmla="*/ 1314827 h 6648395"/>
              <a:gd name="connsiteX2981" fmla="*/ 410384 w 5903857"/>
              <a:gd name="connsiteY2981" fmla="*/ 1271306 h 6648395"/>
              <a:gd name="connsiteX2982" fmla="*/ 419436 w 5903857"/>
              <a:gd name="connsiteY2982" fmla="*/ 1269185 h 6648395"/>
              <a:gd name="connsiteX2983" fmla="*/ 408304 w 5903857"/>
              <a:gd name="connsiteY2983" fmla="*/ 1265260 h 6648395"/>
              <a:gd name="connsiteX2984" fmla="*/ 394201 w 5903857"/>
              <a:gd name="connsiteY2984" fmla="*/ 1260073 h 6648395"/>
              <a:gd name="connsiteX2985" fmla="*/ 375372 w 5903857"/>
              <a:gd name="connsiteY2985" fmla="*/ 1275782 h 6648395"/>
              <a:gd name="connsiteX2986" fmla="*/ 376336 w 5903857"/>
              <a:gd name="connsiteY2986" fmla="*/ 1271473 h 6648395"/>
              <a:gd name="connsiteX2987" fmla="*/ 368965 w 5903857"/>
              <a:gd name="connsiteY2987" fmla="*/ 1277035 h 6648395"/>
              <a:gd name="connsiteX2988" fmla="*/ 320011 w 5903857"/>
              <a:gd name="connsiteY2988" fmla="*/ 1263609 h 6648395"/>
              <a:gd name="connsiteX2989" fmla="*/ 365663 w 5903857"/>
              <a:gd name="connsiteY2989" fmla="*/ 1263248 h 6648395"/>
              <a:gd name="connsiteX2990" fmla="*/ 377094 w 5903857"/>
              <a:gd name="connsiteY2990" fmla="*/ 1268082 h 6648395"/>
              <a:gd name="connsiteX2991" fmla="*/ 380048 w 5903857"/>
              <a:gd name="connsiteY2991" fmla="*/ 1254868 h 6648395"/>
              <a:gd name="connsiteX2992" fmla="*/ 375880 w 5903857"/>
              <a:gd name="connsiteY2992" fmla="*/ 1253335 h 6648395"/>
              <a:gd name="connsiteX2993" fmla="*/ 358062 w 5903857"/>
              <a:gd name="connsiteY2993" fmla="*/ 1231559 h 6648395"/>
              <a:gd name="connsiteX2994" fmla="*/ 308184 w 5903857"/>
              <a:gd name="connsiteY2994" fmla="*/ 1261382 h 6648395"/>
              <a:gd name="connsiteX2995" fmla="*/ 284188 w 5903857"/>
              <a:gd name="connsiteY2995" fmla="*/ 1227102 h 6648395"/>
              <a:gd name="connsiteX2996" fmla="*/ 386001 w 5903857"/>
              <a:gd name="connsiteY2996" fmla="*/ 1203866 h 6648395"/>
              <a:gd name="connsiteX2997" fmla="*/ 392541 w 5903857"/>
              <a:gd name="connsiteY2997" fmla="*/ 1198993 h 6648395"/>
              <a:gd name="connsiteX2998" fmla="*/ 398216 w 5903857"/>
              <a:gd name="connsiteY2998" fmla="*/ 1173615 h 6648395"/>
              <a:gd name="connsiteX2999" fmla="*/ 383130 w 5903857"/>
              <a:gd name="connsiteY2999" fmla="*/ 1164561 h 6648395"/>
              <a:gd name="connsiteX3000" fmla="*/ 346921 w 5903857"/>
              <a:gd name="connsiteY3000" fmla="*/ 1169338 h 6648395"/>
              <a:gd name="connsiteX3001" fmla="*/ 388400 w 5903857"/>
              <a:gd name="connsiteY3001" fmla="*/ 1130601 h 6648395"/>
              <a:gd name="connsiteX3002" fmla="*/ 357034 w 5903857"/>
              <a:gd name="connsiteY3002" fmla="*/ 1096320 h 6648395"/>
              <a:gd name="connsiteX3003" fmla="*/ 344833 w 5903857"/>
              <a:gd name="connsiteY3003" fmla="*/ 1095596 h 6648395"/>
              <a:gd name="connsiteX3004" fmla="*/ 341434 w 5903857"/>
              <a:gd name="connsiteY3004" fmla="*/ 1110892 h 6648395"/>
              <a:gd name="connsiteX3005" fmla="*/ 314867 w 5903857"/>
              <a:gd name="connsiteY3005" fmla="*/ 1120319 h 6648395"/>
              <a:gd name="connsiteX3006" fmla="*/ 322914 w 5903857"/>
              <a:gd name="connsiteY3006" fmla="*/ 1091174 h 6648395"/>
              <a:gd name="connsiteX3007" fmla="*/ 320182 w 5903857"/>
              <a:gd name="connsiteY3007" fmla="*/ 1089464 h 6648395"/>
              <a:gd name="connsiteX3008" fmla="*/ 324215 w 5903857"/>
              <a:gd name="connsiteY3008" fmla="*/ 1086459 h 6648395"/>
              <a:gd name="connsiteX3009" fmla="*/ 336456 w 5903857"/>
              <a:gd name="connsiteY3009" fmla="*/ 1042122 h 6648395"/>
              <a:gd name="connsiteX3010" fmla="*/ 354180 w 5903857"/>
              <a:gd name="connsiteY3010" fmla="*/ 876150 h 6648395"/>
              <a:gd name="connsiteX3011" fmla="*/ 362220 w 5903857"/>
              <a:gd name="connsiteY3011" fmla="*/ 845327 h 6648395"/>
              <a:gd name="connsiteX3012" fmla="*/ 359776 w 5903857"/>
              <a:gd name="connsiteY3012" fmla="*/ 845387 h 6648395"/>
              <a:gd name="connsiteX3013" fmla="*/ 363326 w 5903857"/>
              <a:gd name="connsiteY3013" fmla="*/ 841089 h 6648395"/>
              <a:gd name="connsiteX3014" fmla="*/ 364943 w 5903857"/>
              <a:gd name="connsiteY3014" fmla="*/ 834889 h 6648395"/>
              <a:gd name="connsiteX3015" fmla="*/ 381413 w 5903857"/>
              <a:gd name="connsiteY3015" fmla="*/ 796389 h 6648395"/>
              <a:gd name="connsiteX3016" fmla="*/ 371999 w 5903857"/>
              <a:gd name="connsiteY3016" fmla="*/ 793792 h 6648395"/>
              <a:gd name="connsiteX3017" fmla="*/ 338179 w 5903857"/>
              <a:gd name="connsiteY3017" fmla="*/ 781454 h 6648395"/>
              <a:gd name="connsiteX3018" fmla="*/ 378630 w 5903857"/>
              <a:gd name="connsiteY3018" fmla="*/ 751630 h 6648395"/>
              <a:gd name="connsiteX3019" fmla="*/ 315897 w 5903857"/>
              <a:gd name="connsiteY3019" fmla="*/ 764656 h 6648395"/>
              <a:gd name="connsiteX3020" fmla="*/ 362176 w 5903857"/>
              <a:gd name="connsiteY3020" fmla="*/ 716492 h 6648395"/>
              <a:gd name="connsiteX3021" fmla="*/ 384972 w 5903857"/>
              <a:gd name="connsiteY3021" fmla="*/ 742031 h 6648395"/>
              <a:gd name="connsiteX3022" fmla="*/ 387546 w 5903857"/>
              <a:gd name="connsiteY3022" fmla="*/ 739340 h 6648395"/>
              <a:gd name="connsiteX3023" fmla="*/ 393305 w 5903857"/>
              <a:gd name="connsiteY3023" fmla="*/ 716754 h 6648395"/>
              <a:gd name="connsiteX3024" fmla="*/ 395769 w 5903857"/>
              <a:gd name="connsiteY3024" fmla="*/ 686328 h 6648395"/>
              <a:gd name="connsiteX3025" fmla="*/ 404995 w 5903857"/>
              <a:gd name="connsiteY3025" fmla="*/ 711451 h 6648395"/>
              <a:gd name="connsiteX3026" fmla="*/ 405568 w 5903857"/>
              <a:gd name="connsiteY3026" fmla="*/ 721916 h 6648395"/>
              <a:gd name="connsiteX3027" fmla="*/ 429001 w 5903857"/>
              <a:gd name="connsiteY3027" fmla="*/ 712271 h 6648395"/>
              <a:gd name="connsiteX3028" fmla="*/ 480101 w 5903857"/>
              <a:gd name="connsiteY3028" fmla="*/ 690610 h 6648395"/>
              <a:gd name="connsiteX3029" fmla="*/ 436564 w 5903857"/>
              <a:gd name="connsiteY3029" fmla="*/ 675870 h 6648395"/>
              <a:gd name="connsiteX3030" fmla="*/ 409826 w 5903857"/>
              <a:gd name="connsiteY3030" fmla="*/ 695752 h 6648395"/>
              <a:gd name="connsiteX3031" fmla="*/ 475301 w 5903857"/>
              <a:gd name="connsiteY3031" fmla="*/ 627191 h 6648395"/>
              <a:gd name="connsiteX3032" fmla="*/ 371431 w 5903857"/>
              <a:gd name="connsiteY3032" fmla="*/ 644332 h 6648395"/>
              <a:gd name="connsiteX3033" fmla="*/ 394057 w 5903857"/>
              <a:gd name="connsiteY3033" fmla="*/ 570628 h 6648395"/>
              <a:gd name="connsiteX3034" fmla="*/ 384801 w 5903857"/>
              <a:gd name="connsiteY3034" fmla="*/ 534977 h 6648395"/>
              <a:gd name="connsiteX3035" fmla="*/ 351549 w 5903857"/>
              <a:gd name="connsiteY3035" fmla="*/ 555202 h 6648395"/>
              <a:gd name="connsiteX3036" fmla="*/ 415996 w 5903857"/>
              <a:gd name="connsiteY3036" fmla="*/ 487670 h 6648395"/>
              <a:gd name="connsiteX3037" fmla="*/ 394057 w 5903857"/>
              <a:gd name="connsiteY3037" fmla="*/ 470529 h 6648395"/>
              <a:gd name="connsiteX3038" fmla="*/ 487642 w 5903857"/>
              <a:gd name="connsiteY3038" fmla="*/ 427507 h 6648395"/>
              <a:gd name="connsiteX3039" fmla="*/ 534336 w 5903857"/>
              <a:gd name="connsiteY3039" fmla="*/ 430718 h 6648395"/>
              <a:gd name="connsiteX3040" fmla="*/ 557497 w 5903857"/>
              <a:gd name="connsiteY3040" fmla="*/ 429026 h 6648395"/>
              <a:gd name="connsiteX3041" fmla="*/ 565629 w 5903857"/>
              <a:gd name="connsiteY3041" fmla="*/ 414312 h 6648395"/>
              <a:gd name="connsiteX3042" fmla="*/ 570291 w 5903857"/>
              <a:gd name="connsiteY3042" fmla="*/ 428091 h 6648395"/>
              <a:gd name="connsiteX3043" fmla="*/ 587377 w 5903857"/>
              <a:gd name="connsiteY3043" fmla="*/ 426843 h 6648395"/>
              <a:gd name="connsiteX3044" fmla="*/ 686984 w 5903857"/>
              <a:gd name="connsiteY3044" fmla="*/ 383114 h 6648395"/>
              <a:gd name="connsiteX3045" fmla="*/ 526722 w 5903857"/>
              <a:gd name="connsiteY3045" fmla="*/ 397169 h 6648395"/>
              <a:gd name="connsiteX3046" fmla="*/ 619965 w 5903857"/>
              <a:gd name="connsiteY3046" fmla="*/ 344034 h 6648395"/>
              <a:gd name="connsiteX3047" fmla="*/ 514724 w 5903857"/>
              <a:gd name="connsiteY3047" fmla="*/ 334950 h 6648395"/>
              <a:gd name="connsiteX3048" fmla="*/ 494841 w 5903857"/>
              <a:gd name="connsiteY3048" fmla="*/ 345577 h 6648395"/>
              <a:gd name="connsiteX3049" fmla="*/ 571287 w 5903857"/>
              <a:gd name="connsiteY3049" fmla="*/ 266732 h 6648395"/>
              <a:gd name="connsiteX3050" fmla="*/ 566659 w 5903857"/>
              <a:gd name="connsiteY3050" fmla="*/ 294156 h 6648395"/>
              <a:gd name="connsiteX3051" fmla="*/ 642874 w 5903857"/>
              <a:gd name="connsiteY3051" fmla="*/ 271692 h 6648395"/>
              <a:gd name="connsiteX3052" fmla="*/ 658152 w 5903857"/>
              <a:gd name="connsiteY3052" fmla="*/ 270229 h 6648395"/>
              <a:gd name="connsiteX3053" fmla="*/ 653477 w 5903857"/>
              <a:gd name="connsiteY3053" fmla="*/ 279102 h 6648395"/>
              <a:gd name="connsiteX3054" fmla="*/ 632820 w 5903857"/>
              <a:gd name="connsiteY3054" fmla="*/ 299470 h 6648395"/>
              <a:gd name="connsiteX3055" fmla="*/ 753831 w 5903857"/>
              <a:gd name="connsiteY3055" fmla="*/ 233822 h 6648395"/>
              <a:gd name="connsiteX3056" fmla="*/ 573344 w 5903857"/>
              <a:gd name="connsiteY3056" fmla="*/ 259533 h 6648395"/>
              <a:gd name="connsiteX3057" fmla="*/ 732063 w 5903857"/>
              <a:gd name="connsiteY3057" fmla="*/ 190972 h 6648395"/>
              <a:gd name="connsiteX3058" fmla="*/ 4607057 w 5903857"/>
              <a:gd name="connsiteY3058" fmla="*/ 184246 h 6648395"/>
              <a:gd name="connsiteX3059" fmla="*/ 4607133 w 5903857"/>
              <a:gd name="connsiteY3059" fmla="*/ 184287 h 6648395"/>
              <a:gd name="connsiteX3060" fmla="*/ 4607133 w 5903857"/>
              <a:gd name="connsiteY3060" fmla="*/ 184630 h 6648395"/>
              <a:gd name="connsiteX3061" fmla="*/ 1577541 w 5903857"/>
              <a:gd name="connsiteY3061" fmla="*/ 160205 h 6648395"/>
              <a:gd name="connsiteX3062" fmla="*/ 1494642 w 5903857"/>
              <a:gd name="connsiteY3062" fmla="*/ 183813 h 6648395"/>
              <a:gd name="connsiteX3063" fmla="*/ 1212848 w 5903857"/>
              <a:gd name="connsiteY3063" fmla="*/ 206398 h 6648395"/>
              <a:gd name="connsiteX3064" fmla="*/ 1495581 w 5903857"/>
              <a:gd name="connsiteY3064" fmla="*/ 170219 h 6648395"/>
              <a:gd name="connsiteX3065" fmla="*/ 1579649 w 5903857"/>
              <a:gd name="connsiteY3065" fmla="*/ 159605 h 6648395"/>
              <a:gd name="connsiteX3066" fmla="*/ 1579649 w 5903857"/>
              <a:gd name="connsiteY3066" fmla="*/ 159948 h 6648395"/>
              <a:gd name="connsiteX3067" fmla="*/ 1577541 w 5903857"/>
              <a:gd name="connsiteY3067" fmla="*/ 160205 h 6648395"/>
              <a:gd name="connsiteX3068" fmla="*/ 4509948 w 5903857"/>
              <a:gd name="connsiteY3068" fmla="*/ 150353 h 6648395"/>
              <a:gd name="connsiteX3069" fmla="*/ 4536081 w 5903857"/>
              <a:gd name="connsiteY3069" fmla="*/ 155963 h 6648395"/>
              <a:gd name="connsiteX3070" fmla="*/ 4546735 w 5903857"/>
              <a:gd name="connsiteY3070" fmla="*/ 169483 h 6648395"/>
              <a:gd name="connsiteX3071" fmla="*/ 4567046 w 5903857"/>
              <a:gd name="connsiteY3071" fmla="*/ 165197 h 6648395"/>
              <a:gd name="connsiteX3072" fmla="*/ 4605006 w 5903857"/>
              <a:gd name="connsiteY3072" fmla="*/ 173895 h 6648395"/>
              <a:gd name="connsiteX3073" fmla="*/ 4607057 w 5903857"/>
              <a:gd name="connsiteY3073" fmla="*/ 184246 h 6648395"/>
              <a:gd name="connsiteX3074" fmla="*/ 4593646 w 5903857"/>
              <a:gd name="connsiteY3074" fmla="*/ 176978 h 6648395"/>
              <a:gd name="connsiteX3075" fmla="*/ 4575724 w 5903857"/>
              <a:gd name="connsiteY3075" fmla="*/ 175824 h 6648395"/>
              <a:gd name="connsiteX3076" fmla="*/ 4552644 w 5903857"/>
              <a:gd name="connsiteY3076" fmla="*/ 176982 h 6648395"/>
              <a:gd name="connsiteX3077" fmla="*/ 4554470 w 5903857"/>
              <a:gd name="connsiteY3077" fmla="*/ 179298 h 6648395"/>
              <a:gd name="connsiteX3078" fmla="*/ 4568910 w 5903857"/>
              <a:gd name="connsiteY3078" fmla="*/ 247195 h 6648395"/>
              <a:gd name="connsiteX3079" fmla="*/ 4568739 w 5903857"/>
              <a:gd name="connsiteY3079" fmla="*/ 247195 h 6648395"/>
              <a:gd name="connsiteX3080" fmla="*/ 4543907 w 5903857"/>
              <a:gd name="connsiteY3080" fmla="*/ 194210 h 6648395"/>
              <a:gd name="connsiteX3081" fmla="*/ 4535264 w 5903857"/>
              <a:gd name="connsiteY3081" fmla="*/ 175409 h 6648395"/>
              <a:gd name="connsiteX3082" fmla="*/ 4534654 w 5903857"/>
              <a:gd name="connsiteY3082" fmla="*/ 174504 h 6648395"/>
              <a:gd name="connsiteX3083" fmla="*/ 4534805 w 5903857"/>
              <a:gd name="connsiteY3083" fmla="*/ 174410 h 6648395"/>
              <a:gd name="connsiteX3084" fmla="*/ 4531644 w 5903857"/>
              <a:gd name="connsiteY3084" fmla="*/ 167533 h 6648395"/>
              <a:gd name="connsiteX3085" fmla="*/ 4509948 w 5903857"/>
              <a:gd name="connsiteY3085" fmla="*/ 150353 h 6648395"/>
              <a:gd name="connsiteX3086" fmla="*/ 1260497 w 5903857"/>
              <a:gd name="connsiteY3086" fmla="*/ 140687 h 6648395"/>
              <a:gd name="connsiteX3087" fmla="*/ 1332829 w 5903857"/>
              <a:gd name="connsiteY3087" fmla="*/ 141436 h 6648395"/>
              <a:gd name="connsiteX3088" fmla="*/ 1184566 w 5903857"/>
              <a:gd name="connsiteY3088" fmla="*/ 154977 h 6648395"/>
              <a:gd name="connsiteX3089" fmla="*/ 1260497 w 5903857"/>
              <a:gd name="connsiteY3089" fmla="*/ 140687 h 6648395"/>
              <a:gd name="connsiteX3090" fmla="*/ 1131072 w 5903857"/>
              <a:gd name="connsiteY3090" fmla="*/ 139832 h 6648395"/>
              <a:gd name="connsiteX3091" fmla="*/ 1161598 w 5903857"/>
              <a:gd name="connsiteY3091" fmla="*/ 157377 h 6648395"/>
              <a:gd name="connsiteX3092" fmla="*/ 1039045 w 5903857"/>
              <a:gd name="connsiteY3092" fmla="*/ 151378 h 6648395"/>
              <a:gd name="connsiteX3093" fmla="*/ 1131072 w 5903857"/>
              <a:gd name="connsiteY3093" fmla="*/ 139832 h 6648395"/>
              <a:gd name="connsiteX3094" fmla="*/ 1461553 w 5903857"/>
              <a:gd name="connsiteY3094" fmla="*/ 131324 h 6648395"/>
              <a:gd name="connsiteX3095" fmla="*/ 1341571 w 5903857"/>
              <a:gd name="connsiteY3095" fmla="*/ 150178 h 6648395"/>
              <a:gd name="connsiteX3096" fmla="*/ 1341571 w 5903857"/>
              <a:gd name="connsiteY3096" fmla="*/ 149835 h 6648395"/>
              <a:gd name="connsiteX3097" fmla="*/ 1461553 w 5903857"/>
              <a:gd name="connsiteY3097" fmla="*/ 131324 h 6648395"/>
              <a:gd name="connsiteX3098" fmla="*/ 4871008 w 5903857"/>
              <a:gd name="connsiteY3098" fmla="*/ 123335 h 6648395"/>
              <a:gd name="connsiteX3099" fmla="*/ 4867151 w 5903857"/>
              <a:gd name="connsiteY3099" fmla="*/ 133723 h 6648395"/>
              <a:gd name="connsiteX3100" fmla="*/ 4798590 w 5903857"/>
              <a:gd name="connsiteY3100" fmla="*/ 147093 h 6648395"/>
              <a:gd name="connsiteX3101" fmla="*/ 4772222 w 5903857"/>
              <a:gd name="connsiteY3101" fmla="*/ 157810 h 6648395"/>
              <a:gd name="connsiteX3102" fmla="*/ 4772023 w 5903857"/>
              <a:gd name="connsiteY3102" fmla="*/ 157548 h 6648395"/>
              <a:gd name="connsiteX3103" fmla="*/ 4772023 w 5903857"/>
              <a:gd name="connsiteY3103" fmla="*/ 157891 h 6648395"/>
              <a:gd name="connsiteX3104" fmla="*/ 4772222 w 5903857"/>
              <a:gd name="connsiteY3104" fmla="*/ 157810 h 6648395"/>
              <a:gd name="connsiteX3105" fmla="*/ 4777165 w 5903857"/>
              <a:gd name="connsiteY3105" fmla="*/ 164297 h 6648395"/>
              <a:gd name="connsiteX3106" fmla="*/ 4786420 w 5903857"/>
              <a:gd name="connsiteY3106" fmla="*/ 165776 h 6648395"/>
              <a:gd name="connsiteX3107" fmla="*/ 4738428 w 5903857"/>
              <a:gd name="connsiteY3107" fmla="*/ 177431 h 6648395"/>
              <a:gd name="connsiteX3108" fmla="*/ 4737056 w 5903857"/>
              <a:gd name="connsiteY3108" fmla="*/ 150349 h 6648395"/>
              <a:gd name="connsiteX3109" fmla="*/ 4859781 w 5903857"/>
              <a:gd name="connsiteY3109" fmla="*/ 125325 h 6648395"/>
              <a:gd name="connsiteX3110" fmla="*/ 4871008 w 5903857"/>
              <a:gd name="connsiteY3110" fmla="*/ 123335 h 6648395"/>
              <a:gd name="connsiteX3111" fmla="*/ 1682833 w 5903857"/>
              <a:gd name="connsiteY3111" fmla="*/ 118126 h 6648395"/>
              <a:gd name="connsiteX3112" fmla="*/ 1642896 w 5903857"/>
              <a:gd name="connsiteY3112" fmla="*/ 137837 h 6648395"/>
              <a:gd name="connsiteX3113" fmla="*/ 1591476 w 5903857"/>
              <a:gd name="connsiteY3113" fmla="*/ 140922 h 6648395"/>
              <a:gd name="connsiteX3114" fmla="*/ 1537656 w 5903857"/>
              <a:gd name="connsiteY3114" fmla="*/ 139722 h 6648395"/>
              <a:gd name="connsiteX3115" fmla="*/ 1486235 w 5903857"/>
              <a:gd name="connsiteY3115" fmla="*/ 148121 h 6648395"/>
              <a:gd name="connsiteX3116" fmla="*/ 1571936 w 5903857"/>
              <a:gd name="connsiteY3116" fmla="*/ 127210 h 6648395"/>
              <a:gd name="connsiteX3117" fmla="*/ 1682833 w 5903857"/>
              <a:gd name="connsiteY3117" fmla="*/ 118126 h 6648395"/>
              <a:gd name="connsiteX3118" fmla="*/ 4731572 w 5903857"/>
              <a:gd name="connsiteY3118" fmla="*/ 58138 h 6648395"/>
              <a:gd name="connsiteX3119" fmla="*/ 4770309 w 5903857"/>
              <a:gd name="connsiteY3119" fmla="*/ 114530 h 6648395"/>
              <a:gd name="connsiteX3120" fmla="*/ 4731572 w 5903857"/>
              <a:gd name="connsiteY3120" fmla="*/ 58138 h 6648395"/>
              <a:gd name="connsiteX3121" fmla="*/ 1093142 w 5903857"/>
              <a:gd name="connsiteY3121" fmla="*/ 1291 h 6648395"/>
              <a:gd name="connsiteX3122" fmla="*/ 1125775 w 5903857"/>
              <a:gd name="connsiteY3122" fmla="*/ 1915 h 6648395"/>
              <a:gd name="connsiteX3123" fmla="*/ 1187480 w 5903857"/>
              <a:gd name="connsiteY3123" fmla="*/ 19055 h 6648395"/>
              <a:gd name="connsiteX3124" fmla="*/ 1132631 w 5903857"/>
              <a:gd name="connsiteY3124" fmla="*/ 27625 h 6648395"/>
              <a:gd name="connsiteX3125" fmla="*/ 1062699 w 5903857"/>
              <a:gd name="connsiteY3125" fmla="*/ 13056 h 6648395"/>
              <a:gd name="connsiteX3126" fmla="*/ 1093142 w 5903857"/>
              <a:gd name="connsiteY3126" fmla="*/ 1291 h 664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Lst>
            <a:rect l="l" t="t" r="r" b="b"/>
            <a:pathLst>
              <a:path w="5903857" h="6648395">
                <a:moveTo>
                  <a:pt x="5633852" y="6597791"/>
                </a:moveTo>
                <a:lnTo>
                  <a:pt x="5623249" y="6615228"/>
                </a:lnTo>
                <a:cubicBezTo>
                  <a:pt x="5607952" y="6629657"/>
                  <a:pt x="5582242" y="6634639"/>
                  <a:pt x="5565787" y="6648395"/>
                </a:cubicBezTo>
                <a:cubicBezTo>
                  <a:pt x="5550531" y="6648395"/>
                  <a:pt x="5557559" y="6619255"/>
                  <a:pt x="5539220" y="6623713"/>
                </a:cubicBezTo>
                <a:cubicBezTo>
                  <a:pt x="5557474" y="6614458"/>
                  <a:pt x="5584599" y="6616482"/>
                  <a:pt x="5610180" y="6608890"/>
                </a:cubicBezTo>
                <a:close/>
                <a:moveTo>
                  <a:pt x="5634348" y="6596974"/>
                </a:moveTo>
                <a:lnTo>
                  <a:pt x="5634862" y="6597317"/>
                </a:lnTo>
                <a:lnTo>
                  <a:pt x="5633852" y="6597791"/>
                </a:lnTo>
                <a:close/>
                <a:moveTo>
                  <a:pt x="3790491" y="6527340"/>
                </a:moveTo>
                <a:lnTo>
                  <a:pt x="3788855" y="6527899"/>
                </a:lnTo>
                <a:lnTo>
                  <a:pt x="3788855" y="6527385"/>
                </a:lnTo>
                <a:close/>
                <a:moveTo>
                  <a:pt x="3851182" y="6517658"/>
                </a:moveTo>
                <a:cubicBezTo>
                  <a:pt x="3875714" y="6518687"/>
                  <a:pt x="3901896" y="6521558"/>
                  <a:pt x="3923407" y="6518473"/>
                </a:cubicBezTo>
                <a:cubicBezTo>
                  <a:pt x="3900653" y="6533899"/>
                  <a:pt x="3860063" y="6527921"/>
                  <a:pt x="3823401" y="6526426"/>
                </a:cubicBezTo>
                <a:lnTo>
                  <a:pt x="3790491" y="6527340"/>
                </a:lnTo>
                <a:lnTo>
                  <a:pt x="3816411" y="6518472"/>
                </a:lnTo>
                <a:cubicBezTo>
                  <a:pt x="3827062" y="6517090"/>
                  <a:pt x="3838916" y="6517144"/>
                  <a:pt x="3851182" y="6517658"/>
                </a:cubicBezTo>
                <a:close/>
                <a:moveTo>
                  <a:pt x="4623758" y="6506302"/>
                </a:moveTo>
                <a:lnTo>
                  <a:pt x="4623957" y="6506797"/>
                </a:lnTo>
                <a:lnTo>
                  <a:pt x="4623758" y="6506817"/>
                </a:lnTo>
                <a:close/>
                <a:moveTo>
                  <a:pt x="4642208" y="6504945"/>
                </a:moveTo>
                <a:cubicBezTo>
                  <a:pt x="4657964" y="6506399"/>
                  <a:pt x="4667380" y="6515687"/>
                  <a:pt x="4686149" y="6513501"/>
                </a:cubicBezTo>
                <a:cubicBezTo>
                  <a:pt x="4683706" y="6522629"/>
                  <a:pt x="4645976" y="6531467"/>
                  <a:pt x="4630156" y="6522227"/>
                </a:cubicBezTo>
                <a:lnTo>
                  <a:pt x="4623957" y="6506797"/>
                </a:lnTo>
                <a:close/>
                <a:moveTo>
                  <a:pt x="1883459" y="6474036"/>
                </a:moveTo>
                <a:cubicBezTo>
                  <a:pt x="1889972" y="6473308"/>
                  <a:pt x="1897599" y="6476136"/>
                  <a:pt x="1905827" y="6479735"/>
                </a:cubicBezTo>
                <a:cubicBezTo>
                  <a:pt x="1922281" y="6486934"/>
                  <a:pt x="1943535" y="6498589"/>
                  <a:pt x="1961875" y="6493276"/>
                </a:cubicBezTo>
                <a:lnTo>
                  <a:pt x="1961875" y="6493790"/>
                </a:lnTo>
                <a:cubicBezTo>
                  <a:pt x="1946459" y="6505593"/>
                  <a:pt x="1926032" y="6508575"/>
                  <a:pt x="1907884" y="6501675"/>
                </a:cubicBezTo>
                <a:cubicBezTo>
                  <a:pt x="1894945" y="6496357"/>
                  <a:pt x="1881509" y="6492338"/>
                  <a:pt x="1867776" y="6489676"/>
                </a:cubicBezTo>
                <a:cubicBezTo>
                  <a:pt x="1871546" y="6479049"/>
                  <a:pt x="1876945" y="6474764"/>
                  <a:pt x="1883459" y="6474036"/>
                </a:cubicBezTo>
                <a:close/>
                <a:moveTo>
                  <a:pt x="1903770" y="6441855"/>
                </a:moveTo>
                <a:cubicBezTo>
                  <a:pt x="1929995" y="6442026"/>
                  <a:pt x="1953991" y="6455396"/>
                  <a:pt x="1973702" y="6447683"/>
                </a:cubicBezTo>
                <a:cubicBezTo>
                  <a:pt x="1944392" y="6480763"/>
                  <a:pt x="1768019" y="6440827"/>
                  <a:pt x="1903770" y="6441855"/>
                </a:cubicBezTo>
                <a:close/>
                <a:moveTo>
                  <a:pt x="5490884" y="6429171"/>
                </a:moveTo>
                <a:lnTo>
                  <a:pt x="5490884" y="6429685"/>
                </a:lnTo>
                <a:cubicBezTo>
                  <a:pt x="5481114" y="6456081"/>
                  <a:pt x="5452490" y="6463966"/>
                  <a:pt x="5422323" y="6471679"/>
                </a:cubicBezTo>
                <a:cubicBezTo>
                  <a:pt x="5430722" y="6426086"/>
                  <a:pt x="5456261" y="6448711"/>
                  <a:pt x="5490884" y="6429171"/>
                </a:cubicBezTo>
                <a:close/>
                <a:moveTo>
                  <a:pt x="1327171" y="6427457"/>
                </a:moveTo>
                <a:cubicBezTo>
                  <a:pt x="1392305" y="6429343"/>
                  <a:pt x="1539540" y="6444597"/>
                  <a:pt x="1584276" y="6474764"/>
                </a:cubicBezTo>
                <a:cubicBezTo>
                  <a:pt x="1491204" y="6453853"/>
                  <a:pt x="1406874" y="6460367"/>
                  <a:pt x="1327686" y="6428314"/>
                </a:cubicBezTo>
                <a:close/>
                <a:moveTo>
                  <a:pt x="4697614" y="6422472"/>
                </a:moveTo>
                <a:lnTo>
                  <a:pt x="4692930" y="6428957"/>
                </a:lnTo>
                <a:cubicBezTo>
                  <a:pt x="4673285" y="6443282"/>
                  <a:pt x="4605888" y="6445026"/>
                  <a:pt x="4645183" y="6460024"/>
                </a:cubicBezTo>
                <a:cubicBezTo>
                  <a:pt x="4628043" y="6492933"/>
                  <a:pt x="4621187" y="6434656"/>
                  <a:pt x="4590849" y="6452825"/>
                </a:cubicBezTo>
                <a:cubicBezTo>
                  <a:pt x="4595219" y="6447297"/>
                  <a:pt x="4633142" y="6435406"/>
                  <a:pt x="4667160" y="6427926"/>
                </a:cubicBezTo>
                <a:close/>
                <a:moveTo>
                  <a:pt x="4697975" y="6421972"/>
                </a:moveTo>
                <a:lnTo>
                  <a:pt x="4698490" y="6422315"/>
                </a:lnTo>
                <a:lnTo>
                  <a:pt x="4697614" y="6422472"/>
                </a:lnTo>
                <a:close/>
                <a:moveTo>
                  <a:pt x="4929885" y="6404146"/>
                </a:moveTo>
                <a:cubicBezTo>
                  <a:pt x="4906764" y="6401527"/>
                  <a:pt x="4883390" y="6402219"/>
                  <a:pt x="4860467" y="6406203"/>
                </a:cubicBezTo>
                <a:cubicBezTo>
                  <a:pt x="4833555" y="6411174"/>
                  <a:pt x="4808530" y="6419401"/>
                  <a:pt x="4799274" y="6436713"/>
                </a:cubicBezTo>
                <a:lnTo>
                  <a:pt x="4799274" y="6437056"/>
                </a:lnTo>
                <a:cubicBezTo>
                  <a:pt x="4818365" y="6430541"/>
                  <a:pt x="4837976" y="6425666"/>
                  <a:pt x="4857895" y="6422487"/>
                </a:cubicBezTo>
                <a:cubicBezTo>
                  <a:pt x="4882256" y="6417911"/>
                  <a:pt x="4906303" y="6411784"/>
                  <a:pt x="4929885" y="6404146"/>
                </a:cubicBezTo>
                <a:close/>
                <a:moveTo>
                  <a:pt x="2206702" y="6362688"/>
                </a:moveTo>
                <a:cubicBezTo>
                  <a:pt x="2221335" y="6362153"/>
                  <a:pt x="2234833" y="6367038"/>
                  <a:pt x="2231834" y="6382550"/>
                </a:cubicBezTo>
                <a:cubicBezTo>
                  <a:pt x="2205781" y="6389749"/>
                  <a:pt x="2200810" y="6368323"/>
                  <a:pt x="2174757" y="6375351"/>
                </a:cubicBezTo>
                <a:cubicBezTo>
                  <a:pt x="2176299" y="6369180"/>
                  <a:pt x="2192069" y="6363224"/>
                  <a:pt x="2206702" y="6362688"/>
                </a:cubicBezTo>
                <a:close/>
                <a:moveTo>
                  <a:pt x="5188573" y="6360225"/>
                </a:moveTo>
                <a:cubicBezTo>
                  <a:pt x="5173275" y="6360310"/>
                  <a:pt x="5158363" y="6363953"/>
                  <a:pt x="5154592" y="6373294"/>
                </a:cubicBezTo>
                <a:cubicBezTo>
                  <a:pt x="5165391" y="6382893"/>
                  <a:pt x="5217840" y="6387178"/>
                  <a:pt x="5225210" y="6368495"/>
                </a:cubicBezTo>
                <a:lnTo>
                  <a:pt x="5224867" y="6368495"/>
                </a:lnTo>
                <a:cubicBezTo>
                  <a:pt x="5219554" y="6363610"/>
                  <a:pt x="5203870" y="6360139"/>
                  <a:pt x="5188573" y="6360225"/>
                </a:cubicBezTo>
                <a:close/>
                <a:moveTo>
                  <a:pt x="5460889" y="6359753"/>
                </a:moveTo>
                <a:cubicBezTo>
                  <a:pt x="5472438" y="6367376"/>
                  <a:pt x="5479491" y="6380199"/>
                  <a:pt x="5479743" y="6394034"/>
                </a:cubicBezTo>
                <a:cubicBezTo>
                  <a:pt x="5461574" y="6375865"/>
                  <a:pt x="5455061" y="6404146"/>
                  <a:pt x="5439635" y="6388549"/>
                </a:cubicBezTo>
                <a:cubicBezTo>
                  <a:pt x="5439121" y="6371237"/>
                  <a:pt x="5465174" y="6379807"/>
                  <a:pt x="5460889" y="6359753"/>
                </a:cubicBezTo>
                <a:close/>
                <a:moveTo>
                  <a:pt x="946673" y="6332677"/>
                </a:moveTo>
                <a:cubicBezTo>
                  <a:pt x="1016975" y="6331343"/>
                  <a:pt x="1100149" y="6374794"/>
                  <a:pt x="1172909" y="6379293"/>
                </a:cubicBezTo>
                <a:cubicBezTo>
                  <a:pt x="1170681" y="6396433"/>
                  <a:pt x="1219188" y="6398833"/>
                  <a:pt x="1183022" y="6405346"/>
                </a:cubicBezTo>
                <a:cubicBezTo>
                  <a:pt x="1091321" y="6365752"/>
                  <a:pt x="982995" y="6404318"/>
                  <a:pt x="881867" y="6352383"/>
                </a:cubicBezTo>
                <a:lnTo>
                  <a:pt x="881524" y="6352040"/>
                </a:lnTo>
                <a:cubicBezTo>
                  <a:pt x="901235" y="6338542"/>
                  <a:pt x="923239" y="6333122"/>
                  <a:pt x="946673" y="6332677"/>
                </a:cubicBezTo>
                <a:close/>
                <a:moveTo>
                  <a:pt x="826268" y="6330550"/>
                </a:moveTo>
                <a:cubicBezTo>
                  <a:pt x="841373" y="6330915"/>
                  <a:pt x="856585" y="6334043"/>
                  <a:pt x="872611" y="6335071"/>
                </a:cubicBezTo>
                <a:cubicBezTo>
                  <a:pt x="844673" y="6368495"/>
                  <a:pt x="822733" y="6337985"/>
                  <a:pt x="780568" y="6342613"/>
                </a:cubicBezTo>
                <a:cubicBezTo>
                  <a:pt x="796166" y="6332586"/>
                  <a:pt x="811163" y="6330186"/>
                  <a:pt x="826268" y="6330550"/>
                </a:cubicBezTo>
                <a:close/>
                <a:moveTo>
                  <a:pt x="2811381" y="6327067"/>
                </a:moveTo>
                <a:cubicBezTo>
                  <a:pt x="2807897" y="6326171"/>
                  <a:pt x="2804788" y="6325992"/>
                  <a:pt x="2802112" y="6327326"/>
                </a:cubicBezTo>
                <a:cubicBezTo>
                  <a:pt x="2798545" y="6329105"/>
                  <a:pt x="2795749" y="6333572"/>
                  <a:pt x="2793863" y="6342613"/>
                </a:cubicBezTo>
                <a:cubicBezTo>
                  <a:pt x="2811003" y="6336957"/>
                  <a:pt x="2845284" y="6353411"/>
                  <a:pt x="2851283" y="6333014"/>
                </a:cubicBezTo>
                <a:cubicBezTo>
                  <a:pt x="2835664" y="6338896"/>
                  <a:pt x="2821835" y="6329755"/>
                  <a:pt x="2811381" y="6327067"/>
                </a:cubicBezTo>
                <a:close/>
                <a:moveTo>
                  <a:pt x="2527182" y="6318617"/>
                </a:moveTo>
                <a:cubicBezTo>
                  <a:pt x="2513020" y="6315017"/>
                  <a:pt x="2501622" y="6316389"/>
                  <a:pt x="2499908" y="6338842"/>
                </a:cubicBezTo>
                <a:cubicBezTo>
                  <a:pt x="2532474" y="6332329"/>
                  <a:pt x="2557156" y="6362496"/>
                  <a:pt x="2571040" y="6328215"/>
                </a:cubicBezTo>
                <a:cubicBezTo>
                  <a:pt x="2558271" y="6330786"/>
                  <a:pt x="2541344" y="6322216"/>
                  <a:pt x="2527182" y="6318617"/>
                </a:cubicBezTo>
                <a:close/>
                <a:moveTo>
                  <a:pt x="1615508" y="6309724"/>
                </a:moveTo>
                <a:cubicBezTo>
                  <a:pt x="1607468" y="6308888"/>
                  <a:pt x="1601459" y="6311288"/>
                  <a:pt x="1598159" y="6319472"/>
                </a:cubicBezTo>
                <a:lnTo>
                  <a:pt x="1594396" y="6316591"/>
                </a:lnTo>
                <a:lnTo>
                  <a:pt x="1582319" y="6343582"/>
                </a:lnTo>
                <a:lnTo>
                  <a:pt x="1589868" y="6346319"/>
                </a:lnTo>
                <a:cubicBezTo>
                  <a:pt x="1607115" y="6348140"/>
                  <a:pt x="1628755" y="6346898"/>
                  <a:pt x="1636725" y="6361296"/>
                </a:cubicBezTo>
                <a:cubicBezTo>
                  <a:pt x="1604672" y="6368151"/>
                  <a:pt x="1590960" y="6347754"/>
                  <a:pt x="1575191" y="6375694"/>
                </a:cubicBezTo>
                <a:cubicBezTo>
                  <a:pt x="1618727" y="6369523"/>
                  <a:pt x="1631068" y="6378778"/>
                  <a:pt x="1665177" y="6367638"/>
                </a:cubicBezTo>
                <a:cubicBezTo>
                  <a:pt x="1666549" y="6352039"/>
                  <a:pt x="1653008" y="6345698"/>
                  <a:pt x="1662949" y="6340726"/>
                </a:cubicBezTo>
                <a:cubicBezTo>
                  <a:pt x="1677004" y="6343297"/>
                  <a:pt x="1714370" y="6359068"/>
                  <a:pt x="1724311" y="6335755"/>
                </a:cubicBezTo>
                <a:cubicBezTo>
                  <a:pt x="1682017" y="6343854"/>
                  <a:pt x="1639628" y="6312230"/>
                  <a:pt x="1615508" y="6309724"/>
                </a:cubicBezTo>
                <a:close/>
                <a:moveTo>
                  <a:pt x="1662605" y="6292341"/>
                </a:moveTo>
                <a:lnTo>
                  <a:pt x="1631240" y="6298905"/>
                </a:lnTo>
                <a:lnTo>
                  <a:pt x="1631240" y="6299590"/>
                </a:lnTo>
                <a:cubicBezTo>
                  <a:pt x="1632268" y="6324015"/>
                  <a:pt x="1670319" y="6320094"/>
                  <a:pt x="1692607" y="6311618"/>
                </a:cubicBezTo>
                <a:lnTo>
                  <a:pt x="1698829" y="6307858"/>
                </a:lnTo>
                <a:lnTo>
                  <a:pt x="1679468" y="6305686"/>
                </a:lnTo>
                <a:close/>
                <a:moveTo>
                  <a:pt x="1213379" y="6274044"/>
                </a:moveTo>
                <a:lnTo>
                  <a:pt x="1212155" y="6276045"/>
                </a:lnTo>
                <a:lnTo>
                  <a:pt x="1210787" y="6274048"/>
                </a:lnTo>
                <a:close/>
                <a:moveTo>
                  <a:pt x="2912731" y="6267324"/>
                </a:moveTo>
                <a:cubicBezTo>
                  <a:pt x="2897776" y="6267495"/>
                  <a:pt x="2881535" y="6273108"/>
                  <a:pt x="2879907" y="6279365"/>
                </a:cubicBezTo>
                <a:lnTo>
                  <a:pt x="2937529" y="6287037"/>
                </a:lnTo>
                <a:lnTo>
                  <a:pt x="2937841" y="6287936"/>
                </a:lnTo>
                <a:lnTo>
                  <a:pt x="2937841" y="6287078"/>
                </a:lnTo>
                <a:lnTo>
                  <a:pt x="2937529" y="6287037"/>
                </a:lnTo>
                <a:lnTo>
                  <a:pt x="2932212" y="6271749"/>
                </a:lnTo>
                <a:cubicBezTo>
                  <a:pt x="2927364" y="6268513"/>
                  <a:pt x="2920208" y="6267238"/>
                  <a:pt x="2912731" y="6267324"/>
                </a:cubicBezTo>
                <a:close/>
                <a:moveTo>
                  <a:pt x="5775927" y="6264111"/>
                </a:moveTo>
                <a:cubicBezTo>
                  <a:pt x="5771299" y="6298391"/>
                  <a:pt x="5806951" y="6275080"/>
                  <a:pt x="5804551" y="6306447"/>
                </a:cubicBezTo>
                <a:cubicBezTo>
                  <a:pt x="5778498" y="6299762"/>
                  <a:pt x="5756901" y="6285707"/>
                  <a:pt x="5730334" y="6278680"/>
                </a:cubicBezTo>
                <a:lnTo>
                  <a:pt x="5729820" y="6278337"/>
                </a:lnTo>
                <a:cubicBezTo>
                  <a:pt x="5735647" y="6269253"/>
                  <a:pt x="5748502" y="6270281"/>
                  <a:pt x="5775927" y="6264111"/>
                </a:cubicBezTo>
                <a:close/>
                <a:moveTo>
                  <a:pt x="1407328" y="6263908"/>
                </a:moveTo>
                <a:lnTo>
                  <a:pt x="1398668" y="6273795"/>
                </a:lnTo>
                <a:lnTo>
                  <a:pt x="1397530" y="6280285"/>
                </a:lnTo>
                <a:lnTo>
                  <a:pt x="1400952" y="6280932"/>
                </a:lnTo>
                <a:cubicBezTo>
                  <a:pt x="1409081" y="6283126"/>
                  <a:pt x="1416644" y="6286136"/>
                  <a:pt x="1423157" y="6290678"/>
                </a:cubicBezTo>
                <a:cubicBezTo>
                  <a:pt x="1417844" y="6293249"/>
                  <a:pt x="1408931" y="6292221"/>
                  <a:pt x="1409787" y="6300962"/>
                </a:cubicBezTo>
                <a:cubicBezTo>
                  <a:pt x="1423157" y="6301991"/>
                  <a:pt x="1448868" y="6335243"/>
                  <a:pt x="1461209" y="6305076"/>
                </a:cubicBezTo>
                <a:cubicBezTo>
                  <a:pt x="1452103" y="6302042"/>
                  <a:pt x="1444028" y="6296519"/>
                  <a:pt x="1437898" y="6289135"/>
                </a:cubicBezTo>
                <a:lnTo>
                  <a:pt x="1466522" y="6286393"/>
                </a:lnTo>
                <a:cubicBezTo>
                  <a:pt x="1462237" y="6320673"/>
                  <a:pt x="1544339" y="6359580"/>
                  <a:pt x="1569364" y="6312959"/>
                </a:cubicBezTo>
                <a:cubicBezTo>
                  <a:pt x="1566964" y="6319623"/>
                  <a:pt x="1565968" y="6324925"/>
                  <a:pt x="1566093" y="6329160"/>
                </a:cubicBezTo>
                <a:lnTo>
                  <a:pt x="1567266" y="6332486"/>
                </a:lnTo>
                <a:lnTo>
                  <a:pt x="1582579" y="6307544"/>
                </a:lnTo>
                <a:lnTo>
                  <a:pt x="1576137" y="6302611"/>
                </a:lnTo>
                <a:cubicBezTo>
                  <a:pt x="1557545" y="6293420"/>
                  <a:pt x="1532965" y="6288514"/>
                  <a:pt x="1513387" y="6289007"/>
                </a:cubicBezTo>
                <a:lnTo>
                  <a:pt x="1489863" y="6293789"/>
                </a:lnTo>
                <a:lnTo>
                  <a:pt x="1489319" y="6293592"/>
                </a:lnTo>
                <a:lnTo>
                  <a:pt x="1489147" y="6293935"/>
                </a:lnTo>
                <a:lnTo>
                  <a:pt x="1489863" y="6293789"/>
                </a:lnTo>
                <a:lnTo>
                  <a:pt x="1504126" y="6298970"/>
                </a:lnTo>
                <a:cubicBezTo>
                  <a:pt x="1522228" y="6299227"/>
                  <a:pt x="1546910" y="6289264"/>
                  <a:pt x="1548453" y="6315360"/>
                </a:cubicBezTo>
                <a:cubicBezTo>
                  <a:pt x="1531312" y="6312189"/>
                  <a:pt x="1512469" y="6305119"/>
                  <a:pt x="1492932" y="6296865"/>
                </a:cubicBezTo>
                <a:lnTo>
                  <a:pt x="1435597" y="6272274"/>
                </a:lnTo>
                <a:lnTo>
                  <a:pt x="1434470" y="6274394"/>
                </a:lnTo>
                <a:lnTo>
                  <a:pt x="1421184" y="6267841"/>
                </a:lnTo>
                <a:close/>
                <a:moveTo>
                  <a:pt x="3160461" y="6263591"/>
                </a:moveTo>
                <a:cubicBezTo>
                  <a:pt x="3145163" y="6264539"/>
                  <a:pt x="3132083" y="6279323"/>
                  <a:pt x="3104445" y="6267881"/>
                </a:cubicBezTo>
                <a:lnTo>
                  <a:pt x="3104445" y="6268738"/>
                </a:lnTo>
                <a:cubicBezTo>
                  <a:pt x="3111129" y="6299419"/>
                  <a:pt x="3176777" y="6285879"/>
                  <a:pt x="3177119" y="6268738"/>
                </a:cubicBezTo>
                <a:cubicBezTo>
                  <a:pt x="3170906" y="6264496"/>
                  <a:pt x="3165560" y="6263275"/>
                  <a:pt x="3160461" y="6263591"/>
                </a:cubicBezTo>
                <a:close/>
                <a:moveTo>
                  <a:pt x="1375462" y="6254860"/>
                </a:moveTo>
                <a:cubicBezTo>
                  <a:pt x="1357189" y="6252734"/>
                  <a:pt x="1340241" y="6254855"/>
                  <a:pt x="1325629" y="6263939"/>
                </a:cubicBezTo>
                <a:cubicBezTo>
                  <a:pt x="1339941" y="6271395"/>
                  <a:pt x="1357810" y="6273538"/>
                  <a:pt x="1375357" y="6276087"/>
                </a:cubicBezTo>
                <a:lnTo>
                  <a:pt x="1387715" y="6278427"/>
                </a:lnTo>
                <a:lnTo>
                  <a:pt x="1389262" y="6268596"/>
                </a:lnTo>
                <a:lnTo>
                  <a:pt x="1399532" y="6261694"/>
                </a:lnTo>
                <a:close/>
                <a:moveTo>
                  <a:pt x="2757183" y="6253996"/>
                </a:moveTo>
                <a:cubicBezTo>
                  <a:pt x="2729245" y="6280394"/>
                  <a:pt x="2673882" y="6239771"/>
                  <a:pt x="2649542" y="6281594"/>
                </a:cubicBezTo>
                <a:lnTo>
                  <a:pt x="2649542" y="6282449"/>
                </a:lnTo>
                <a:cubicBezTo>
                  <a:pt x="2678166" y="6279021"/>
                  <a:pt x="2702677" y="6281249"/>
                  <a:pt x="2714504" y="6299590"/>
                </a:cubicBezTo>
                <a:cubicBezTo>
                  <a:pt x="2709019" y="6260338"/>
                  <a:pt x="2769010" y="6301132"/>
                  <a:pt x="2757183" y="6253996"/>
                </a:cubicBezTo>
                <a:close/>
                <a:moveTo>
                  <a:pt x="2173021" y="6237530"/>
                </a:moveTo>
                <a:cubicBezTo>
                  <a:pt x="2122918" y="6236750"/>
                  <a:pt x="2080143" y="6240671"/>
                  <a:pt x="2014324" y="6265996"/>
                </a:cubicBezTo>
                <a:cubicBezTo>
                  <a:pt x="2042606" y="6289135"/>
                  <a:pt x="2193954" y="6230516"/>
                  <a:pt x="2163616" y="6267539"/>
                </a:cubicBezTo>
                <a:lnTo>
                  <a:pt x="2163616" y="6268224"/>
                </a:lnTo>
                <a:cubicBezTo>
                  <a:pt x="2197896" y="6255712"/>
                  <a:pt x="2221893" y="6283822"/>
                  <a:pt x="2226692" y="6239257"/>
                </a:cubicBezTo>
                <a:cubicBezTo>
                  <a:pt x="2207238" y="6238572"/>
                  <a:pt x="2189723" y="6237790"/>
                  <a:pt x="2173021" y="6237530"/>
                </a:cubicBezTo>
                <a:close/>
                <a:moveTo>
                  <a:pt x="983167" y="6224277"/>
                </a:moveTo>
                <a:lnTo>
                  <a:pt x="957477" y="6224431"/>
                </a:lnTo>
                <a:cubicBezTo>
                  <a:pt x="946657" y="6223574"/>
                  <a:pt x="938687" y="6223660"/>
                  <a:pt x="931745" y="6230344"/>
                </a:cubicBezTo>
                <a:cubicBezTo>
                  <a:pt x="945243" y="6235229"/>
                  <a:pt x="974264" y="6250141"/>
                  <a:pt x="990027" y="6241673"/>
                </a:cubicBezTo>
                <a:lnTo>
                  <a:pt x="990467" y="6240925"/>
                </a:lnTo>
                <a:lnTo>
                  <a:pt x="983637" y="6230602"/>
                </a:lnTo>
                <a:close/>
                <a:moveTo>
                  <a:pt x="1261286" y="6214676"/>
                </a:moveTo>
                <a:lnTo>
                  <a:pt x="1260970" y="6216438"/>
                </a:lnTo>
                <a:lnTo>
                  <a:pt x="1262210" y="6216803"/>
                </a:lnTo>
                <a:close/>
                <a:moveTo>
                  <a:pt x="1672890" y="6214404"/>
                </a:moveTo>
                <a:cubicBezTo>
                  <a:pt x="1661578" y="6226102"/>
                  <a:pt x="1680443" y="6256697"/>
                  <a:pt x="1693836" y="6261936"/>
                </a:cubicBezTo>
                <a:lnTo>
                  <a:pt x="1702910" y="6257640"/>
                </a:lnTo>
                <a:lnTo>
                  <a:pt x="1695119" y="6250069"/>
                </a:lnTo>
                <a:lnTo>
                  <a:pt x="1688111" y="6234103"/>
                </a:lnTo>
                <a:lnTo>
                  <a:pt x="1681546" y="6230988"/>
                </a:lnTo>
                <a:cubicBezTo>
                  <a:pt x="1678201" y="6227537"/>
                  <a:pt x="1675268" y="6222203"/>
                  <a:pt x="1672890" y="6214404"/>
                </a:cubicBezTo>
                <a:close/>
                <a:moveTo>
                  <a:pt x="1744840" y="6213922"/>
                </a:moveTo>
                <a:cubicBezTo>
                  <a:pt x="1737022" y="6215711"/>
                  <a:pt x="1728007" y="6221560"/>
                  <a:pt x="1718933" y="6226830"/>
                </a:cubicBezTo>
                <a:lnTo>
                  <a:pt x="1693505" y="6235969"/>
                </a:lnTo>
                <a:lnTo>
                  <a:pt x="1695880" y="6238486"/>
                </a:lnTo>
                <a:lnTo>
                  <a:pt x="1704538" y="6246992"/>
                </a:lnTo>
                <a:lnTo>
                  <a:pt x="1704653" y="6244421"/>
                </a:lnTo>
                <a:cubicBezTo>
                  <a:pt x="1706400" y="6241325"/>
                  <a:pt x="1709571" y="6239257"/>
                  <a:pt x="1713770" y="6237929"/>
                </a:cubicBezTo>
                <a:lnTo>
                  <a:pt x="1738802" y="6236899"/>
                </a:lnTo>
                <a:lnTo>
                  <a:pt x="1747405" y="6214148"/>
                </a:lnTo>
                <a:close/>
                <a:moveTo>
                  <a:pt x="734117" y="6208572"/>
                </a:moveTo>
                <a:cubicBezTo>
                  <a:pt x="715476" y="6222327"/>
                  <a:pt x="704164" y="6216414"/>
                  <a:pt x="686223" y="6214044"/>
                </a:cubicBezTo>
                <a:lnTo>
                  <a:pt x="685773" y="6214037"/>
                </a:lnTo>
                <a:lnTo>
                  <a:pt x="676012" y="6226573"/>
                </a:lnTo>
                <a:lnTo>
                  <a:pt x="711836" y="6232229"/>
                </a:lnTo>
                <a:cubicBezTo>
                  <a:pt x="721006" y="6230858"/>
                  <a:pt x="727733" y="6226573"/>
                  <a:pt x="732897" y="6220488"/>
                </a:cubicBezTo>
                <a:lnTo>
                  <a:pt x="737483" y="6211635"/>
                </a:lnTo>
                <a:close/>
                <a:moveTo>
                  <a:pt x="1802942" y="6204463"/>
                </a:moveTo>
                <a:lnTo>
                  <a:pt x="1800401" y="6205260"/>
                </a:lnTo>
                <a:lnTo>
                  <a:pt x="1800122" y="6212697"/>
                </a:lnTo>
                <a:cubicBezTo>
                  <a:pt x="1799739" y="6219138"/>
                  <a:pt x="1798958" y="6225073"/>
                  <a:pt x="1796986" y="6229487"/>
                </a:cubicBezTo>
                <a:cubicBezTo>
                  <a:pt x="1791673" y="6229744"/>
                  <a:pt x="1787184" y="6232101"/>
                  <a:pt x="1783161" y="6235113"/>
                </a:cubicBezTo>
                <a:lnTo>
                  <a:pt x="1779221" y="6238530"/>
                </a:lnTo>
                <a:lnTo>
                  <a:pt x="1787130" y="6239043"/>
                </a:lnTo>
                <a:cubicBezTo>
                  <a:pt x="1798700" y="6238957"/>
                  <a:pt x="1807870" y="6237114"/>
                  <a:pt x="1811727" y="6231028"/>
                </a:cubicBezTo>
                <a:cubicBezTo>
                  <a:pt x="1802299" y="6231028"/>
                  <a:pt x="1803157" y="6208576"/>
                  <a:pt x="1817383" y="6212518"/>
                </a:cubicBezTo>
                <a:cubicBezTo>
                  <a:pt x="1815669" y="6225202"/>
                  <a:pt x="1810356" y="6227945"/>
                  <a:pt x="1819269" y="6239771"/>
                </a:cubicBezTo>
                <a:cubicBezTo>
                  <a:pt x="1864519" y="6225374"/>
                  <a:pt x="1904970" y="6249541"/>
                  <a:pt x="1933766" y="6215261"/>
                </a:cubicBezTo>
                <a:cubicBezTo>
                  <a:pt x="1902227" y="6225202"/>
                  <a:pt x="1873775" y="6215261"/>
                  <a:pt x="1845150" y="6208233"/>
                </a:cubicBezTo>
                <a:cubicBezTo>
                  <a:pt x="1830838" y="6204721"/>
                  <a:pt x="1816654" y="6202535"/>
                  <a:pt x="1802942" y="6204463"/>
                </a:cubicBezTo>
                <a:close/>
                <a:moveTo>
                  <a:pt x="2724876" y="6202687"/>
                </a:moveTo>
                <a:lnTo>
                  <a:pt x="2700161" y="6203056"/>
                </a:lnTo>
                <a:lnTo>
                  <a:pt x="2700775" y="6203482"/>
                </a:lnTo>
                <a:cubicBezTo>
                  <a:pt x="2703716" y="6206594"/>
                  <a:pt x="2705805" y="6210804"/>
                  <a:pt x="2706105" y="6217318"/>
                </a:cubicBezTo>
                <a:cubicBezTo>
                  <a:pt x="2674567" y="6237715"/>
                  <a:pt x="2638744" y="6204291"/>
                  <a:pt x="2613034" y="6236858"/>
                </a:cubicBezTo>
                <a:cubicBezTo>
                  <a:pt x="2709704" y="6244056"/>
                  <a:pt x="2745185" y="6256055"/>
                  <a:pt x="2814431" y="6224859"/>
                </a:cubicBezTo>
                <a:cubicBezTo>
                  <a:pt x="2788207" y="6202406"/>
                  <a:pt x="2740900" y="6244742"/>
                  <a:pt x="2713304" y="6207719"/>
                </a:cubicBezTo>
                <a:cubicBezTo>
                  <a:pt x="2721188" y="6209262"/>
                  <a:pt x="2724745" y="6208961"/>
                  <a:pt x="2725961" y="6207625"/>
                </a:cubicBezTo>
                <a:close/>
                <a:moveTo>
                  <a:pt x="1418346" y="6201938"/>
                </a:moveTo>
                <a:lnTo>
                  <a:pt x="1401389" y="6212004"/>
                </a:lnTo>
                <a:cubicBezTo>
                  <a:pt x="1412959" y="6222803"/>
                  <a:pt x="1436869" y="6220200"/>
                  <a:pt x="1434580" y="6211499"/>
                </a:cubicBezTo>
                <a:lnTo>
                  <a:pt x="1427563" y="6205602"/>
                </a:lnTo>
                <a:lnTo>
                  <a:pt x="1417158" y="6203434"/>
                </a:lnTo>
                <a:close/>
                <a:moveTo>
                  <a:pt x="1366814" y="6199047"/>
                </a:moveTo>
                <a:cubicBezTo>
                  <a:pt x="1344333" y="6199578"/>
                  <a:pt x="1317273" y="6215775"/>
                  <a:pt x="1329743" y="6228116"/>
                </a:cubicBezTo>
                <a:lnTo>
                  <a:pt x="1329743" y="6228287"/>
                </a:lnTo>
                <a:cubicBezTo>
                  <a:pt x="1331114" y="6224688"/>
                  <a:pt x="1335720" y="6225031"/>
                  <a:pt x="1342140" y="6227050"/>
                </a:cubicBezTo>
                <a:lnTo>
                  <a:pt x="1361225" y="6234284"/>
                </a:lnTo>
                <a:lnTo>
                  <a:pt x="1378148" y="6232125"/>
                </a:lnTo>
                <a:lnTo>
                  <a:pt x="1395003" y="6238742"/>
                </a:lnTo>
                <a:lnTo>
                  <a:pt x="1410473" y="6229316"/>
                </a:lnTo>
                <a:cubicBezTo>
                  <a:pt x="1384763" y="6232058"/>
                  <a:pt x="1363509" y="6221431"/>
                  <a:pt x="1386134" y="6204462"/>
                </a:cubicBezTo>
                <a:cubicBezTo>
                  <a:pt x="1381292" y="6200434"/>
                  <a:pt x="1374307" y="6198870"/>
                  <a:pt x="1366814" y="6199047"/>
                </a:cubicBezTo>
                <a:close/>
                <a:moveTo>
                  <a:pt x="1535257" y="6197713"/>
                </a:moveTo>
                <a:lnTo>
                  <a:pt x="1534886" y="6202037"/>
                </a:lnTo>
                <a:lnTo>
                  <a:pt x="1544145" y="6198269"/>
                </a:lnTo>
                <a:lnTo>
                  <a:pt x="1544510" y="6198292"/>
                </a:lnTo>
                <a:lnTo>
                  <a:pt x="1544510" y="6198121"/>
                </a:lnTo>
                <a:lnTo>
                  <a:pt x="1544145" y="6198269"/>
                </a:lnTo>
                <a:close/>
                <a:moveTo>
                  <a:pt x="1243705" y="6194891"/>
                </a:moveTo>
                <a:cubicBezTo>
                  <a:pt x="1233710" y="6191945"/>
                  <a:pt x="1222921" y="6195236"/>
                  <a:pt x="1216274" y="6203263"/>
                </a:cubicBezTo>
                <a:lnTo>
                  <a:pt x="1238310" y="6209758"/>
                </a:lnTo>
                <a:lnTo>
                  <a:pt x="1245974" y="6196371"/>
                </a:lnTo>
                <a:close/>
                <a:moveTo>
                  <a:pt x="1453855" y="6192959"/>
                </a:moveTo>
                <a:lnTo>
                  <a:pt x="1431492" y="6194135"/>
                </a:lnTo>
                <a:lnTo>
                  <a:pt x="1428706" y="6195788"/>
                </a:lnTo>
                <a:lnTo>
                  <a:pt x="1434813" y="6196878"/>
                </a:lnTo>
                <a:lnTo>
                  <a:pt x="1445717" y="6203312"/>
                </a:lnTo>
                <a:lnTo>
                  <a:pt x="1452362" y="6203954"/>
                </a:lnTo>
                <a:lnTo>
                  <a:pt x="1453233" y="6204077"/>
                </a:lnTo>
                <a:close/>
                <a:moveTo>
                  <a:pt x="1473035" y="6191950"/>
                </a:moveTo>
                <a:lnTo>
                  <a:pt x="1465083" y="6192368"/>
                </a:lnTo>
                <a:lnTo>
                  <a:pt x="1462860" y="6205444"/>
                </a:lnTo>
                <a:lnTo>
                  <a:pt x="1485826" y="6208705"/>
                </a:lnTo>
                <a:cubicBezTo>
                  <a:pt x="1497021" y="6209883"/>
                  <a:pt x="1508007" y="6210301"/>
                  <a:pt x="1518037" y="6208892"/>
                </a:cubicBezTo>
                <a:lnTo>
                  <a:pt x="1524251" y="6206364"/>
                </a:lnTo>
                <a:lnTo>
                  <a:pt x="1521316" y="6196842"/>
                </a:lnTo>
                <a:lnTo>
                  <a:pt x="1514365" y="6196407"/>
                </a:lnTo>
                <a:cubicBezTo>
                  <a:pt x="1501831" y="6194821"/>
                  <a:pt x="1487433" y="6192807"/>
                  <a:pt x="1473035" y="6191950"/>
                </a:cubicBezTo>
                <a:close/>
                <a:moveTo>
                  <a:pt x="2922415" y="6188521"/>
                </a:moveTo>
                <a:cubicBezTo>
                  <a:pt x="2911445" y="6220744"/>
                  <a:pt x="2947097" y="6193834"/>
                  <a:pt x="2944526" y="6215431"/>
                </a:cubicBezTo>
                <a:cubicBezTo>
                  <a:pt x="2926357" y="6254341"/>
                  <a:pt x="2946583" y="6198292"/>
                  <a:pt x="2900990" y="6215089"/>
                </a:cubicBezTo>
                <a:lnTo>
                  <a:pt x="2900990" y="6215775"/>
                </a:lnTo>
                <a:cubicBezTo>
                  <a:pt x="2900990" y="6246113"/>
                  <a:pt x="2935270" y="6233944"/>
                  <a:pt x="2944697" y="6251427"/>
                </a:cubicBezTo>
                <a:cubicBezTo>
                  <a:pt x="2951925" y="6228663"/>
                  <a:pt x="2967308" y="6209374"/>
                  <a:pt x="2987891" y="6197262"/>
                </a:cubicBezTo>
                <a:cubicBezTo>
                  <a:pt x="2965780" y="6174637"/>
                  <a:pt x="2944697" y="6207204"/>
                  <a:pt x="2922415" y="6188521"/>
                </a:cubicBezTo>
                <a:close/>
                <a:moveTo>
                  <a:pt x="2131906" y="6188351"/>
                </a:moveTo>
                <a:cubicBezTo>
                  <a:pt x="2080486" y="6201034"/>
                  <a:pt x="2022209" y="6212004"/>
                  <a:pt x="2118537" y="6207033"/>
                </a:cubicBezTo>
                <a:cubicBezTo>
                  <a:pt x="2119737" y="6218003"/>
                  <a:pt x="2121451" y="6228287"/>
                  <a:pt x="2133449" y="6224174"/>
                </a:cubicBezTo>
                <a:cubicBezTo>
                  <a:pt x="2140476" y="6214061"/>
                  <a:pt x="2194297" y="6215946"/>
                  <a:pt x="2175443" y="6204291"/>
                </a:cubicBezTo>
                <a:cubicBezTo>
                  <a:pt x="2134306" y="6215261"/>
                  <a:pt x="2152989" y="6189550"/>
                  <a:pt x="2131906" y="6188351"/>
                </a:cubicBezTo>
                <a:close/>
                <a:moveTo>
                  <a:pt x="2995090" y="6188178"/>
                </a:moveTo>
                <a:cubicBezTo>
                  <a:pt x="2999375" y="6203605"/>
                  <a:pt x="3012401" y="6208276"/>
                  <a:pt x="3027849" y="6209969"/>
                </a:cubicBezTo>
                <a:lnTo>
                  <a:pt x="3074594" y="6213845"/>
                </a:lnTo>
                <a:lnTo>
                  <a:pt x="3075135" y="6214575"/>
                </a:lnTo>
                <a:lnTo>
                  <a:pt x="3075135" y="6213890"/>
                </a:lnTo>
                <a:lnTo>
                  <a:pt x="3074594" y="6213845"/>
                </a:lnTo>
                <a:lnTo>
                  <a:pt x="3063037" y="6198230"/>
                </a:lnTo>
                <a:cubicBezTo>
                  <a:pt x="3046028" y="6188083"/>
                  <a:pt x="3016558" y="6193578"/>
                  <a:pt x="2995090" y="6188178"/>
                </a:cubicBezTo>
                <a:close/>
                <a:moveTo>
                  <a:pt x="2305443" y="6183495"/>
                </a:moveTo>
                <a:cubicBezTo>
                  <a:pt x="2293992" y="6185362"/>
                  <a:pt x="2283202" y="6191277"/>
                  <a:pt x="2275371" y="6200863"/>
                </a:cubicBezTo>
                <a:lnTo>
                  <a:pt x="2275371" y="6201549"/>
                </a:lnTo>
                <a:cubicBezTo>
                  <a:pt x="2294567" y="6195378"/>
                  <a:pt x="2332447" y="6211147"/>
                  <a:pt x="2339474" y="6190407"/>
                </a:cubicBezTo>
                <a:cubicBezTo>
                  <a:pt x="2329004" y="6183806"/>
                  <a:pt x="2316893" y="6181627"/>
                  <a:pt x="2305443" y="6183495"/>
                </a:cubicBezTo>
                <a:close/>
                <a:moveTo>
                  <a:pt x="2188863" y="6175134"/>
                </a:moveTo>
                <a:cubicBezTo>
                  <a:pt x="2182342" y="6174960"/>
                  <a:pt x="2177371" y="6177723"/>
                  <a:pt x="2174757" y="6186122"/>
                </a:cubicBezTo>
                <a:cubicBezTo>
                  <a:pt x="2202353" y="6191607"/>
                  <a:pt x="2183327" y="6192293"/>
                  <a:pt x="2204581" y="6221088"/>
                </a:cubicBezTo>
                <a:lnTo>
                  <a:pt x="2204581" y="6221260"/>
                </a:lnTo>
                <a:cubicBezTo>
                  <a:pt x="2210409" y="6190750"/>
                  <a:pt x="2267829" y="6221260"/>
                  <a:pt x="2267657" y="6183209"/>
                </a:cubicBezTo>
                <a:cubicBezTo>
                  <a:pt x="2241946" y="6202620"/>
                  <a:pt x="2208427" y="6175656"/>
                  <a:pt x="2188863" y="6175134"/>
                </a:cubicBezTo>
                <a:close/>
                <a:moveTo>
                  <a:pt x="534455" y="6174459"/>
                </a:moveTo>
                <a:cubicBezTo>
                  <a:pt x="548917" y="6178806"/>
                  <a:pt x="567429" y="6203520"/>
                  <a:pt x="583626" y="6184751"/>
                </a:cubicBezTo>
                <a:cubicBezTo>
                  <a:pt x="578827" y="6191950"/>
                  <a:pt x="552945" y="6215432"/>
                  <a:pt x="585340" y="6211661"/>
                </a:cubicBezTo>
                <a:cubicBezTo>
                  <a:pt x="587740" y="6242000"/>
                  <a:pt x="542318" y="6182523"/>
                  <a:pt x="521579" y="6179609"/>
                </a:cubicBezTo>
                <a:lnTo>
                  <a:pt x="521579" y="6179266"/>
                </a:lnTo>
                <a:cubicBezTo>
                  <a:pt x="525264" y="6173824"/>
                  <a:pt x="529635" y="6173010"/>
                  <a:pt x="534455" y="6174459"/>
                </a:cubicBezTo>
                <a:close/>
                <a:moveTo>
                  <a:pt x="1166012" y="6168720"/>
                </a:moveTo>
                <a:lnTo>
                  <a:pt x="1157426" y="6172048"/>
                </a:lnTo>
                <a:cubicBezTo>
                  <a:pt x="1152534" y="6173299"/>
                  <a:pt x="1146985" y="6173738"/>
                  <a:pt x="1140000" y="6172410"/>
                </a:cubicBezTo>
                <a:lnTo>
                  <a:pt x="1146164" y="6180574"/>
                </a:lnTo>
                <a:lnTo>
                  <a:pt x="1216958" y="6183033"/>
                </a:lnTo>
                <a:cubicBezTo>
                  <a:pt x="1204917" y="6175320"/>
                  <a:pt x="1194140" y="6171389"/>
                  <a:pt x="1183794" y="6169492"/>
                </a:cubicBezTo>
                <a:close/>
                <a:moveTo>
                  <a:pt x="5415367" y="6159675"/>
                </a:moveTo>
                <a:lnTo>
                  <a:pt x="5405906" y="6159944"/>
                </a:lnTo>
                <a:lnTo>
                  <a:pt x="5398882" y="6168529"/>
                </a:lnTo>
                <a:cubicBezTo>
                  <a:pt x="5394640" y="6172622"/>
                  <a:pt x="5392069" y="6178321"/>
                  <a:pt x="5397640" y="6191947"/>
                </a:cubicBezTo>
                <a:cubicBezTo>
                  <a:pt x="5416923" y="6196447"/>
                  <a:pt x="5412102" y="6177228"/>
                  <a:pt x="5413403" y="6164083"/>
                </a:cubicBezTo>
                <a:close/>
                <a:moveTo>
                  <a:pt x="2474883" y="6159212"/>
                </a:moveTo>
                <a:cubicBezTo>
                  <a:pt x="2473683" y="6176010"/>
                  <a:pt x="2483453" y="6178752"/>
                  <a:pt x="2482939" y="6194864"/>
                </a:cubicBezTo>
                <a:lnTo>
                  <a:pt x="2482939" y="6195035"/>
                </a:lnTo>
                <a:cubicBezTo>
                  <a:pt x="2493023" y="6194696"/>
                  <a:pt x="2502706" y="6191903"/>
                  <a:pt x="2511240" y="6187076"/>
                </a:cubicBezTo>
                <a:lnTo>
                  <a:pt x="2526659" y="6172561"/>
                </a:lnTo>
                <a:lnTo>
                  <a:pt x="2508477" y="6166582"/>
                </a:lnTo>
                <a:lnTo>
                  <a:pt x="2503275" y="6163902"/>
                </a:lnTo>
                <a:lnTo>
                  <a:pt x="2501258" y="6164033"/>
                </a:lnTo>
                <a:cubicBezTo>
                  <a:pt x="2492795" y="6165040"/>
                  <a:pt x="2485167" y="6165726"/>
                  <a:pt x="2474883" y="6159212"/>
                </a:cubicBezTo>
                <a:close/>
                <a:moveTo>
                  <a:pt x="2712447" y="6154070"/>
                </a:moveTo>
                <a:cubicBezTo>
                  <a:pt x="2697021" y="6177210"/>
                  <a:pt x="2651514" y="6155420"/>
                  <a:pt x="2624301" y="6166724"/>
                </a:cubicBezTo>
                <a:lnTo>
                  <a:pt x="2613091" y="6175016"/>
                </a:lnTo>
                <a:lnTo>
                  <a:pt x="2635707" y="6177652"/>
                </a:lnTo>
                <a:lnTo>
                  <a:pt x="2639065" y="6176674"/>
                </a:lnTo>
                <a:cubicBezTo>
                  <a:pt x="2649242" y="6174981"/>
                  <a:pt x="2659998" y="6175153"/>
                  <a:pt x="2676624" y="6172582"/>
                </a:cubicBezTo>
                <a:lnTo>
                  <a:pt x="2678930" y="6182181"/>
                </a:lnTo>
                <a:lnTo>
                  <a:pt x="2693271" y="6182181"/>
                </a:lnTo>
                <a:cubicBezTo>
                  <a:pt x="2697963" y="6182181"/>
                  <a:pt x="2702676" y="6182181"/>
                  <a:pt x="2712103" y="6182181"/>
                </a:cubicBezTo>
                <a:lnTo>
                  <a:pt x="2730786" y="6181153"/>
                </a:lnTo>
                <a:lnTo>
                  <a:pt x="2730953" y="6181138"/>
                </a:lnTo>
                <a:lnTo>
                  <a:pt x="2716130" y="6180862"/>
                </a:lnTo>
                <a:cubicBezTo>
                  <a:pt x="2708772" y="6179587"/>
                  <a:pt x="2702548" y="6176866"/>
                  <a:pt x="2698220" y="6171725"/>
                </a:cubicBezTo>
                <a:cubicBezTo>
                  <a:pt x="2738329" y="6167954"/>
                  <a:pt x="2733187" y="6154070"/>
                  <a:pt x="2712447" y="6154070"/>
                </a:cubicBezTo>
                <a:close/>
                <a:moveTo>
                  <a:pt x="2409921" y="6151499"/>
                </a:moveTo>
                <a:cubicBezTo>
                  <a:pt x="2409659" y="6154785"/>
                  <a:pt x="2407911" y="6157773"/>
                  <a:pt x="2405172" y="6159609"/>
                </a:cubicBezTo>
                <a:cubicBezTo>
                  <a:pt x="2402433" y="6161446"/>
                  <a:pt x="2399007" y="6161930"/>
                  <a:pt x="2395866" y="6160926"/>
                </a:cubicBezTo>
                <a:cubicBezTo>
                  <a:pt x="2397409" y="6191264"/>
                  <a:pt x="2411464" y="6208233"/>
                  <a:pt x="2390381" y="6224345"/>
                </a:cubicBezTo>
                <a:cubicBezTo>
                  <a:pt x="2377873" y="6227864"/>
                  <a:pt x="2364433" y="6224907"/>
                  <a:pt x="2354558" y="6216461"/>
                </a:cubicBezTo>
                <a:cubicBezTo>
                  <a:pt x="2352158" y="6232058"/>
                  <a:pt x="2365700" y="6239257"/>
                  <a:pt x="2354558" y="6243542"/>
                </a:cubicBezTo>
                <a:cubicBezTo>
                  <a:pt x="2333476" y="6214232"/>
                  <a:pt x="2262172" y="6223488"/>
                  <a:pt x="2254802" y="6246799"/>
                </a:cubicBezTo>
                <a:cubicBezTo>
                  <a:pt x="2309308" y="6263939"/>
                  <a:pt x="2342217" y="6258111"/>
                  <a:pt x="2391067" y="6269424"/>
                </a:cubicBezTo>
                <a:cubicBezTo>
                  <a:pt x="2382316" y="6265837"/>
                  <a:pt x="2374725" y="6259906"/>
                  <a:pt x="2369127" y="6252284"/>
                </a:cubicBezTo>
                <a:cubicBezTo>
                  <a:pt x="2377869" y="6254855"/>
                  <a:pt x="2413006" y="6249199"/>
                  <a:pt x="2390210" y="6242514"/>
                </a:cubicBezTo>
                <a:cubicBezTo>
                  <a:pt x="2381811" y="6241314"/>
                  <a:pt x="2369985" y="6244742"/>
                  <a:pt x="2368613" y="6234115"/>
                </a:cubicBezTo>
                <a:cubicBezTo>
                  <a:pt x="2432032" y="6238057"/>
                  <a:pt x="2440774" y="6306790"/>
                  <a:pt x="2470084" y="6285536"/>
                </a:cubicBezTo>
                <a:cubicBezTo>
                  <a:pt x="2451058" y="6292221"/>
                  <a:pt x="2455857" y="6267196"/>
                  <a:pt x="2447972" y="6258797"/>
                </a:cubicBezTo>
                <a:cubicBezTo>
                  <a:pt x="2477968" y="6258797"/>
                  <a:pt x="2465113" y="6253998"/>
                  <a:pt x="2454658" y="6240800"/>
                </a:cubicBezTo>
                <a:cubicBezTo>
                  <a:pt x="2499222" y="6252799"/>
                  <a:pt x="2496137" y="6240800"/>
                  <a:pt x="2526475" y="6248170"/>
                </a:cubicBezTo>
                <a:cubicBezTo>
                  <a:pt x="2514820" y="6247827"/>
                  <a:pt x="2508992" y="6255369"/>
                  <a:pt x="2506079" y="6266682"/>
                </a:cubicBezTo>
                <a:lnTo>
                  <a:pt x="2506079" y="6266853"/>
                </a:lnTo>
                <a:cubicBezTo>
                  <a:pt x="2532302" y="6263082"/>
                  <a:pt x="2534188" y="6230344"/>
                  <a:pt x="2570011" y="6238400"/>
                </a:cubicBezTo>
                <a:cubicBezTo>
                  <a:pt x="2528361" y="6186979"/>
                  <a:pt x="2436660" y="6258797"/>
                  <a:pt x="2417806" y="6178409"/>
                </a:cubicBezTo>
                <a:cubicBezTo>
                  <a:pt x="2447630" y="6209776"/>
                  <a:pt x="2436317" y="6176352"/>
                  <a:pt x="2453286" y="6159555"/>
                </a:cubicBezTo>
                <a:cubicBezTo>
                  <a:pt x="2424319" y="6156813"/>
                  <a:pt x="2421748" y="6176695"/>
                  <a:pt x="2409921" y="6151499"/>
                </a:cubicBezTo>
                <a:close/>
                <a:moveTo>
                  <a:pt x="3264535" y="6149785"/>
                </a:moveTo>
                <a:cubicBezTo>
                  <a:pt x="3247394" y="6183037"/>
                  <a:pt x="3177805" y="6151328"/>
                  <a:pt x="3161693" y="6186122"/>
                </a:cubicBezTo>
                <a:cubicBezTo>
                  <a:pt x="3182261" y="6174981"/>
                  <a:pt x="3256650" y="6181666"/>
                  <a:pt x="3271905" y="6168125"/>
                </a:cubicBezTo>
                <a:lnTo>
                  <a:pt x="3271905" y="6167782"/>
                </a:lnTo>
                <a:cubicBezTo>
                  <a:pt x="3266077" y="6165897"/>
                  <a:pt x="3263335" y="6160241"/>
                  <a:pt x="3264535" y="6149785"/>
                </a:cubicBezTo>
                <a:close/>
                <a:moveTo>
                  <a:pt x="2943575" y="6141752"/>
                </a:moveTo>
                <a:lnTo>
                  <a:pt x="2911788" y="6158012"/>
                </a:lnTo>
                <a:lnTo>
                  <a:pt x="2902764" y="6161868"/>
                </a:lnTo>
                <a:lnTo>
                  <a:pt x="2913325" y="6162056"/>
                </a:lnTo>
                <a:cubicBezTo>
                  <a:pt x="2945190" y="6167697"/>
                  <a:pt x="2969679" y="6182352"/>
                  <a:pt x="2994747" y="6151499"/>
                </a:cubicBezTo>
                <a:cubicBezTo>
                  <a:pt x="2977607" y="6151499"/>
                  <a:pt x="2973493" y="6167269"/>
                  <a:pt x="2951211" y="6160926"/>
                </a:cubicBezTo>
                <a:cubicBezTo>
                  <a:pt x="2948468" y="6152570"/>
                  <a:pt x="2946122" y="6147428"/>
                  <a:pt x="2944500" y="6144091"/>
                </a:cubicBezTo>
                <a:close/>
                <a:moveTo>
                  <a:pt x="581570" y="6125103"/>
                </a:moveTo>
                <a:cubicBezTo>
                  <a:pt x="591341" y="6133037"/>
                  <a:pt x="603442" y="6137553"/>
                  <a:pt x="616022" y="6137958"/>
                </a:cubicBezTo>
                <a:cubicBezTo>
                  <a:pt x="621506" y="6165211"/>
                  <a:pt x="586712" y="6145842"/>
                  <a:pt x="569229" y="6146699"/>
                </a:cubicBezTo>
                <a:cubicBezTo>
                  <a:pt x="576009" y="6141393"/>
                  <a:pt x="580440" y="6133639"/>
                  <a:pt x="581570" y="6125103"/>
                </a:cubicBezTo>
                <a:close/>
                <a:moveTo>
                  <a:pt x="3096389" y="6123903"/>
                </a:moveTo>
                <a:cubicBezTo>
                  <a:pt x="3059023" y="6136930"/>
                  <a:pt x="3035541" y="6113276"/>
                  <a:pt x="3009316" y="6142243"/>
                </a:cubicBezTo>
                <a:lnTo>
                  <a:pt x="3009316" y="6142415"/>
                </a:lnTo>
                <a:cubicBezTo>
                  <a:pt x="3052338" y="6135559"/>
                  <a:pt x="3082676" y="6153042"/>
                  <a:pt x="3096389" y="6123903"/>
                </a:cubicBezTo>
                <a:close/>
                <a:moveTo>
                  <a:pt x="2930710" y="6123785"/>
                </a:moveTo>
                <a:lnTo>
                  <a:pt x="2887374" y="6126776"/>
                </a:lnTo>
                <a:cubicBezTo>
                  <a:pt x="2874808" y="6129536"/>
                  <a:pt x="2865617" y="6134573"/>
                  <a:pt x="2864138" y="6143443"/>
                </a:cubicBezTo>
                <a:lnTo>
                  <a:pt x="2864138" y="6143615"/>
                </a:lnTo>
                <a:cubicBezTo>
                  <a:pt x="2868681" y="6137358"/>
                  <a:pt x="2879436" y="6133288"/>
                  <a:pt x="2889099" y="6133887"/>
                </a:cubicBezTo>
                <a:lnTo>
                  <a:pt x="2900798" y="6138209"/>
                </a:lnTo>
                <a:lnTo>
                  <a:pt x="2916758" y="6130761"/>
                </a:lnTo>
                <a:close/>
                <a:moveTo>
                  <a:pt x="5360960" y="6122872"/>
                </a:moveTo>
                <a:cubicBezTo>
                  <a:pt x="5362759" y="6158867"/>
                  <a:pt x="5378539" y="6142798"/>
                  <a:pt x="5394560" y="6144518"/>
                </a:cubicBezTo>
                <a:lnTo>
                  <a:pt x="5401128" y="6148829"/>
                </a:lnTo>
                <a:lnTo>
                  <a:pt x="5403126" y="6148071"/>
                </a:lnTo>
                <a:cubicBezTo>
                  <a:pt x="5401112" y="6141687"/>
                  <a:pt x="5397470" y="6136502"/>
                  <a:pt x="5393077" y="6131874"/>
                </a:cubicBezTo>
                <a:lnTo>
                  <a:pt x="5383708" y="6123595"/>
                </a:lnTo>
                <a:lnTo>
                  <a:pt x="5374506" y="6131052"/>
                </a:lnTo>
                <a:cubicBezTo>
                  <a:pt x="5370387" y="6132192"/>
                  <a:pt x="5365930" y="6130414"/>
                  <a:pt x="5360960" y="6122872"/>
                </a:cubicBezTo>
                <a:close/>
                <a:moveTo>
                  <a:pt x="2849569" y="6118247"/>
                </a:moveTo>
                <a:cubicBezTo>
                  <a:pt x="2822830" y="6134702"/>
                  <a:pt x="2759583" y="6108477"/>
                  <a:pt x="2755812" y="6154070"/>
                </a:cubicBezTo>
                <a:cubicBezTo>
                  <a:pt x="2776380" y="6141215"/>
                  <a:pt x="2792663" y="6178066"/>
                  <a:pt x="2799177" y="6154070"/>
                </a:cubicBezTo>
                <a:cubicBezTo>
                  <a:pt x="2787007" y="6134873"/>
                  <a:pt x="2848883" y="6149785"/>
                  <a:pt x="2849569" y="6135387"/>
                </a:cubicBezTo>
                <a:cubicBezTo>
                  <a:pt x="2840828" y="6133673"/>
                  <a:pt x="2844941" y="6125446"/>
                  <a:pt x="2849569" y="6118247"/>
                </a:cubicBezTo>
                <a:close/>
                <a:moveTo>
                  <a:pt x="1002855" y="6111989"/>
                </a:moveTo>
                <a:lnTo>
                  <a:pt x="999880" y="6112546"/>
                </a:lnTo>
                <a:cubicBezTo>
                  <a:pt x="996932" y="6113695"/>
                  <a:pt x="994693" y="6115677"/>
                  <a:pt x="993964" y="6119448"/>
                </a:cubicBezTo>
                <a:cubicBezTo>
                  <a:pt x="996021" y="6156985"/>
                  <a:pt x="1056698" y="6112249"/>
                  <a:pt x="1025160" y="6156814"/>
                </a:cubicBezTo>
                <a:cubicBezTo>
                  <a:pt x="1037244" y="6153900"/>
                  <a:pt x="1043114" y="6143616"/>
                  <a:pt x="1046521" y="6130375"/>
                </a:cubicBezTo>
                <a:lnTo>
                  <a:pt x="1047943" y="6120825"/>
                </a:lnTo>
                <a:lnTo>
                  <a:pt x="1016695" y="6115200"/>
                </a:lnTo>
                <a:close/>
                <a:moveTo>
                  <a:pt x="5396585" y="6111930"/>
                </a:moveTo>
                <a:lnTo>
                  <a:pt x="5391617" y="6116534"/>
                </a:lnTo>
                <a:lnTo>
                  <a:pt x="5397812" y="6120474"/>
                </a:lnTo>
                <a:lnTo>
                  <a:pt x="5400172" y="6114229"/>
                </a:lnTo>
                <a:close/>
                <a:moveTo>
                  <a:pt x="982479" y="6107263"/>
                </a:moveTo>
                <a:lnTo>
                  <a:pt x="985566" y="6110192"/>
                </a:lnTo>
                <a:lnTo>
                  <a:pt x="985533" y="6107972"/>
                </a:lnTo>
                <a:close/>
                <a:moveTo>
                  <a:pt x="922659" y="6093388"/>
                </a:moveTo>
                <a:lnTo>
                  <a:pt x="935460" y="6101323"/>
                </a:lnTo>
                <a:lnTo>
                  <a:pt x="936924" y="6096697"/>
                </a:lnTo>
                <a:close/>
                <a:moveTo>
                  <a:pt x="325665" y="6072654"/>
                </a:moveTo>
                <a:cubicBezTo>
                  <a:pt x="333207" y="6080024"/>
                  <a:pt x="328922" y="6091679"/>
                  <a:pt x="328065" y="6118247"/>
                </a:cubicBezTo>
                <a:cubicBezTo>
                  <a:pt x="296013" y="6105563"/>
                  <a:pt x="309896" y="6143957"/>
                  <a:pt x="280244" y="6133673"/>
                </a:cubicBezTo>
                <a:cubicBezTo>
                  <a:pt x="292928" y="6111391"/>
                  <a:pt x="311782" y="6095107"/>
                  <a:pt x="325665" y="6072654"/>
                </a:cubicBezTo>
                <a:close/>
                <a:moveTo>
                  <a:pt x="2639601" y="6065284"/>
                </a:moveTo>
                <a:lnTo>
                  <a:pt x="2638545" y="6066048"/>
                </a:lnTo>
                <a:lnTo>
                  <a:pt x="2638572" y="6065969"/>
                </a:lnTo>
                <a:close/>
                <a:moveTo>
                  <a:pt x="826847" y="6064598"/>
                </a:moveTo>
                <a:cubicBezTo>
                  <a:pt x="798737" y="6055856"/>
                  <a:pt x="810735" y="6091336"/>
                  <a:pt x="789995" y="6067683"/>
                </a:cubicBezTo>
                <a:cubicBezTo>
                  <a:pt x="784510" y="6095107"/>
                  <a:pt x="807135" y="6104363"/>
                  <a:pt x="819305" y="6119961"/>
                </a:cubicBezTo>
                <a:cubicBezTo>
                  <a:pt x="806450" y="6139886"/>
                  <a:pt x="786749" y="6140625"/>
                  <a:pt x="782113" y="6156598"/>
                </a:cubicBezTo>
                <a:lnTo>
                  <a:pt x="782927" y="6171766"/>
                </a:lnTo>
                <a:lnTo>
                  <a:pt x="788363" y="6169870"/>
                </a:lnTo>
                <a:cubicBezTo>
                  <a:pt x="800032" y="6163054"/>
                  <a:pt x="808977" y="6153509"/>
                  <a:pt x="813133" y="6139154"/>
                </a:cubicBezTo>
                <a:cubicBezTo>
                  <a:pt x="846985" y="6136326"/>
                  <a:pt x="880934" y="6138393"/>
                  <a:pt x="914869" y="6142901"/>
                </a:cubicBezTo>
                <a:lnTo>
                  <a:pt x="1005372" y="6159269"/>
                </a:lnTo>
                <a:lnTo>
                  <a:pt x="1004844" y="6152820"/>
                </a:lnTo>
                <a:cubicBezTo>
                  <a:pt x="995328" y="6135908"/>
                  <a:pt x="937830" y="6151393"/>
                  <a:pt x="957627" y="6114649"/>
                </a:cubicBezTo>
                <a:cubicBezTo>
                  <a:pt x="941687" y="6114649"/>
                  <a:pt x="935345" y="6125447"/>
                  <a:pt x="935345" y="6144130"/>
                </a:cubicBezTo>
                <a:cubicBezTo>
                  <a:pt x="924118" y="6149786"/>
                  <a:pt x="925403" y="6135731"/>
                  <a:pt x="930095" y="6118269"/>
                </a:cubicBezTo>
                <a:lnTo>
                  <a:pt x="931322" y="6114394"/>
                </a:lnTo>
                <a:lnTo>
                  <a:pt x="925868" y="6115542"/>
                </a:lnTo>
                <a:cubicBezTo>
                  <a:pt x="912311" y="6116185"/>
                  <a:pt x="897828" y="6114814"/>
                  <a:pt x="884265" y="6111043"/>
                </a:cubicBezTo>
                <a:lnTo>
                  <a:pt x="854302" y="6095348"/>
                </a:lnTo>
                <a:lnTo>
                  <a:pt x="852372" y="6096245"/>
                </a:lnTo>
                <a:cubicBezTo>
                  <a:pt x="841791" y="6093747"/>
                  <a:pt x="823376" y="6076425"/>
                  <a:pt x="826847" y="6064598"/>
                </a:cubicBezTo>
                <a:close/>
                <a:moveTo>
                  <a:pt x="2587494" y="6040087"/>
                </a:moveTo>
                <a:lnTo>
                  <a:pt x="2544129" y="6040944"/>
                </a:lnTo>
                <a:lnTo>
                  <a:pt x="2544472" y="6058942"/>
                </a:lnTo>
                <a:cubicBezTo>
                  <a:pt x="2559213" y="6053285"/>
                  <a:pt x="2594865" y="6072482"/>
                  <a:pt x="2587494" y="6040087"/>
                </a:cubicBezTo>
                <a:close/>
                <a:moveTo>
                  <a:pt x="2775695" y="6037173"/>
                </a:moveTo>
                <a:cubicBezTo>
                  <a:pt x="2771238" y="6062027"/>
                  <a:pt x="2774666" y="6057742"/>
                  <a:pt x="2754441" y="6073511"/>
                </a:cubicBezTo>
                <a:cubicBezTo>
                  <a:pt x="2791806" y="6089623"/>
                  <a:pt x="2859682" y="6077453"/>
                  <a:pt x="2805861" y="6108820"/>
                </a:cubicBezTo>
                <a:cubicBezTo>
                  <a:pt x="2838479" y="6113788"/>
                  <a:pt x="2871799" y="6106917"/>
                  <a:pt x="2899790" y="6089451"/>
                </a:cubicBezTo>
                <a:cubicBezTo>
                  <a:pt x="2886935" y="6062884"/>
                  <a:pt x="2855054" y="6103163"/>
                  <a:pt x="2848369" y="6081224"/>
                </a:cubicBezTo>
                <a:cubicBezTo>
                  <a:pt x="2876308" y="6061598"/>
                  <a:pt x="2919158" y="6064427"/>
                  <a:pt x="2965416" y="6069376"/>
                </a:cubicBezTo>
                <a:lnTo>
                  <a:pt x="3008425" y="6073325"/>
                </a:lnTo>
                <a:lnTo>
                  <a:pt x="3018400" y="6065285"/>
                </a:lnTo>
                <a:lnTo>
                  <a:pt x="3034592" y="6051335"/>
                </a:lnTo>
                <a:lnTo>
                  <a:pt x="2953203" y="6051807"/>
                </a:lnTo>
                <a:cubicBezTo>
                  <a:pt x="2892763" y="6048486"/>
                  <a:pt x="2833800" y="6039745"/>
                  <a:pt x="2775695" y="6037173"/>
                </a:cubicBezTo>
                <a:close/>
                <a:moveTo>
                  <a:pt x="2630578" y="6036689"/>
                </a:moveTo>
                <a:cubicBezTo>
                  <a:pt x="2625621" y="6035824"/>
                  <a:pt x="2620533" y="6036017"/>
                  <a:pt x="2615776" y="6038545"/>
                </a:cubicBezTo>
                <a:cubicBezTo>
                  <a:pt x="2619889" y="6089965"/>
                  <a:pt x="2536074" y="6055685"/>
                  <a:pt x="2537102" y="6076425"/>
                </a:cubicBezTo>
                <a:cubicBezTo>
                  <a:pt x="2564484" y="6088509"/>
                  <a:pt x="2599867" y="6087577"/>
                  <a:pt x="2622284" y="6077823"/>
                </a:cubicBezTo>
                <a:lnTo>
                  <a:pt x="2638545" y="6066048"/>
                </a:lnTo>
                <a:lnTo>
                  <a:pt x="2632283" y="6084053"/>
                </a:lnTo>
                <a:cubicBezTo>
                  <a:pt x="2632283" y="6090445"/>
                  <a:pt x="2634379" y="6096837"/>
                  <a:pt x="2638572" y="6102135"/>
                </a:cubicBezTo>
                <a:cubicBezTo>
                  <a:pt x="2648685" y="6102135"/>
                  <a:pt x="2666168" y="6099564"/>
                  <a:pt x="2652799" y="6092708"/>
                </a:cubicBezTo>
                <a:cubicBezTo>
                  <a:pt x="2647143" y="6090651"/>
                  <a:pt x="2638572" y="6092708"/>
                  <a:pt x="2638230" y="6083966"/>
                </a:cubicBezTo>
                <a:cubicBezTo>
                  <a:pt x="2658798" y="6090137"/>
                  <a:pt x="2680566" y="6053628"/>
                  <a:pt x="2659141" y="6038545"/>
                </a:cubicBezTo>
                <a:cubicBezTo>
                  <a:pt x="2659141" y="6051400"/>
                  <a:pt x="2645450" y="6039284"/>
                  <a:pt x="2630578" y="6036689"/>
                </a:cubicBezTo>
                <a:close/>
                <a:moveTo>
                  <a:pt x="2466420" y="6035974"/>
                </a:moveTo>
                <a:cubicBezTo>
                  <a:pt x="2445444" y="6035074"/>
                  <a:pt x="2421662" y="6040859"/>
                  <a:pt x="2407350" y="6052257"/>
                </a:cubicBezTo>
                <a:lnTo>
                  <a:pt x="2407350" y="6052943"/>
                </a:lnTo>
                <a:cubicBezTo>
                  <a:pt x="2446601" y="6047972"/>
                  <a:pt x="2466999" y="6067683"/>
                  <a:pt x="2508649" y="6059799"/>
                </a:cubicBezTo>
                <a:cubicBezTo>
                  <a:pt x="2505564" y="6044458"/>
                  <a:pt x="2487395" y="6036874"/>
                  <a:pt x="2466420" y="6035974"/>
                </a:cubicBezTo>
                <a:close/>
                <a:moveTo>
                  <a:pt x="3139582" y="6033917"/>
                </a:moveTo>
                <a:lnTo>
                  <a:pt x="3062123" y="6048139"/>
                </a:lnTo>
                <a:lnTo>
                  <a:pt x="3037940" y="6075225"/>
                </a:lnTo>
                <a:lnTo>
                  <a:pt x="3037287" y="6075735"/>
                </a:lnTo>
                <a:lnTo>
                  <a:pt x="3102902" y="6070254"/>
                </a:lnTo>
                <a:cubicBezTo>
                  <a:pt x="3109072" y="6028089"/>
                  <a:pt x="3084048" y="6082767"/>
                  <a:pt x="3080962" y="6053114"/>
                </a:cubicBezTo>
                <a:cubicBezTo>
                  <a:pt x="3100245" y="6044030"/>
                  <a:pt x="3111001" y="6042444"/>
                  <a:pt x="3119828" y="6045958"/>
                </a:cubicBezTo>
                <a:lnTo>
                  <a:pt x="3146773" y="6069096"/>
                </a:lnTo>
                <a:lnTo>
                  <a:pt x="3146952" y="6070083"/>
                </a:lnTo>
                <a:lnTo>
                  <a:pt x="3147124" y="6069397"/>
                </a:lnTo>
                <a:lnTo>
                  <a:pt x="3146773" y="6069096"/>
                </a:lnTo>
                <a:lnTo>
                  <a:pt x="3143589" y="6051614"/>
                </a:lnTo>
                <a:cubicBezTo>
                  <a:pt x="3141425" y="6046729"/>
                  <a:pt x="3139154" y="6041973"/>
                  <a:pt x="3139582" y="6033917"/>
                </a:cubicBezTo>
                <a:close/>
                <a:moveTo>
                  <a:pt x="5498787" y="6029277"/>
                </a:moveTo>
                <a:lnTo>
                  <a:pt x="5492120" y="6040148"/>
                </a:lnTo>
                <a:lnTo>
                  <a:pt x="5495631" y="6037720"/>
                </a:lnTo>
                <a:close/>
                <a:moveTo>
                  <a:pt x="5483685" y="6024147"/>
                </a:moveTo>
                <a:lnTo>
                  <a:pt x="5481889" y="6025464"/>
                </a:lnTo>
                <a:lnTo>
                  <a:pt x="5481199" y="6030722"/>
                </a:lnTo>
                <a:cubicBezTo>
                  <a:pt x="5479784" y="6035200"/>
                  <a:pt x="5477428" y="6041199"/>
                  <a:pt x="5479570" y="6048826"/>
                </a:cubicBezTo>
                <a:lnTo>
                  <a:pt x="5489483" y="6041972"/>
                </a:lnTo>
                <a:lnTo>
                  <a:pt x="5484135" y="6035760"/>
                </a:lnTo>
                <a:cubicBezTo>
                  <a:pt x="5483685" y="6032117"/>
                  <a:pt x="5484199" y="6027747"/>
                  <a:pt x="5483685" y="6024147"/>
                </a:cubicBezTo>
                <a:close/>
                <a:moveTo>
                  <a:pt x="5407754" y="6011806"/>
                </a:moveTo>
                <a:cubicBezTo>
                  <a:pt x="5406811" y="6019519"/>
                  <a:pt x="5404283" y="6019219"/>
                  <a:pt x="5400384" y="6017398"/>
                </a:cubicBezTo>
                <a:lnTo>
                  <a:pt x="5396016" y="6016408"/>
                </a:lnTo>
                <a:lnTo>
                  <a:pt x="5392970" y="6025319"/>
                </a:lnTo>
                <a:lnTo>
                  <a:pt x="5379870" y="6038855"/>
                </a:lnTo>
                <a:lnTo>
                  <a:pt x="5385410" y="6036609"/>
                </a:lnTo>
                <a:cubicBezTo>
                  <a:pt x="5403415" y="6031089"/>
                  <a:pt x="5428579" y="6024919"/>
                  <a:pt x="5407754" y="6011806"/>
                </a:cubicBezTo>
                <a:close/>
                <a:moveTo>
                  <a:pt x="5435863" y="5989351"/>
                </a:moveTo>
                <a:cubicBezTo>
                  <a:pt x="5432777" y="5995564"/>
                  <a:pt x="5432649" y="6000449"/>
                  <a:pt x="5433790" y="6004689"/>
                </a:cubicBezTo>
                <a:lnTo>
                  <a:pt x="5434447" y="6006047"/>
                </a:lnTo>
                <a:lnTo>
                  <a:pt x="5437856" y="5990883"/>
                </a:lnTo>
                <a:close/>
                <a:moveTo>
                  <a:pt x="2145619" y="5988495"/>
                </a:moveTo>
                <a:lnTo>
                  <a:pt x="2145619" y="5989181"/>
                </a:lnTo>
                <a:cubicBezTo>
                  <a:pt x="2119051" y="6009406"/>
                  <a:pt x="2094198" y="5979925"/>
                  <a:pt x="2074144" y="6001522"/>
                </a:cubicBezTo>
                <a:cubicBezTo>
                  <a:pt x="2110823" y="6015920"/>
                  <a:pt x="2150417" y="5989695"/>
                  <a:pt x="2146990" y="6025347"/>
                </a:cubicBezTo>
                <a:cubicBezTo>
                  <a:pt x="2172528" y="6027061"/>
                  <a:pt x="2163959" y="6031003"/>
                  <a:pt x="2145619" y="5988495"/>
                </a:cubicBezTo>
                <a:close/>
                <a:moveTo>
                  <a:pt x="5734075" y="5979764"/>
                </a:moveTo>
                <a:cubicBezTo>
                  <a:pt x="5741989" y="5986288"/>
                  <a:pt x="5737490" y="6011035"/>
                  <a:pt x="5741475" y="6023633"/>
                </a:cubicBezTo>
                <a:cubicBezTo>
                  <a:pt x="5734627" y="6018423"/>
                  <a:pt x="5726020" y="6016087"/>
                  <a:pt x="5717479" y="6017119"/>
                </a:cubicBezTo>
                <a:cubicBezTo>
                  <a:pt x="5722760" y="6005646"/>
                  <a:pt x="5724085" y="5992746"/>
                  <a:pt x="5721249" y="5980439"/>
                </a:cubicBezTo>
                <a:cubicBezTo>
                  <a:pt x="5727420" y="5977440"/>
                  <a:pt x="5731437" y="5977590"/>
                  <a:pt x="5734075" y="5979764"/>
                </a:cubicBezTo>
                <a:close/>
                <a:moveTo>
                  <a:pt x="5512096" y="5973311"/>
                </a:moveTo>
                <a:lnTo>
                  <a:pt x="5509437" y="5973668"/>
                </a:lnTo>
                <a:lnTo>
                  <a:pt x="5508420" y="5974203"/>
                </a:lnTo>
                <a:lnTo>
                  <a:pt x="5510117" y="6010802"/>
                </a:lnTo>
                <a:lnTo>
                  <a:pt x="5500528" y="6026438"/>
                </a:lnTo>
                <a:lnTo>
                  <a:pt x="5506349" y="6021806"/>
                </a:lnTo>
                <a:cubicBezTo>
                  <a:pt x="5510755" y="6021359"/>
                  <a:pt x="5518136" y="6022516"/>
                  <a:pt x="5530991" y="6026030"/>
                </a:cubicBezTo>
                <a:lnTo>
                  <a:pt x="5563245" y="5975206"/>
                </a:lnTo>
                <a:lnTo>
                  <a:pt x="5559595" y="5976390"/>
                </a:lnTo>
                <a:close/>
                <a:moveTo>
                  <a:pt x="5547423" y="5950483"/>
                </a:moveTo>
                <a:lnTo>
                  <a:pt x="5549248" y="5969300"/>
                </a:lnTo>
                <a:lnTo>
                  <a:pt x="5554750" y="5970174"/>
                </a:lnTo>
                <a:cubicBezTo>
                  <a:pt x="5559343" y="5969154"/>
                  <a:pt x="5562734" y="5966588"/>
                  <a:pt x="5565980" y="5963835"/>
                </a:cubicBezTo>
                <a:lnTo>
                  <a:pt x="5574533" y="5957674"/>
                </a:lnTo>
                <a:lnTo>
                  <a:pt x="5579025" y="5950706"/>
                </a:lnTo>
                <a:lnTo>
                  <a:pt x="5567522" y="5952308"/>
                </a:lnTo>
                <a:close/>
                <a:moveTo>
                  <a:pt x="440505" y="5882911"/>
                </a:moveTo>
                <a:cubicBezTo>
                  <a:pt x="445647" y="5911878"/>
                  <a:pt x="469301" y="5928847"/>
                  <a:pt x="457645" y="5968612"/>
                </a:cubicBezTo>
                <a:cubicBezTo>
                  <a:pt x="480097" y="5980814"/>
                  <a:pt x="507081" y="5981326"/>
                  <a:pt x="529977" y="5969983"/>
                </a:cubicBezTo>
                <a:lnTo>
                  <a:pt x="515215" y="5984262"/>
                </a:lnTo>
                <a:lnTo>
                  <a:pt x="528778" y="5981532"/>
                </a:lnTo>
                <a:lnTo>
                  <a:pt x="545793" y="5982884"/>
                </a:lnTo>
                <a:lnTo>
                  <a:pt x="544482" y="5967369"/>
                </a:lnTo>
                <a:cubicBezTo>
                  <a:pt x="543679" y="5956871"/>
                  <a:pt x="543459" y="5947176"/>
                  <a:pt x="545015" y="5937031"/>
                </a:cubicBezTo>
                <a:lnTo>
                  <a:pt x="545541" y="5935480"/>
                </a:lnTo>
                <a:lnTo>
                  <a:pt x="519563" y="5925463"/>
                </a:lnTo>
                <a:lnTo>
                  <a:pt x="497781" y="5926576"/>
                </a:lnTo>
                <a:lnTo>
                  <a:pt x="498782" y="5927990"/>
                </a:lnTo>
                <a:cubicBezTo>
                  <a:pt x="496382" y="5945130"/>
                  <a:pt x="474614" y="5922335"/>
                  <a:pt x="482670" y="5910849"/>
                </a:cubicBezTo>
                <a:cubicBezTo>
                  <a:pt x="455760" y="5943246"/>
                  <a:pt x="467587" y="5889767"/>
                  <a:pt x="440505" y="5882911"/>
                </a:cubicBezTo>
                <a:close/>
                <a:moveTo>
                  <a:pt x="472557" y="5840919"/>
                </a:moveTo>
                <a:lnTo>
                  <a:pt x="466696" y="5850441"/>
                </a:lnTo>
                <a:lnTo>
                  <a:pt x="481231" y="5848720"/>
                </a:lnTo>
                <a:close/>
                <a:moveTo>
                  <a:pt x="29310" y="5827376"/>
                </a:moveTo>
                <a:cubicBezTo>
                  <a:pt x="37195" y="5850687"/>
                  <a:pt x="21769" y="5883768"/>
                  <a:pt x="37023" y="5915477"/>
                </a:cubicBezTo>
                <a:cubicBezTo>
                  <a:pt x="8742" y="5901765"/>
                  <a:pt x="13713" y="5868170"/>
                  <a:pt x="0" y="5845545"/>
                </a:cubicBezTo>
                <a:cubicBezTo>
                  <a:pt x="2571" y="5832176"/>
                  <a:pt x="30167" y="5844002"/>
                  <a:pt x="29310" y="5827376"/>
                </a:cubicBezTo>
                <a:close/>
                <a:moveTo>
                  <a:pt x="5498597" y="5818293"/>
                </a:moveTo>
                <a:lnTo>
                  <a:pt x="5495061" y="5834719"/>
                </a:lnTo>
                <a:lnTo>
                  <a:pt x="5505333" y="5835566"/>
                </a:lnTo>
                <a:cubicBezTo>
                  <a:pt x="5512310" y="5837661"/>
                  <a:pt x="5514966" y="5841603"/>
                  <a:pt x="5507510" y="5848973"/>
                </a:cubicBezTo>
                <a:cubicBezTo>
                  <a:pt x="5507510" y="5843831"/>
                  <a:pt x="5500483" y="5839203"/>
                  <a:pt x="5499969" y="5848973"/>
                </a:cubicBezTo>
                <a:cubicBezTo>
                  <a:pt x="5501597" y="5850602"/>
                  <a:pt x="5505207" y="5852423"/>
                  <a:pt x="5509725" y="5853933"/>
                </a:cubicBezTo>
                <a:lnTo>
                  <a:pt x="5518470" y="5855714"/>
                </a:lnTo>
                <a:lnTo>
                  <a:pt x="5519188" y="5850966"/>
                </a:lnTo>
                <a:cubicBezTo>
                  <a:pt x="5519253" y="5836504"/>
                  <a:pt x="5514196" y="5823349"/>
                  <a:pt x="5498941" y="5818293"/>
                </a:cubicBezTo>
                <a:close/>
                <a:moveTo>
                  <a:pt x="5770271" y="5802181"/>
                </a:moveTo>
                <a:cubicBezTo>
                  <a:pt x="5778841" y="5802181"/>
                  <a:pt x="5775413" y="5810579"/>
                  <a:pt x="5771299" y="5811093"/>
                </a:cubicBezTo>
                <a:cubicBezTo>
                  <a:pt x="5775584" y="5871256"/>
                  <a:pt x="5827519" y="5859600"/>
                  <a:pt x="5843631" y="5902794"/>
                </a:cubicBezTo>
                <a:cubicBezTo>
                  <a:pt x="5830090" y="5905536"/>
                  <a:pt x="5826491" y="5893538"/>
                  <a:pt x="5812093" y="5897309"/>
                </a:cubicBezTo>
                <a:cubicBezTo>
                  <a:pt x="5823063" y="5948730"/>
                  <a:pt x="5850144" y="5954043"/>
                  <a:pt x="5841403" y="6011977"/>
                </a:cubicBezTo>
                <a:cubicBezTo>
                  <a:pt x="5828719" y="6009406"/>
                  <a:pt x="5831290" y="5984553"/>
                  <a:pt x="5808493" y="5997408"/>
                </a:cubicBezTo>
                <a:cubicBezTo>
                  <a:pt x="5824434" y="5966041"/>
                  <a:pt x="5805237" y="5916506"/>
                  <a:pt x="5763072" y="5938960"/>
                </a:cubicBezTo>
                <a:cubicBezTo>
                  <a:pt x="5779184" y="5921820"/>
                  <a:pt x="5790668" y="5909307"/>
                  <a:pt x="5758958" y="5903137"/>
                </a:cubicBezTo>
                <a:cubicBezTo>
                  <a:pt x="5757415" y="5880854"/>
                  <a:pt x="5784326" y="5897652"/>
                  <a:pt x="5789296" y="5899880"/>
                </a:cubicBezTo>
                <a:lnTo>
                  <a:pt x="5785183" y="5863885"/>
                </a:lnTo>
                <a:cubicBezTo>
                  <a:pt x="5777360" y="5848667"/>
                  <a:pt x="5761086" y="5839716"/>
                  <a:pt x="5744046" y="5841260"/>
                </a:cubicBezTo>
                <a:cubicBezTo>
                  <a:pt x="5749188" y="5825320"/>
                  <a:pt x="5770271" y="5823949"/>
                  <a:pt x="5770271" y="5802695"/>
                </a:cubicBezTo>
                <a:close/>
                <a:moveTo>
                  <a:pt x="279215" y="5782126"/>
                </a:moveTo>
                <a:cubicBezTo>
                  <a:pt x="296184" y="5784697"/>
                  <a:pt x="282815" y="5807151"/>
                  <a:pt x="303897" y="5807151"/>
                </a:cubicBezTo>
                <a:cubicBezTo>
                  <a:pt x="293863" y="5816601"/>
                  <a:pt x="279882" y="5820623"/>
                  <a:pt x="266360" y="5817949"/>
                </a:cubicBezTo>
                <a:cubicBezTo>
                  <a:pt x="287614" y="5804751"/>
                  <a:pt x="261047" y="5793439"/>
                  <a:pt x="279215" y="5782126"/>
                </a:cubicBezTo>
                <a:close/>
                <a:moveTo>
                  <a:pt x="634010" y="5780534"/>
                </a:moveTo>
                <a:lnTo>
                  <a:pt x="633332" y="5781437"/>
                </a:lnTo>
                <a:lnTo>
                  <a:pt x="632929" y="5780982"/>
                </a:lnTo>
                <a:lnTo>
                  <a:pt x="635636" y="5794989"/>
                </a:lnTo>
                <a:lnTo>
                  <a:pt x="637136" y="5807968"/>
                </a:lnTo>
                <a:lnTo>
                  <a:pt x="654480" y="5806966"/>
                </a:lnTo>
                <a:lnTo>
                  <a:pt x="658187" y="5798581"/>
                </a:lnTo>
                <a:cubicBezTo>
                  <a:pt x="651330" y="5796181"/>
                  <a:pt x="640703" y="5796524"/>
                  <a:pt x="641218" y="5788982"/>
                </a:cubicBezTo>
                <a:cubicBezTo>
                  <a:pt x="644731" y="5788468"/>
                  <a:pt x="649017" y="5788854"/>
                  <a:pt x="652595" y="5788447"/>
                </a:cubicBezTo>
                <a:lnTo>
                  <a:pt x="657396" y="5784886"/>
                </a:lnTo>
                <a:lnTo>
                  <a:pt x="657019" y="5782879"/>
                </a:lnTo>
                <a:close/>
                <a:moveTo>
                  <a:pt x="5617753" y="5777603"/>
                </a:moveTo>
                <a:lnTo>
                  <a:pt x="5611473" y="5787240"/>
                </a:lnTo>
                <a:cubicBezTo>
                  <a:pt x="5608026" y="5790792"/>
                  <a:pt x="5604137" y="5793095"/>
                  <a:pt x="5600238" y="5792923"/>
                </a:cubicBezTo>
                <a:cubicBezTo>
                  <a:pt x="5598352" y="5822405"/>
                  <a:pt x="5628519" y="5802351"/>
                  <a:pt x="5611379" y="5828061"/>
                </a:cubicBezTo>
                <a:lnTo>
                  <a:pt x="5623071" y="5824705"/>
                </a:lnTo>
                <a:lnTo>
                  <a:pt x="5618246" y="5790127"/>
                </a:lnTo>
                <a:close/>
                <a:moveTo>
                  <a:pt x="5591839" y="5767386"/>
                </a:moveTo>
                <a:lnTo>
                  <a:pt x="5587073" y="5773967"/>
                </a:lnTo>
                <a:lnTo>
                  <a:pt x="5585266" y="5786853"/>
                </a:lnTo>
                <a:lnTo>
                  <a:pt x="5595959" y="5777906"/>
                </a:lnTo>
                <a:cubicBezTo>
                  <a:pt x="5597968" y="5774917"/>
                  <a:pt x="5597325" y="5771885"/>
                  <a:pt x="5591498" y="5768071"/>
                </a:cubicBezTo>
                <a:close/>
                <a:moveTo>
                  <a:pt x="551771" y="5757018"/>
                </a:moveTo>
                <a:lnTo>
                  <a:pt x="545679" y="5761614"/>
                </a:lnTo>
                <a:lnTo>
                  <a:pt x="535747" y="5757891"/>
                </a:lnTo>
                <a:lnTo>
                  <a:pt x="531983" y="5759108"/>
                </a:lnTo>
                <a:cubicBezTo>
                  <a:pt x="521289" y="5766798"/>
                  <a:pt x="537133" y="5788683"/>
                  <a:pt x="513351" y="5799095"/>
                </a:cubicBezTo>
                <a:cubicBezTo>
                  <a:pt x="499639" y="5794297"/>
                  <a:pt x="508038" y="5774413"/>
                  <a:pt x="479071" y="5780241"/>
                </a:cubicBezTo>
                <a:cubicBezTo>
                  <a:pt x="468444" y="5803894"/>
                  <a:pt x="507181" y="5793953"/>
                  <a:pt x="512494" y="5806638"/>
                </a:cubicBezTo>
                <a:cubicBezTo>
                  <a:pt x="477914" y="5811652"/>
                  <a:pt x="493758" y="5823029"/>
                  <a:pt x="494875" y="5839684"/>
                </a:cubicBezTo>
                <a:lnTo>
                  <a:pt x="492264" y="5847413"/>
                </a:lnTo>
                <a:lnTo>
                  <a:pt x="495011" y="5847088"/>
                </a:lnTo>
                <a:lnTo>
                  <a:pt x="495011" y="5847602"/>
                </a:lnTo>
                <a:lnTo>
                  <a:pt x="491340" y="5850150"/>
                </a:lnTo>
                <a:lnTo>
                  <a:pt x="488669" y="5858059"/>
                </a:lnTo>
                <a:lnTo>
                  <a:pt x="485586" y="5854144"/>
                </a:lnTo>
                <a:lnTo>
                  <a:pt x="473479" y="5862547"/>
                </a:lnTo>
                <a:lnTo>
                  <a:pt x="464716" y="5865911"/>
                </a:lnTo>
                <a:lnTo>
                  <a:pt x="466558" y="5893709"/>
                </a:lnTo>
                <a:cubicBezTo>
                  <a:pt x="473929" y="5894566"/>
                  <a:pt x="478214" y="5898851"/>
                  <a:pt x="482542" y="5905065"/>
                </a:cubicBezTo>
                <a:lnTo>
                  <a:pt x="488313" y="5913211"/>
                </a:lnTo>
                <a:lnTo>
                  <a:pt x="497559" y="5911360"/>
                </a:lnTo>
                <a:cubicBezTo>
                  <a:pt x="503719" y="5911596"/>
                  <a:pt x="511138" y="5912645"/>
                  <a:pt x="518409" y="5913583"/>
                </a:cubicBezTo>
                <a:lnTo>
                  <a:pt x="531184" y="5914573"/>
                </a:lnTo>
                <a:lnTo>
                  <a:pt x="528855" y="5909256"/>
                </a:lnTo>
                <a:lnTo>
                  <a:pt x="529987" y="5903979"/>
                </a:lnTo>
                <a:lnTo>
                  <a:pt x="516264" y="5901269"/>
                </a:lnTo>
                <a:cubicBezTo>
                  <a:pt x="506408" y="5899962"/>
                  <a:pt x="497324" y="5897562"/>
                  <a:pt x="498781" y="5880850"/>
                </a:cubicBezTo>
                <a:lnTo>
                  <a:pt x="535876" y="5878625"/>
                </a:lnTo>
                <a:lnTo>
                  <a:pt x="533748" y="5862858"/>
                </a:lnTo>
                <a:lnTo>
                  <a:pt x="543977" y="5865122"/>
                </a:lnTo>
                <a:lnTo>
                  <a:pt x="533854" y="5860882"/>
                </a:lnTo>
                <a:cubicBezTo>
                  <a:pt x="525134" y="5859682"/>
                  <a:pt x="514207" y="5861568"/>
                  <a:pt x="504266" y="5862510"/>
                </a:cubicBezTo>
                <a:cubicBezTo>
                  <a:pt x="513693" y="5860282"/>
                  <a:pt x="524320" y="5821716"/>
                  <a:pt x="510779" y="5843999"/>
                </a:cubicBezTo>
                <a:cubicBezTo>
                  <a:pt x="518706" y="5828530"/>
                  <a:pt x="527683" y="5819296"/>
                  <a:pt x="538190" y="5813913"/>
                </a:cubicBezTo>
                <a:lnTo>
                  <a:pt x="542620" y="5813068"/>
                </a:lnTo>
                <a:lnTo>
                  <a:pt x="522436" y="5799952"/>
                </a:lnTo>
                <a:cubicBezTo>
                  <a:pt x="524664" y="5778698"/>
                  <a:pt x="544889" y="5820692"/>
                  <a:pt x="541976" y="5786754"/>
                </a:cubicBezTo>
                <a:cubicBezTo>
                  <a:pt x="550546" y="5787782"/>
                  <a:pt x="547803" y="5796695"/>
                  <a:pt x="549346" y="5802867"/>
                </a:cubicBezTo>
                <a:cubicBezTo>
                  <a:pt x="579341" y="5793610"/>
                  <a:pt x="520550" y="5771156"/>
                  <a:pt x="553974" y="5757101"/>
                </a:cubicBezTo>
                <a:close/>
                <a:moveTo>
                  <a:pt x="5703938" y="5755559"/>
                </a:moveTo>
                <a:cubicBezTo>
                  <a:pt x="5730505" y="5755559"/>
                  <a:pt x="5688854" y="5791039"/>
                  <a:pt x="5715422" y="5789840"/>
                </a:cubicBezTo>
                <a:cubicBezTo>
                  <a:pt x="5715422" y="5815036"/>
                  <a:pt x="5691768" y="5792925"/>
                  <a:pt x="5698281" y="5773728"/>
                </a:cubicBezTo>
                <a:cubicBezTo>
                  <a:pt x="5651489" y="5775956"/>
                  <a:pt x="5698453" y="5769614"/>
                  <a:pt x="5703938" y="5755559"/>
                </a:cubicBezTo>
                <a:close/>
                <a:moveTo>
                  <a:pt x="200884" y="5752816"/>
                </a:moveTo>
                <a:cubicBezTo>
                  <a:pt x="243906" y="5767043"/>
                  <a:pt x="216996" y="5786240"/>
                  <a:pt x="229680" y="5821377"/>
                </a:cubicBezTo>
                <a:cubicBezTo>
                  <a:pt x="205684" y="5807494"/>
                  <a:pt x="202598" y="5780069"/>
                  <a:pt x="200884" y="5752816"/>
                </a:cubicBezTo>
                <a:close/>
                <a:moveTo>
                  <a:pt x="5598105" y="5701147"/>
                </a:moveTo>
                <a:lnTo>
                  <a:pt x="5599446" y="5705103"/>
                </a:lnTo>
                <a:cubicBezTo>
                  <a:pt x="5599028" y="5710534"/>
                  <a:pt x="5597512" y="5718370"/>
                  <a:pt x="5595587" y="5727581"/>
                </a:cubicBezTo>
                <a:lnTo>
                  <a:pt x="5594034" y="5735134"/>
                </a:lnTo>
                <a:lnTo>
                  <a:pt x="5605125" y="5750638"/>
                </a:lnTo>
                <a:lnTo>
                  <a:pt x="5616829" y="5754085"/>
                </a:lnTo>
                <a:lnTo>
                  <a:pt x="5616588" y="5747953"/>
                </a:lnTo>
                <a:lnTo>
                  <a:pt x="5614694" y="5717337"/>
                </a:lnTo>
                <a:lnTo>
                  <a:pt x="5601780" y="5729504"/>
                </a:lnTo>
                <a:cubicBezTo>
                  <a:pt x="5609836" y="5717335"/>
                  <a:pt x="5607437" y="5707736"/>
                  <a:pt x="5599938" y="5701887"/>
                </a:cubicBezTo>
                <a:close/>
                <a:moveTo>
                  <a:pt x="5585564" y="5696085"/>
                </a:moveTo>
                <a:lnTo>
                  <a:pt x="5583270" y="5709624"/>
                </a:lnTo>
                <a:lnTo>
                  <a:pt x="5594078" y="5699522"/>
                </a:lnTo>
                <a:close/>
                <a:moveTo>
                  <a:pt x="5588634" y="5677969"/>
                </a:moveTo>
                <a:lnTo>
                  <a:pt x="5586634" y="5689772"/>
                </a:lnTo>
                <a:lnTo>
                  <a:pt x="5596017" y="5691432"/>
                </a:lnTo>
                <a:cubicBezTo>
                  <a:pt x="5602107" y="5692765"/>
                  <a:pt x="5607553" y="5694307"/>
                  <a:pt x="5611786" y="5696245"/>
                </a:cubicBezTo>
                <a:lnTo>
                  <a:pt x="5612498" y="5696847"/>
                </a:lnTo>
                <a:lnTo>
                  <a:pt x="5609253" y="5679901"/>
                </a:lnTo>
                <a:lnTo>
                  <a:pt x="5600848" y="5679281"/>
                </a:lnTo>
                <a:close/>
                <a:moveTo>
                  <a:pt x="5708842" y="5664778"/>
                </a:moveTo>
                <a:lnTo>
                  <a:pt x="5722522" y="5672847"/>
                </a:lnTo>
                <a:cubicBezTo>
                  <a:pt x="5728234" y="5689623"/>
                  <a:pt x="5713965" y="5727706"/>
                  <a:pt x="5717821" y="5745446"/>
                </a:cubicBezTo>
                <a:cubicBezTo>
                  <a:pt x="5701881" y="5735162"/>
                  <a:pt x="5712840" y="5713212"/>
                  <a:pt x="5713242" y="5688924"/>
                </a:cubicBezTo>
                <a:close/>
                <a:moveTo>
                  <a:pt x="5708737" y="5664201"/>
                </a:moveTo>
                <a:lnTo>
                  <a:pt x="5708842" y="5664778"/>
                </a:lnTo>
                <a:lnTo>
                  <a:pt x="5708737" y="5664716"/>
                </a:lnTo>
                <a:close/>
                <a:moveTo>
                  <a:pt x="5601504" y="5639162"/>
                </a:moveTo>
                <a:lnTo>
                  <a:pt x="5593083" y="5651710"/>
                </a:lnTo>
                <a:lnTo>
                  <a:pt x="5592163" y="5657140"/>
                </a:lnTo>
                <a:close/>
                <a:moveTo>
                  <a:pt x="5619093" y="5612952"/>
                </a:moveTo>
                <a:lnTo>
                  <a:pt x="5616064" y="5617467"/>
                </a:lnTo>
                <a:lnTo>
                  <a:pt x="5619035" y="5615528"/>
                </a:lnTo>
                <a:close/>
                <a:moveTo>
                  <a:pt x="5610929" y="5565643"/>
                </a:moveTo>
                <a:lnTo>
                  <a:pt x="5604349" y="5566284"/>
                </a:lnTo>
                <a:lnTo>
                  <a:pt x="5605124" y="5568323"/>
                </a:lnTo>
                <a:cubicBezTo>
                  <a:pt x="5607952" y="5576529"/>
                  <a:pt x="5608981" y="5585528"/>
                  <a:pt x="5601782" y="5602497"/>
                </a:cubicBezTo>
                <a:cubicBezTo>
                  <a:pt x="5613437" y="5604811"/>
                  <a:pt x="5615922" y="5596241"/>
                  <a:pt x="5619008" y="5588356"/>
                </a:cubicBezTo>
                <a:lnTo>
                  <a:pt x="5620763" y="5585607"/>
                </a:lnTo>
                <a:lnTo>
                  <a:pt x="5619965" y="5576268"/>
                </a:lnTo>
                <a:cubicBezTo>
                  <a:pt x="5620980" y="5575332"/>
                  <a:pt x="5622829" y="5575054"/>
                  <a:pt x="5625877" y="5575642"/>
                </a:cubicBezTo>
                <a:lnTo>
                  <a:pt x="5633769" y="5578396"/>
                </a:lnTo>
                <a:lnTo>
                  <a:pt x="5637119" y="5578359"/>
                </a:lnTo>
                <a:lnTo>
                  <a:pt x="5627611" y="5568863"/>
                </a:lnTo>
                <a:cubicBezTo>
                  <a:pt x="5622815" y="5566629"/>
                  <a:pt x="5617132" y="5565751"/>
                  <a:pt x="5610929" y="5565643"/>
                </a:cubicBezTo>
                <a:close/>
                <a:moveTo>
                  <a:pt x="338349" y="5519366"/>
                </a:moveTo>
                <a:cubicBezTo>
                  <a:pt x="327551" y="5528107"/>
                  <a:pt x="316067" y="5576443"/>
                  <a:pt x="333378" y="5586042"/>
                </a:cubicBezTo>
                <a:cubicBezTo>
                  <a:pt x="344520" y="5577471"/>
                  <a:pt x="356004" y="5528964"/>
                  <a:pt x="338349" y="5519366"/>
                </a:cubicBezTo>
                <a:close/>
                <a:moveTo>
                  <a:pt x="5570588" y="5385330"/>
                </a:moveTo>
                <a:lnTo>
                  <a:pt x="5566635" y="5389622"/>
                </a:lnTo>
                <a:lnTo>
                  <a:pt x="5583343" y="5400484"/>
                </a:lnTo>
                <a:lnTo>
                  <a:pt x="5586173" y="5400805"/>
                </a:lnTo>
                <a:lnTo>
                  <a:pt x="5586003" y="5396956"/>
                </a:lnTo>
                <a:cubicBezTo>
                  <a:pt x="5583604" y="5391543"/>
                  <a:pt x="5578772" y="5387301"/>
                  <a:pt x="5570588" y="5385330"/>
                </a:cubicBezTo>
                <a:close/>
                <a:moveTo>
                  <a:pt x="5568343" y="5367721"/>
                </a:moveTo>
                <a:lnTo>
                  <a:pt x="5560736" y="5370966"/>
                </a:lnTo>
                <a:cubicBezTo>
                  <a:pt x="5550815" y="5373581"/>
                  <a:pt x="5540515" y="5374757"/>
                  <a:pt x="5530164" y="5374409"/>
                </a:cubicBezTo>
                <a:lnTo>
                  <a:pt x="5506860" y="5370103"/>
                </a:lnTo>
                <a:lnTo>
                  <a:pt x="5502329" y="5377233"/>
                </a:lnTo>
                <a:lnTo>
                  <a:pt x="5505271" y="5385467"/>
                </a:lnTo>
                <a:cubicBezTo>
                  <a:pt x="5512197" y="5392323"/>
                  <a:pt x="5523890" y="5392109"/>
                  <a:pt x="5533773" y="5394252"/>
                </a:cubicBezTo>
                <a:lnTo>
                  <a:pt x="5536548" y="5395604"/>
                </a:lnTo>
                <a:lnTo>
                  <a:pt x="5535277" y="5392186"/>
                </a:lnTo>
                <a:lnTo>
                  <a:pt x="5548914" y="5390946"/>
                </a:lnTo>
                <a:lnTo>
                  <a:pt x="5549484" y="5388788"/>
                </a:lnTo>
                <a:cubicBezTo>
                  <a:pt x="5550715" y="5386207"/>
                  <a:pt x="5552153" y="5384815"/>
                  <a:pt x="5553797" y="5384302"/>
                </a:cubicBezTo>
                <a:lnTo>
                  <a:pt x="5555584" y="5385025"/>
                </a:lnTo>
                <a:lnTo>
                  <a:pt x="5562873" y="5376053"/>
                </a:lnTo>
                <a:close/>
                <a:moveTo>
                  <a:pt x="5613093" y="5338707"/>
                </a:moveTo>
                <a:lnTo>
                  <a:pt x="5613178" y="5338851"/>
                </a:lnTo>
                <a:lnTo>
                  <a:pt x="5612827" y="5338930"/>
                </a:lnTo>
                <a:close/>
                <a:moveTo>
                  <a:pt x="5656458" y="5333907"/>
                </a:moveTo>
                <a:cubicBezTo>
                  <a:pt x="5655815" y="5359618"/>
                  <a:pt x="5635311" y="5365178"/>
                  <a:pt x="5622424" y="5354564"/>
                </a:cubicBezTo>
                <a:lnTo>
                  <a:pt x="5613178" y="5338851"/>
                </a:lnTo>
                <a:lnTo>
                  <a:pt x="5625647" y="5336061"/>
                </a:lnTo>
                <a:cubicBezTo>
                  <a:pt x="5637367" y="5333436"/>
                  <a:pt x="5648359" y="5331765"/>
                  <a:pt x="5656458" y="5333907"/>
                </a:cubicBezTo>
                <a:close/>
                <a:moveTo>
                  <a:pt x="5737020" y="5323111"/>
                </a:moveTo>
                <a:cubicBezTo>
                  <a:pt x="5748675" y="5335109"/>
                  <a:pt x="5754160" y="5351221"/>
                  <a:pt x="5764101" y="5324653"/>
                </a:cubicBezTo>
                <a:cubicBezTo>
                  <a:pt x="5764101" y="5359962"/>
                  <a:pt x="5776442" y="5423038"/>
                  <a:pt x="5772328" y="5486286"/>
                </a:cubicBezTo>
                <a:cubicBezTo>
                  <a:pt x="5778156" y="5508568"/>
                  <a:pt x="5756559" y="5527594"/>
                  <a:pt x="5762730" y="5494856"/>
                </a:cubicBezTo>
                <a:cubicBezTo>
                  <a:pt x="5759473" y="5466575"/>
                  <a:pt x="5747132" y="5419782"/>
                  <a:pt x="5759302" y="5404698"/>
                </a:cubicBezTo>
                <a:cubicBezTo>
                  <a:pt x="5752759" y="5394233"/>
                  <a:pt x="5750374" y="5381697"/>
                  <a:pt x="5752617" y="5369561"/>
                </a:cubicBezTo>
                <a:lnTo>
                  <a:pt x="5752617" y="5368704"/>
                </a:lnTo>
                <a:cubicBezTo>
                  <a:pt x="5743876" y="5368704"/>
                  <a:pt x="5744904" y="5379159"/>
                  <a:pt x="5742504" y="5385844"/>
                </a:cubicBezTo>
                <a:cubicBezTo>
                  <a:pt x="5722622" y="5380702"/>
                  <a:pt x="5741476" y="5341794"/>
                  <a:pt x="5737020" y="5323111"/>
                </a:cubicBezTo>
                <a:close/>
                <a:moveTo>
                  <a:pt x="5583084" y="5244316"/>
                </a:moveTo>
                <a:cubicBezTo>
                  <a:pt x="5600845" y="5249398"/>
                  <a:pt x="5611687" y="5267310"/>
                  <a:pt x="5607952" y="5285402"/>
                </a:cubicBezTo>
                <a:lnTo>
                  <a:pt x="5607609" y="5285744"/>
                </a:lnTo>
                <a:cubicBezTo>
                  <a:pt x="5584127" y="5257806"/>
                  <a:pt x="5582242" y="5253692"/>
                  <a:pt x="5540250" y="5266033"/>
                </a:cubicBezTo>
                <a:cubicBezTo>
                  <a:pt x="5546647" y="5248704"/>
                  <a:pt x="5565323" y="5239235"/>
                  <a:pt x="5583084" y="5244316"/>
                </a:cubicBezTo>
                <a:close/>
                <a:moveTo>
                  <a:pt x="5521094" y="5203973"/>
                </a:moveTo>
                <a:lnTo>
                  <a:pt x="5521083" y="5204919"/>
                </a:lnTo>
                <a:lnTo>
                  <a:pt x="5535918" y="5214311"/>
                </a:lnTo>
                <a:lnTo>
                  <a:pt x="5543056" y="5215523"/>
                </a:lnTo>
                <a:lnTo>
                  <a:pt x="5542501" y="5204373"/>
                </a:lnTo>
                <a:lnTo>
                  <a:pt x="5539031" y="5205608"/>
                </a:lnTo>
                <a:close/>
                <a:moveTo>
                  <a:pt x="5580015" y="5201758"/>
                </a:moveTo>
                <a:cubicBezTo>
                  <a:pt x="5588928" y="5206728"/>
                  <a:pt x="5593384" y="5226440"/>
                  <a:pt x="5598355" y="5211356"/>
                </a:cubicBezTo>
                <a:cubicBezTo>
                  <a:pt x="5618066" y="5211356"/>
                  <a:pt x="5601097" y="5242551"/>
                  <a:pt x="5605211" y="5255578"/>
                </a:cubicBezTo>
                <a:cubicBezTo>
                  <a:pt x="5595098" y="5251979"/>
                  <a:pt x="5583100" y="5238438"/>
                  <a:pt x="5597155" y="5237581"/>
                </a:cubicBezTo>
                <a:cubicBezTo>
                  <a:pt x="5594070" y="5223697"/>
                  <a:pt x="5569216" y="5228839"/>
                  <a:pt x="5580015" y="5201758"/>
                </a:cubicBezTo>
                <a:close/>
                <a:moveTo>
                  <a:pt x="309554" y="5172790"/>
                </a:moveTo>
                <a:cubicBezTo>
                  <a:pt x="319838" y="5201243"/>
                  <a:pt x="320009" y="5256434"/>
                  <a:pt x="332350" y="5302027"/>
                </a:cubicBezTo>
                <a:cubicBezTo>
                  <a:pt x="339035" y="5274774"/>
                  <a:pt x="342806" y="5192844"/>
                  <a:pt x="309554" y="5172790"/>
                </a:cubicBezTo>
                <a:close/>
                <a:moveTo>
                  <a:pt x="5622007" y="5147765"/>
                </a:moveTo>
                <a:cubicBezTo>
                  <a:pt x="5628183" y="5152991"/>
                  <a:pt x="5636255" y="5155412"/>
                  <a:pt x="5644288" y="5154450"/>
                </a:cubicBezTo>
                <a:cubicBezTo>
                  <a:pt x="5640215" y="5163039"/>
                  <a:pt x="5638783" y="5172643"/>
                  <a:pt x="5640176" y="5182046"/>
                </a:cubicBezTo>
                <a:cubicBezTo>
                  <a:pt x="5643604" y="5194044"/>
                  <a:pt x="5658686" y="5187531"/>
                  <a:pt x="5669657" y="5187874"/>
                </a:cubicBezTo>
                <a:cubicBezTo>
                  <a:pt x="5659544" y="5170733"/>
                  <a:pt x="5659716" y="5169705"/>
                  <a:pt x="5675656" y="5178104"/>
                </a:cubicBezTo>
                <a:cubicBezTo>
                  <a:pt x="5681141" y="5195415"/>
                  <a:pt x="5646346" y="5211356"/>
                  <a:pt x="5641033" y="5190959"/>
                </a:cubicBezTo>
                <a:cubicBezTo>
                  <a:pt x="5630406" y="5201414"/>
                  <a:pt x="5637605" y="5229867"/>
                  <a:pt x="5632806" y="5246322"/>
                </a:cubicBezTo>
                <a:cubicBezTo>
                  <a:pt x="5608809" y="5206385"/>
                  <a:pt x="5638119" y="5182903"/>
                  <a:pt x="5622007" y="5147765"/>
                </a:cubicBezTo>
                <a:close/>
                <a:moveTo>
                  <a:pt x="5539220" y="5138510"/>
                </a:moveTo>
                <a:lnTo>
                  <a:pt x="5534279" y="5146889"/>
                </a:lnTo>
                <a:lnTo>
                  <a:pt x="5536904" y="5146500"/>
                </a:lnTo>
                <a:lnTo>
                  <a:pt x="5539405" y="5142234"/>
                </a:lnTo>
                <a:close/>
                <a:moveTo>
                  <a:pt x="5761142" y="5064405"/>
                </a:moveTo>
                <a:cubicBezTo>
                  <a:pt x="5769391" y="5072413"/>
                  <a:pt x="5775671" y="5164949"/>
                  <a:pt x="5745076" y="5155650"/>
                </a:cubicBezTo>
                <a:lnTo>
                  <a:pt x="5745076" y="5154793"/>
                </a:lnTo>
                <a:cubicBezTo>
                  <a:pt x="5762216" y="5138681"/>
                  <a:pt x="5754331" y="5096516"/>
                  <a:pt x="5757588" y="5066692"/>
                </a:cubicBezTo>
                <a:cubicBezTo>
                  <a:pt x="5758745" y="5063843"/>
                  <a:pt x="5759964" y="5063262"/>
                  <a:pt x="5761142" y="5064405"/>
                </a:cubicBezTo>
                <a:close/>
                <a:moveTo>
                  <a:pt x="249905" y="4997102"/>
                </a:moveTo>
                <a:cubicBezTo>
                  <a:pt x="256419" y="5025898"/>
                  <a:pt x="238421" y="5033268"/>
                  <a:pt x="240135" y="5057779"/>
                </a:cubicBezTo>
                <a:cubicBezTo>
                  <a:pt x="227623" y="5053836"/>
                  <a:pt x="219224" y="4988532"/>
                  <a:pt x="249905" y="4997102"/>
                </a:cubicBezTo>
                <a:close/>
                <a:moveTo>
                  <a:pt x="5631025" y="4986944"/>
                </a:moveTo>
                <a:cubicBezTo>
                  <a:pt x="5653449" y="4985747"/>
                  <a:pt x="5684141" y="5001688"/>
                  <a:pt x="5699310" y="5011843"/>
                </a:cubicBezTo>
                <a:cubicBezTo>
                  <a:pt x="5680456" y="5031554"/>
                  <a:pt x="5637262" y="5000016"/>
                  <a:pt x="5612237" y="4994703"/>
                </a:cubicBezTo>
                <a:cubicBezTo>
                  <a:pt x="5616994" y="4989646"/>
                  <a:pt x="5623550" y="4987343"/>
                  <a:pt x="5631025" y="4986944"/>
                </a:cubicBezTo>
                <a:close/>
                <a:moveTo>
                  <a:pt x="304240" y="4966764"/>
                </a:moveTo>
                <a:cubicBezTo>
                  <a:pt x="313153" y="4973106"/>
                  <a:pt x="327379" y="5038582"/>
                  <a:pt x="329950" y="5074233"/>
                </a:cubicBezTo>
                <a:cubicBezTo>
                  <a:pt x="309039" y="5069777"/>
                  <a:pt x="314010" y="4976705"/>
                  <a:pt x="294642" y="5020241"/>
                </a:cubicBezTo>
                <a:cubicBezTo>
                  <a:pt x="262418" y="5001559"/>
                  <a:pt x="321552" y="4997959"/>
                  <a:pt x="304240" y="4966764"/>
                </a:cubicBezTo>
                <a:close/>
                <a:moveTo>
                  <a:pt x="5554438" y="4869886"/>
                </a:moveTo>
                <a:lnTo>
                  <a:pt x="5556874" y="4878492"/>
                </a:lnTo>
                <a:cubicBezTo>
                  <a:pt x="5558717" y="4885863"/>
                  <a:pt x="5560902" y="4889644"/>
                  <a:pt x="5563382" y="4891431"/>
                </a:cubicBezTo>
                <a:lnTo>
                  <a:pt x="5564540" y="4891566"/>
                </a:lnTo>
                <a:lnTo>
                  <a:pt x="5565277" y="4889931"/>
                </a:lnTo>
                <a:cubicBezTo>
                  <a:pt x="5567864" y="4883193"/>
                  <a:pt x="5569642" y="4876862"/>
                  <a:pt x="5569385" y="4872491"/>
                </a:cubicBezTo>
                <a:close/>
                <a:moveTo>
                  <a:pt x="5592123" y="4633558"/>
                </a:moveTo>
                <a:cubicBezTo>
                  <a:pt x="5599437" y="4637870"/>
                  <a:pt x="5563067" y="4705697"/>
                  <a:pt x="5586014" y="4713946"/>
                </a:cubicBezTo>
                <a:cubicBezTo>
                  <a:pt x="5554990" y="4732457"/>
                  <a:pt x="5573673" y="4652069"/>
                  <a:pt x="5586014" y="4635272"/>
                </a:cubicBezTo>
                <a:lnTo>
                  <a:pt x="5586014" y="4635958"/>
                </a:lnTo>
                <a:cubicBezTo>
                  <a:pt x="5589142" y="4633622"/>
                  <a:pt x="5591078" y="4632942"/>
                  <a:pt x="5592123" y="4633558"/>
                </a:cubicBezTo>
                <a:close/>
                <a:moveTo>
                  <a:pt x="5640348" y="4548885"/>
                </a:moveTo>
                <a:lnTo>
                  <a:pt x="5641205" y="4548885"/>
                </a:lnTo>
                <a:cubicBezTo>
                  <a:pt x="5671887" y="4566025"/>
                  <a:pt x="5625608" y="4579223"/>
                  <a:pt x="5632121" y="4600306"/>
                </a:cubicBezTo>
                <a:cubicBezTo>
                  <a:pt x="5612581" y="4601506"/>
                  <a:pt x="5628007" y="4569453"/>
                  <a:pt x="5623208" y="4556770"/>
                </a:cubicBezTo>
                <a:cubicBezTo>
                  <a:pt x="5632807" y="4558998"/>
                  <a:pt x="5639149" y="4555570"/>
                  <a:pt x="5640348" y="4548885"/>
                </a:cubicBezTo>
                <a:close/>
                <a:moveTo>
                  <a:pt x="5639149" y="4298294"/>
                </a:moveTo>
                <a:cubicBezTo>
                  <a:pt x="5659546" y="4335489"/>
                  <a:pt x="5625608" y="4408335"/>
                  <a:pt x="5622008" y="4427703"/>
                </a:cubicBezTo>
                <a:cubicBezTo>
                  <a:pt x="5610696" y="4394451"/>
                  <a:pt x="5642405" y="4331032"/>
                  <a:pt x="5639149" y="4298294"/>
                </a:cubicBezTo>
                <a:close/>
                <a:moveTo>
                  <a:pt x="5628693" y="4229733"/>
                </a:moveTo>
                <a:lnTo>
                  <a:pt x="5629207" y="4229733"/>
                </a:lnTo>
                <a:cubicBezTo>
                  <a:pt x="5645491" y="4205737"/>
                  <a:pt x="5617723" y="4394966"/>
                  <a:pt x="5612067" y="4324519"/>
                </a:cubicBezTo>
                <a:cubicBezTo>
                  <a:pt x="5623551" y="4298294"/>
                  <a:pt x="5617209" y="4255787"/>
                  <a:pt x="5628693" y="4229733"/>
                </a:cubicBezTo>
                <a:close/>
                <a:moveTo>
                  <a:pt x="225052" y="4134090"/>
                </a:moveTo>
                <a:cubicBezTo>
                  <a:pt x="247163" y="4165628"/>
                  <a:pt x="231908" y="4233503"/>
                  <a:pt x="239107" y="4278411"/>
                </a:cubicBezTo>
                <a:cubicBezTo>
                  <a:pt x="217339" y="4247216"/>
                  <a:pt x="232594" y="4179683"/>
                  <a:pt x="225052" y="4134090"/>
                </a:cubicBezTo>
                <a:close/>
                <a:moveTo>
                  <a:pt x="5571959" y="4118836"/>
                </a:moveTo>
                <a:cubicBezTo>
                  <a:pt x="5587728" y="4132719"/>
                  <a:pt x="5592870" y="4157401"/>
                  <a:pt x="5591842" y="4187397"/>
                </a:cubicBezTo>
                <a:lnTo>
                  <a:pt x="5591499" y="4187397"/>
                </a:lnTo>
                <a:cubicBezTo>
                  <a:pt x="5570416" y="4178998"/>
                  <a:pt x="5572130" y="4148317"/>
                  <a:pt x="5571959" y="4118836"/>
                </a:cubicBezTo>
                <a:close/>
                <a:moveTo>
                  <a:pt x="5487629" y="3985142"/>
                </a:moveTo>
                <a:cubicBezTo>
                  <a:pt x="5494828" y="4011538"/>
                  <a:pt x="5494656" y="4001254"/>
                  <a:pt x="5488829" y="4027650"/>
                </a:cubicBezTo>
                <a:lnTo>
                  <a:pt x="5488657" y="4027650"/>
                </a:lnTo>
                <a:cubicBezTo>
                  <a:pt x="5503569" y="4061930"/>
                  <a:pt x="5507340" y="4117293"/>
                  <a:pt x="5506997" y="4035534"/>
                </a:cubicBezTo>
                <a:cubicBezTo>
                  <a:pt x="5489857" y="4024907"/>
                  <a:pt x="5524137" y="3990112"/>
                  <a:pt x="5487629" y="3985142"/>
                </a:cubicBezTo>
                <a:close/>
                <a:moveTo>
                  <a:pt x="5677200" y="3953946"/>
                </a:moveTo>
                <a:cubicBezTo>
                  <a:pt x="5696397" y="3960117"/>
                  <a:pt x="5683713" y="4075642"/>
                  <a:pt x="5690569" y="4125349"/>
                </a:cubicBezTo>
                <a:cubicBezTo>
                  <a:pt x="5654061" y="4088326"/>
                  <a:pt x="5691769" y="4020622"/>
                  <a:pt x="5677200" y="3953946"/>
                </a:cubicBezTo>
                <a:close/>
                <a:moveTo>
                  <a:pt x="176544" y="3912638"/>
                </a:moveTo>
                <a:cubicBezTo>
                  <a:pt x="179886" y="3924419"/>
                  <a:pt x="182237" y="3936459"/>
                  <a:pt x="183571" y="3948633"/>
                </a:cubicBezTo>
                <a:lnTo>
                  <a:pt x="189570" y="3996111"/>
                </a:lnTo>
                <a:cubicBezTo>
                  <a:pt x="193934" y="4033600"/>
                  <a:pt x="203871" y="4070228"/>
                  <a:pt x="219052" y="4104781"/>
                </a:cubicBezTo>
                <a:cubicBezTo>
                  <a:pt x="201911" y="4095354"/>
                  <a:pt x="189742" y="4068786"/>
                  <a:pt x="179629" y="4038276"/>
                </a:cubicBezTo>
                <a:cubicBezTo>
                  <a:pt x="169515" y="4007767"/>
                  <a:pt x="162489" y="3980685"/>
                  <a:pt x="152547" y="3957717"/>
                </a:cubicBezTo>
                <a:cubicBezTo>
                  <a:pt x="151519" y="3929607"/>
                  <a:pt x="181343" y="3945205"/>
                  <a:pt x="176544" y="3912638"/>
                </a:cubicBezTo>
                <a:close/>
                <a:moveTo>
                  <a:pt x="5459428" y="3800188"/>
                </a:moveTo>
                <a:cubicBezTo>
                  <a:pt x="5453370" y="3809572"/>
                  <a:pt x="5446878" y="3898883"/>
                  <a:pt x="5458319" y="3909039"/>
                </a:cubicBezTo>
                <a:cubicBezTo>
                  <a:pt x="5428838" y="3955318"/>
                  <a:pt x="5465861" y="3964573"/>
                  <a:pt x="5462261" y="4044790"/>
                </a:cubicBezTo>
                <a:cubicBezTo>
                  <a:pt x="5436208" y="4048218"/>
                  <a:pt x="5457290" y="4067758"/>
                  <a:pt x="5436208" y="4087812"/>
                </a:cubicBezTo>
                <a:cubicBezTo>
                  <a:pt x="5448549" y="4090726"/>
                  <a:pt x="5456433" y="4132377"/>
                  <a:pt x="5483002" y="4163400"/>
                </a:cubicBezTo>
                <a:cubicBezTo>
                  <a:pt x="5451464" y="4164772"/>
                  <a:pt x="5472717" y="4207280"/>
                  <a:pt x="5492942" y="4222877"/>
                </a:cubicBezTo>
                <a:cubicBezTo>
                  <a:pt x="5458662" y="4227848"/>
                  <a:pt x="5477173" y="4315435"/>
                  <a:pt x="5485743" y="4334118"/>
                </a:cubicBezTo>
                <a:cubicBezTo>
                  <a:pt x="5474088" y="4334118"/>
                  <a:pt x="5473059" y="4323319"/>
                  <a:pt x="5458490" y="4325890"/>
                </a:cubicBezTo>
                <a:cubicBezTo>
                  <a:pt x="5480773" y="4355029"/>
                  <a:pt x="5472374" y="4353657"/>
                  <a:pt x="5450092" y="4377311"/>
                </a:cubicBezTo>
                <a:cubicBezTo>
                  <a:pt x="5469561" y="4411092"/>
                  <a:pt x="5473076" y="4451759"/>
                  <a:pt x="5459690" y="4488380"/>
                </a:cubicBezTo>
                <a:cubicBezTo>
                  <a:pt x="5470317" y="4489751"/>
                  <a:pt x="5485400" y="4486837"/>
                  <a:pt x="5486943" y="4496950"/>
                </a:cubicBezTo>
                <a:cubicBezTo>
                  <a:pt x="5465175" y="4513405"/>
                  <a:pt x="5504769" y="4528317"/>
                  <a:pt x="5460033" y="4514433"/>
                </a:cubicBezTo>
                <a:lnTo>
                  <a:pt x="5459861" y="4514433"/>
                </a:lnTo>
                <a:cubicBezTo>
                  <a:pt x="5480944" y="4561569"/>
                  <a:pt x="5463461" y="4607848"/>
                  <a:pt x="5486600" y="4651555"/>
                </a:cubicBezTo>
                <a:cubicBezTo>
                  <a:pt x="5481972" y="4572539"/>
                  <a:pt x="5530308" y="4457356"/>
                  <a:pt x="5477345" y="4402679"/>
                </a:cubicBezTo>
                <a:cubicBezTo>
                  <a:pt x="5508883" y="4310293"/>
                  <a:pt x="5505455" y="4212250"/>
                  <a:pt x="5499455" y="4095011"/>
                </a:cubicBezTo>
                <a:cubicBezTo>
                  <a:pt x="5471345" y="4099639"/>
                  <a:pt x="5473574" y="4074271"/>
                  <a:pt x="5462604" y="4061930"/>
                </a:cubicBezTo>
                <a:cubicBezTo>
                  <a:pt x="5485229" y="4031078"/>
                  <a:pt x="5477345" y="4010509"/>
                  <a:pt x="5469460" y="3976229"/>
                </a:cubicBezTo>
                <a:cubicBezTo>
                  <a:pt x="5508026" y="3969373"/>
                  <a:pt x="5475459" y="3898926"/>
                  <a:pt x="5483858" y="3865503"/>
                </a:cubicBezTo>
                <a:cubicBezTo>
                  <a:pt x="5477002" y="3863960"/>
                  <a:pt x="5466718" y="3865503"/>
                  <a:pt x="5465689" y="3857618"/>
                </a:cubicBezTo>
                <a:cubicBezTo>
                  <a:pt x="5480087" y="3840478"/>
                  <a:pt x="5464489" y="3846991"/>
                  <a:pt x="5464661" y="3823338"/>
                </a:cubicBezTo>
                <a:cubicBezTo>
                  <a:pt x="5463418" y="3802812"/>
                  <a:pt x="5461447" y="3797059"/>
                  <a:pt x="5459428" y="3800188"/>
                </a:cubicBezTo>
                <a:close/>
                <a:moveTo>
                  <a:pt x="5525336" y="3763347"/>
                </a:moveTo>
                <a:cubicBezTo>
                  <a:pt x="5552589" y="3800884"/>
                  <a:pt x="5533050" y="3831908"/>
                  <a:pt x="5546590" y="3855904"/>
                </a:cubicBezTo>
                <a:cubicBezTo>
                  <a:pt x="5548477" y="3821281"/>
                  <a:pt x="5573844" y="3763518"/>
                  <a:pt x="5525680" y="3763347"/>
                </a:cubicBezTo>
                <a:close/>
                <a:moveTo>
                  <a:pt x="537862" y="3421569"/>
                </a:moveTo>
                <a:cubicBezTo>
                  <a:pt x="550717" y="3443509"/>
                  <a:pt x="547460" y="3528524"/>
                  <a:pt x="561687" y="3544465"/>
                </a:cubicBezTo>
                <a:lnTo>
                  <a:pt x="561687" y="3544808"/>
                </a:lnTo>
                <a:cubicBezTo>
                  <a:pt x="563229" y="3538294"/>
                  <a:pt x="568714" y="3534866"/>
                  <a:pt x="578827" y="3535723"/>
                </a:cubicBezTo>
                <a:cubicBezTo>
                  <a:pt x="544547" y="3518583"/>
                  <a:pt x="573171" y="3437852"/>
                  <a:pt x="537862" y="3421569"/>
                </a:cubicBezTo>
                <a:close/>
                <a:moveTo>
                  <a:pt x="450220" y="3363426"/>
                </a:moveTo>
                <a:lnTo>
                  <a:pt x="439814" y="3375309"/>
                </a:lnTo>
                <a:cubicBezTo>
                  <a:pt x="434379" y="3393718"/>
                  <a:pt x="440088" y="3421767"/>
                  <a:pt x="448706" y="3434533"/>
                </a:cubicBezTo>
                <a:lnTo>
                  <a:pt x="457534" y="3440950"/>
                </a:lnTo>
                <a:lnTo>
                  <a:pt x="456102" y="3435796"/>
                </a:lnTo>
                <a:lnTo>
                  <a:pt x="456444" y="3435111"/>
                </a:lnTo>
                <a:lnTo>
                  <a:pt x="459077" y="3437185"/>
                </a:lnTo>
                <a:lnTo>
                  <a:pt x="461891" y="3426605"/>
                </a:lnTo>
                <a:cubicBezTo>
                  <a:pt x="462108" y="3413129"/>
                  <a:pt x="453089" y="3402287"/>
                  <a:pt x="451215" y="3385385"/>
                </a:cubicBezTo>
                <a:lnTo>
                  <a:pt x="453785" y="3363611"/>
                </a:lnTo>
                <a:lnTo>
                  <a:pt x="451474" y="3364150"/>
                </a:lnTo>
                <a:close/>
                <a:moveTo>
                  <a:pt x="5516424" y="3346153"/>
                </a:moveTo>
                <a:cubicBezTo>
                  <a:pt x="5503569" y="3366378"/>
                  <a:pt x="5503741" y="3516013"/>
                  <a:pt x="5530994" y="3469905"/>
                </a:cubicBezTo>
                <a:cubicBezTo>
                  <a:pt x="5525851" y="3524412"/>
                  <a:pt x="5482144" y="3572747"/>
                  <a:pt x="5528594" y="3611313"/>
                </a:cubicBezTo>
                <a:cubicBezTo>
                  <a:pt x="5540078" y="3591601"/>
                  <a:pt x="5503912" y="3580632"/>
                  <a:pt x="5527051" y="3577032"/>
                </a:cubicBezTo>
                <a:cubicBezTo>
                  <a:pt x="5546934" y="3569490"/>
                  <a:pt x="5529965" y="3642508"/>
                  <a:pt x="5546420" y="3609941"/>
                </a:cubicBezTo>
                <a:cubicBezTo>
                  <a:pt x="5544363" y="3589030"/>
                  <a:pt x="5543506" y="3569319"/>
                  <a:pt x="5553276" y="3558521"/>
                </a:cubicBezTo>
                <a:cubicBezTo>
                  <a:pt x="5540078" y="3558863"/>
                  <a:pt x="5520538" y="3564006"/>
                  <a:pt x="5517281" y="3552864"/>
                </a:cubicBezTo>
                <a:lnTo>
                  <a:pt x="5516939" y="3552864"/>
                </a:lnTo>
                <a:cubicBezTo>
                  <a:pt x="5518653" y="3546351"/>
                  <a:pt x="5516939" y="3535724"/>
                  <a:pt x="5525166" y="3535724"/>
                </a:cubicBezTo>
                <a:cubicBezTo>
                  <a:pt x="5527394" y="3541895"/>
                  <a:pt x="5526023" y="3552864"/>
                  <a:pt x="5534936" y="3551836"/>
                </a:cubicBezTo>
                <a:cubicBezTo>
                  <a:pt x="5563973" y="3484560"/>
                  <a:pt x="5557006" y="3407163"/>
                  <a:pt x="5516424" y="3346153"/>
                </a:cubicBezTo>
                <a:close/>
                <a:moveTo>
                  <a:pt x="576085" y="3245712"/>
                </a:moveTo>
                <a:lnTo>
                  <a:pt x="576085" y="3246053"/>
                </a:lnTo>
                <a:cubicBezTo>
                  <a:pt x="584826" y="3294903"/>
                  <a:pt x="568543" y="3329869"/>
                  <a:pt x="598196" y="3344438"/>
                </a:cubicBezTo>
                <a:cubicBezTo>
                  <a:pt x="583969" y="3302104"/>
                  <a:pt x="606080" y="3274507"/>
                  <a:pt x="576085" y="3245712"/>
                </a:cubicBezTo>
                <a:close/>
                <a:moveTo>
                  <a:pt x="5557561" y="3244856"/>
                </a:moveTo>
                <a:cubicBezTo>
                  <a:pt x="5588585" y="3244856"/>
                  <a:pt x="5588071" y="3277592"/>
                  <a:pt x="5604868" y="3292504"/>
                </a:cubicBezTo>
                <a:cubicBezTo>
                  <a:pt x="5582929" y="3307930"/>
                  <a:pt x="5599212" y="3306387"/>
                  <a:pt x="5587728" y="3326784"/>
                </a:cubicBezTo>
                <a:cubicBezTo>
                  <a:pt x="5576000" y="3329094"/>
                  <a:pt x="5564301" y="3322669"/>
                  <a:pt x="5559961" y="3311530"/>
                </a:cubicBezTo>
                <a:cubicBezTo>
                  <a:pt x="5564246" y="3297989"/>
                  <a:pt x="5569559" y="3309987"/>
                  <a:pt x="5569559" y="3318900"/>
                </a:cubicBezTo>
                <a:lnTo>
                  <a:pt x="5570073" y="3318900"/>
                </a:lnTo>
                <a:cubicBezTo>
                  <a:pt x="5600583" y="3293189"/>
                  <a:pt x="5556190" y="3269708"/>
                  <a:pt x="5557561" y="3244856"/>
                </a:cubicBezTo>
                <a:close/>
                <a:moveTo>
                  <a:pt x="530492" y="3230627"/>
                </a:moveTo>
                <a:cubicBezTo>
                  <a:pt x="499296" y="3242111"/>
                  <a:pt x="513180" y="3291646"/>
                  <a:pt x="507181" y="3323185"/>
                </a:cubicBezTo>
                <a:lnTo>
                  <a:pt x="507352" y="3322670"/>
                </a:lnTo>
                <a:cubicBezTo>
                  <a:pt x="538376" y="3311700"/>
                  <a:pt x="524492" y="3262681"/>
                  <a:pt x="530492" y="3230627"/>
                </a:cubicBezTo>
                <a:close/>
                <a:moveTo>
                  <a:pt x="498953" y="3124359"/>
                </a:moveTo>
                <a:cubicBezTo>
                  <a:pt x="468615" y="3124359"/>
                  <a:pt x="481813" y="3163266"/>
                  <a:pt x="464673" y="3175781"/>
                </a:cubicBezTo>
                <a:cubicBezTo>
                  <a:pt x="488673" y="3183959"/>
                  <a:pt x="508734" y="3200837"/>
                  <a:pt x="520893" y="3223088"/>
                </a:cubicBezTo>
                <a:cubicBezTo>
                  <a:pt x="542661" y="3197204"/>
                  <a:pt x="509066" y="3174239"/>
                  <a:pt x="526892" y="3148185"/>
                </a:cubicBezTo>
                <a:cubicBezTo>
                  <a:pt x="494326" y="3136700"/>
                  <a:pt x="522607" y="3176638"/>
                  <a:pt x="500839" y="3174239"/>
                </a:cubicBezTo>
                <a:cubicBezTo>
                  <a:pt x="460559" y="3154526"/>
                  <a:pt x="517465" y="3176293"/>
                  <a:pt x="498782" y="3124875"/>
                </a:cubicBezTo>
                <a:close/>
                <a:moveTo>
                  <a:pt x="434849" y="3102592"/>
                </a:moveTo>
                <a:cubicBezTo>
                  <a:pt x="427593" y="3123965"/>
                  <a:pt x="425422" y="3146737"/>
                  <a:pt x="428507" y="3169096"/>
                </a:cubicBezTo>
                <a:cubicBezTo>
                  <a:pt x="459874" y="3176293"/>
                  <a:pt x="447361" y="3106192"/>
                  <a:pt x="434849" y="3102592"/>
                </a:cubicBezTo>
                <a:close/>
                <a:moveTo>
                  <a:pt x="569057" y="3080479"/>
                </a:moveTo>
                <a:cubicBezTo>
                  <a:pt x="581912" y="3090421"/>
                  <a:pt x="586197" y="3129158"/>
                  <a:pt x="562201" y="3130359"/>
                </a:cubicBezTo>
                <a:cubicBezTo>
                  <a:pt x="562201" y="3109618"/>
                  <a:pt x="578313" y="3103792"/>
                  <a:pt x="551746" y="3097793"/>
                </a:cubicBezTo>
                <a:cubicBezTo>
                  <a:pt x="562201" y="3154870"/>
                  <a:pt x="523978" y="3192747"/>
                  <a:pt x="566315" y="3229600"/>
                </a:cubicBezTo>
                <a:cubicBezTo>
                  <a:pt x="566315" y="3210061"/>
                  <a:pt x="549174" y="3205948"/>
                  <a:pt x="555345" y="3180409"/>
                </a:cubicBezTo>
                <a:cubicBezTo>
                  <a:pt x="588083" y="3166867"/>
                  <a:pt x="570086" y="3162069"/>
                  <a:pt x="591511" y="3187092"/>
                </a:cubicBezTo>
                <a:cubicBezTo>
                  <a:pt x="591511" y="3151441"/>
                  <a:pt x="592711" y="3084423"/>
                  <a:pt x="569057" y="3080479"/>
                </a:cubicBezTo>
                <a:close/>
                <a:moveTo>
                  <a:pt x="5566645" y="3045688"/>
                </a:moveTo>
                <a:cubicBezTo>
                  <a:pt x="5601097" y="3039173"/>
                  <a:pt x="5578472" y="3090595"/>
                  <a:pt x="5587728" y="3110991"/>
                </a:cubicBezTo>
                <a:cubicBezTo>
                  <a:pt x="5559618" y="3110991"/>
                  <a:pt x="5570588" y="3070541"/>
                  <a:pt x="5566645" y="3045688"/>
                </a:cubicBezTo>
                <a:close/>
                <a:moveTo>
                  <a:pt x="367488" y="3006091"/>
                </a:moveTo>
                <a:lnTo>
                  <a:pt x="367668" y="3006193"/>
                </a:lnTo>
                <a:lnTo>
                  <a:pt x="369218" y="3023873"/>
                </a:lnTo>
                <a:cubicBezTo>
                  <a:pt x="368591" y="3043886"/>
                  <a:pt x="364060" y="3067924"/>
                  <a:pt x="379486" y="3071909"/>
                </a:cubicBezTo>
                <a:cubicBezTo>
                  <a:pt x="370616" y="3047870"/>
                  <a:pt x="388838" y="3026916"/>
                  <a:pt x="383101" y="3014905"/>
                </a:cubicBezTo>
                <a:lnTo>
                  <a:pt x="367668" y="3006193"/>
                </a:lnTo>
                <a:lnTo>
                  <a:pt x="367659" y="3006091"/>
                </a:lnTo>
                <a:close/>
                <a:moveTo>
                  <a:pt x="491311" y="2996992"/>
                </a:moveTo>
                <a:lnTo>
                  <a:pt x="489632" y="3004654"/>
                </a:lnTo>
                <a:lnTo>
                  <a:pt x="483513" y="3020064"/>
                </a:lnTo>
                <a:lnTo>
                  <a:pt x="485584" y="3026317"/>
                </a:lnTo>
                <a:cubicBezTo>
                  <a:pt x="490983" y="3018647"/>
                  <a:pt x="492280" y="3009563"/>
                  <a:pt x="491741" y="2999742"/>
                </a:cubicBezTo>
                <a:close/>
                <a:moveTo>
                  <a:pt x="5527051" y="2989980"/>
                </a:moveTo>
                <a:cubicBezTo>
                  <a:pt x="5536307" y="2993579"/>
                  <a:pt x="5541792" y="3011749"/>
                  <a:pt x="5545391" y="2996836"/>
                </a:cubicBezTo>
                <a:lnTo>
                  <a:pt x="5545391" y="2997522"/>
                </a:lnTo>
                <a:cubicBezTo>
                  <a:pt x="5565788" y="3000265"/>
                  <a:pt x="5550876" y="3038145"/>
                  <a:pt x="5557218" y="3054943"/>
                </a:cubicBezTo>
                <a:cubicBezTo>
                  <a:pt x="5540078" y="3039858"/>
                  <a:pt x="5536136" y="3012777"/>
                  <a:pt x="5527051" y="2989980"/>
                </a:cubicBezTo>
                <a:close/>
                <a:moveTo>
                  <a:pt x="554831" y="2956899"/>
                </a:moveTo>
                <a:cubicBezTo>
                  <a:pt x="568543" y="2980038"/>
                  <a:pt x="532206" y="2999749"/>
                  <a:pt x="556888" y="3006435"/>
                </a:cubicBezTo>
                <a:cubicBezTo>
                  <a:pt x="575913" y="2992036"/>
                  <a:pt x="563058" y="3063168"/>
                  <a:pt x="577456" y="3063511"/>
                </a:cubicBezTo>
                <a:cubicBezTo>
                  <a:pt x="578827" y="3053398"/>
                  <a:pt x="587226" y="3058026"/>
                  <a:pt x="595453" y="3063511"/>
                </a:cubicBezTo>
                <a:cubicBezTo>
                  <a:pt x="576427" y="3033002"/>
                  <a:pt x="599910" y="2960327"/>
                  <a:pt x="554831" y="2956899"/>
                </a:cubicBezTo>
                <a:close/>
                <a:moveTo>
                  <a:pt x="636247" y="2953471"/>
                </a:moveTo>
                <a:cubicBezTo>
                  <a:pt x="621335" y="2996321"/>
                  <a:pt x="636247" y="3073452"/>
                  <a:pt x="601966" y="3012776"/>
                </a:cubicBezTo>
                <a:cubicBezTo>
                  <a:pt x="598030" y="3050130"/>
                  <a:pt x="606073" y="3087766"/>
                  <a:pt x="624934" y="3120247"/>
                </a:cubicBezTo>
                <a:cubicBezTo>
                  <a:pt x="651159" y="3104649"/>
                  <a:pt x="609851" y="3068824"/>
                  <a:pt x="631448" y="3061968"/>
                </a:cubicBezTo>
                <a:cubicBezTo>
                  <a:pt x="672413" y="3124703"/>
                  <a:pt x="627163" y="3256851"/>
                  <a:pt x="652530" y="3350780"/>
                </a:cubicBezTo>
                <a:cubicBezTo>
                  <a:pt x="695038" y="3356265"/>
                  <a:pt x="639332" y="3329869"/>
                  <a:pt x="669670" y="3325241"/>
                </a:cubicBezTo>
                <a:cubicBezTo>
                  <a:pt x="688011" y="3367920"/>
                  <a:pt x="676184" y="3372548"/>
                  <a:pt x="654758" y="3399801"/>
                </a:cubicBezTo>
                <a:cubicBezTo>
                  <a:pt x="671899" y="3400829"/>
                  <a:pt x="674298" y="3389517"/>
                  <a:pt x="690410" y="3390031"/>
                </a:cubicBezTo>
                <a:cubicBezTo>
                  <a:pt x="646874" y="3246053"/>
                  <a:pt x="671556" y="3109277"/>
                  <a:pt x="673270" y="2976610"/>
                </a:cubicBezTo>
                <a:cubicBezTo>
                  <a:pt x="648245" y="2972153"/>
                  <a:pt x="652702" y="2976610"/>
                  <a:pt x="636247" y="2953471"/>
                </a:cubicBezTo>
                <a:close/>
                <a:moveTo>
                  <a:pt x="5536141" y="2925442"/>
                </a:moveTo>
                <a:cubicBezTo>
                  <a:pt x="5546248" y="2931338"/>
                  <a:pt x="5550619" y="2967270"/>
                  <a:pt x="5553447" y="2979867"/>
                </a:cubicBezTo>
                <a:cubicBezTo>
                  <a:pt x="5522252" y="2985181"/>
                  <a:pt x="5546077" y="2935302"/>
                  <a:pt x="5523966" y="2931532"/>
                </a:cubicBezTo>
                <a:cubicBezTo>
                  <a:pt x="5528765" y="2924848"/>
                  <a:pt x="5532772" y="2923476"/>
                  <a:pt x="5536141" y="2925442"/>
                </a:cubicBezTo>
                <a:close/>
                <a:moveTo>
                  <a:pt x="423365" y="2838117"/>
                </a:moveTo>
                <a:lnTo>
                  <a:pt x="423365" y="2838288"/>
                </a:lnTo>
                <a:cubicBezTo>
                  <a:pt x="427821" y="2871197"/>
                  <a:pt x="426450" y="2899308"/>
                  <a:pt x="408624" y="2913533"/>
                </a:cubicBezTo>
                <a:cubicBezTo>
                  <a:pt x="447704" y="2906164"/>
                  <a:pt x="408624" y="2976096"/>
                  <a:pt x="455931" y="2961184"/>
                </a:cubicBezTo>
                <a:cubicBezTo>
                  <a:pt x="441705" y="2945500"/>
                  <a:pt x="444233" y="2921632"/>
                  <a:pt x="444983" y="2898236"/>
                </a:cubicBezTo>
                <a:lnTo>
                  <a:pt x="444200" y="2887794"/>
                </a:lnTo>
                <a:lnTo>
                  <a:pt x="431229" y="2865217"/>
                </a:lnTo>
                <a:lnTo>
                  <a:pt x="426688" y="2841291"/>
                </a:lnTo>
                <a:close/>
                <a:moveTo>
                  <a:pt x="511466" y="2785152"/>
                </a:moveTo>
                <a:cubicBezTo>
                  <a:pt x="532377" y="2817548"/>
                  <a:pt x="526549" y="2829032"/>
                  <a:pt x="533063" y="2866912"/>
                </a:cubicBezTo>
                <a:cubicBezTo>
                  <a:pt x="503581" y="2866912"/>
                  <a:pt x="515922" y="2899821"/>
                  <a:pt x="489355" y="2902049"/>
                </a:cubicBezTo>
                <a:cubicBezTo>
                  <a:pt x="467758" y="2866227"/>
                  <a:pt x="499982" y="2824233"/>
                  <a:pt x="466730" y="2795266"/>
                </a:cubicBezTo>
                <a:cubicBezTo>
                  <a:pt x="463387" y="2879082"/>
                  <a:pt x="456767" y="2922886"/>
                  <a:pt x="467839" y="2972740"/>
                </a:cubicBezTo>
                <a:lnTo>
                  <a:pt x="478140" y="3003842"/>
                </a:lnTo>
                <a:lnTo>
                  <a:pt x="483955" y="2989716"/>
                </a:lnTo>
                <a:cubicBezTo>
                  <a:pt x="485990" y="2984397"/>
                  <a:pt x="487511" y="2979137"/>
                  <a:pt x="487468" y="2974038"/>
                </a:cubicBezTo>
                <a:lnTo>
                  <a:pt x="487895" y="2975164"/>
                </a:lnTo>
                <a:lnTo>
                  <a:pt x="486891" y="2968747"/>
                </a:lnTo>
                <a:cubicBezTo>
                  <a:pt x="483013" y="2947514"/>
                  <a:pt x="480871" y="2926046"/>
                  <a:pt x="498611" y="2909762"/>
                </a:cubicBezTo>
                <a:cubicBezTo>
                  <a:pt x="493640" y="2946271"/>
                  <a:pt x="515751" y="2902393"/>
                  <a:pt x="517465" y="2925532"/>
                </a:cubicBezTo>
                <a:cubicBezTo>
                  <a:pt x="500325" y="2945243"/>
                  <a:pt x="516265" y="2983981"/>
                  <a:pt x="529635" y="2999578"/>
                </a:cubicBezTo>
                <a:cubicBezTo>
                  <a:pt x="533920" y="2966155"/>
                  <a:pt x="514208" y="2912162"/>
                  <a:pt x="534091" y="2891765"/>
                </a:cubicBezTo>
                <a:cubicBezTo>
                  <a:pt x="538590" y="2925832"/>
                  <a:pt x="547236" y="2931263"/>
                  <a:pt x="550988" y="2921509"/>
                </a:cubicBezTo>
                <a:lnTo>
                  <a:pt x="552740" y="2907459"/>
                </a:lnTo>
                <a:lnTo>
                  <a:pt x="552774" y="2907534"/>
                </a:lnTo>
                <a:lnTo>
                  <a:pt x="552774" y="2907192"/>
                </a:lnTo>
                <a:lnTo>
                  <a:pt x="552740" y="2907459"/>
                </a:lnTo>
                <a:lnTo>
                  <a:pt x="540848" y="2880796"/>
                </a:lnTo>
                <a:cubicBezTo>
                  <a:pt x="537948" y="2846407"/>
                  <a:pt x="553631" y="2795436"/>
                  <a:pt x="511466" y="2785152"/>
                </a:cubicBezTo>
                <a:close/>
                <a:moveTo>
                  <a:pt x="5210642" y="2770927"/>
                </a:moveTo>
                <a:cubicBezTo>
                  <a:pt x="5229496" y="2803151"/>
                  <a:pt x="5196758" y="2850114"/>
                  <a:pt x="5232753" y="2861085"/>
                </a:cubicBezTo>
                <a:cubicBezTo>
                  <a:pt x="5237038" y="2848744"/>
                  <a:pt x="5220241" y="2818749"/>
                  <a:pt x="5239780" y="2819262"/>
                </a:cubicBezTo>
                <a:cubicBezTo>
                  <a:pt x="5235324" y="2844630"/>
                  <a:pt x="5251264" y="2893308"/>
                  <a:pt x="5269262" y="2867770"/>
                </a:cubicBezTo>
                <a:cubicBezTo>
                  <a:pt x="5257435" y="2867770"/>
                  <a:pt x="5256578" y="2845316"/>
                  <a:pt x="5268062" y="2842916"/>
                </a:cubicBezTo>
                <a:cubicBezTo>
                  <a:pt x="5270290" y="2849258"/>
                  <a:pt x="5269090" y="2860056"/>
                  <a:pt x="5277832" y="2860056"/>
                </a:cubicBezTo>
                <a:cubicBezTo>
                  <a:pt x="5266951" y="2823198"/>
                  <a:pt x="5243080" y="2791533"/>
                  <a:pt x="5210642" y="2770927"/>
                </a:cubicBezTo>
                <a:close/>
                <a:moveTo>
                  <a:pt x="5448377" y="2744531"/>
                </a:moveTo>
                <a:cubicBezTo>
                  <a:pt x="5451120" y="2767842"/>
                  <a:pt x="5443235" y="2801609"/>
                  <a:pt x="5468946" y="2801609"/>
                </a:cubicBezTo>
                <a:cubicBezTo>
                  <a:pt x="5469289" y="2775383"/>
                  <a:pt x="5467060" y="2751730"/>
                  <a:pt x="5448377" y="2744531"/>
                </a:cubicBezTo>
                <a:close/>
                <a:moveTo>
                  <a:pt x="5406499" y="2720751"/>
                </a:moveTo>
                <a:lnTo>
                  <a:pt x="5406727" y="2721221"/>
                </a:lnTo>
                <a:lnTo>
                  <a:pt x="5406212" y="2721221"/>
                </a:lnTo>
                <a:close/>
                <a:moveTo>
                  <a:pt x="661786" y="2712136"/>
                </a:moveTo>
                <a:lnTo>
                  <a:pt x="653313" y="2712539"/>
                </a:lnTo>
                <a:lnTo>
                  <a:pt x="653217" y="2718475"/>
                </a:lnTo>
                <a:lnTo>
                  <a:pt x="649413" y="2712725"/>
                </a:lnTo>
                <a:lnTo>
                  <a:pt x="643789" y="2712993"/>
                </a:lnTo>
                <a:cubicBezTo>
                  <a:pt x="649959" y="2730134"/>
                  <a:pt x="631619" y="2770927"/>
                  <a:pt x="663843" y="2761671"/>
                </a:cubicBezTo>
                <a:close/>
                <a:moveTo>
                  <a:pt x="5333366" y="2707166"/>
                </a:moveTo>
                <a:lnTo>
                  <a:pt x="5333366" y="2707553"/>
                </a:lnTo>
                <a:lnTo>
                  <a:pt x="5333159" y="2707256"/>
                </a:lnTo>
                <a:close/>
                <a:moveTo>
                  <a:pt x="625449" y="2705279"/>
                </a:moveTo>
                <a:cubicBezTo>
                  <a:pt x="610365" y="2746587"/>
                  <a:pt x="618421" y="2804865"/>
                  <a:pt x="639332" y="2820804"/>
                </a:cubicBezTo>
                <a:cubicBezTo>
                  <a:pt x="628886" y="2811513"/>
                  <a:pt x="612950" y="2812195"/>
                  <a:pt x="603338" y="2822346"/>
                </a:cubicBezTo>
                <a:cubicBezTo>
                  <a:pt x="603338" y="2833831"/>
                  <a:pt x="606594" y="2853714"/>
                  <a:pt x="613108" y="2838459"/>
                </a:cubicBezTo>
                <a:cubicBezTo>
                  <a:pt x="614822" y="2831946"/>
                  <a:pt x="613108" y="2822175"/>
                  <a:pt x="621335" y="2821319"/>
                </a:cubicBezTo>
                <a:cubicBezTo>
                  <a:pt x="615679" y="2844973"/>
                  <a:pt x="653044" y="2868969"/>
                  <a:pt x="667442" y="2844115"/>
                </a:cubicBezTo>
                <a:cubicBezTo>
                  <a:pt x="650302" y="2844115"/>
                  <a:pt x="676869" y="2816177"/>
                  <a:pt x="665214" y="2794580"/>
                </a:cubicBezTo>
                <a:cubicBezTo>
                  <a:pt x="613793" y="2800408"/>
                  <a:pt x="646874" y="2703566"/>
                  <a:pt x="625449" y="2705279"/>
                </a:cubicBezTo>
                <a:close/>
                <a:moveTo>
                  <a:pt x="362517" y="2666885"/>
                </a:moveTo>
                <a:cubicBezTo>
                  <a:pt x="369544" y="2703737"/>
                  <a:pt x="340063" y="2732875"/>
                  <a:pt x="374687" y="2749158"/>
                </a:cubicBezTo>
                <a:lnTo>
                  <a:pt x="375029" y="2749158"/>
                </a:lnTo>
                <a:cubicBezTo>
                  <a:pt x="369202" y="2719506"/>
                  <a:pt x="407424" y="2670142"/>
                  <a:pt x="362517" y="2666885"/>
                </a:cubicBezTo>
                <a:close/>
                <a:moveTo>
                  <a:pt x="541290" y="2634832"/>
                </a:moveTo>
                <a:cubicBezTo>
                  <a:pt x="524150" y="2633290"/>
                  <a:pt x="521750" y="2644602"/>
                  <a:pt x="505638" y="2644260"/>
                </a:cubicBezTo>
                <a:lnTo>
                  <a:pt x="505638" y="2644602"/>
                </a:lnTo>
                <a:cubicBezTo>
                  <a:pt x="506308" y="2666978"/>
                  <a:pt x="517087" y="2687844"/>
                  <a:pt x="534948" y="2701337"/>
                </a:cubicBezTo>
                <a:cubicBezTo>
                  <a:pt x="544718" y="2669971"/>
                  <a:pt x="528778" y="2658657"/>
                  <a:pt x="541290" y="2634832"/>
                </a:cubicBezTo>
                <a:close/>
                <a:moveTo>
                  <a:pt x="5365761" y="2615294"/>
                </a:moveTo>
                <a:cubicBezTo>
                  <a:pt x="5358449" y="2636658"/>
                  <a:pt x="5356391" y="2659470"/>
                  <a:pt x="5359762" y="2681798"/>
                </a:cubicBezTo>
                <a:cubicBezTo>
                  <a:pt x="5390786" y="2690025"/>
                  <a:pt x="5374674" y="2697567"/>
                  <a:pt x="5414268" y="2687797"/>
                </a:cubicBezTo>
                <a:cubicBezTo>
                  <a:pt x="5413583" y="2693967"/>
                  <a:pt x="5414611" y="2701552"/>
                  <a:pt x="5414290" y="2707979"/>
                </a:cubicBezTo>
                <a:lnTo>
                  <a:pt x="5406499" y="2720751"/>
                </a:lnTo>
                <a:lnTo>
                  <a:pt x="5399592" y="2706501"/>
                </a:lnTo>
                <a:cubicBezTo>
                  <a:pt x="5394900" y="2704080"/>
                  <a:pt x="5387958" y="2703995"/>
                  <a:pt x="5378959" y="2705794"/>
                </a:cubicBezTo>
                <a:cubicBezTo>
                  <a:pt x="5383105" y="2723461"/>
                  <a:pt x="5398381" y="2736294"/>
                  <a:pt x="5416497" y="2737332"/>
                </a:cubicBezTo>
                <a:cubicBezTo>
                  <a:pt x="5423718" y="2715949"/>
                  <a:pt x="5425775" y="2693159"/>
                  <a:pt x="5422496" y="2670828"/>
                </a:cubicBezTo>
                <a:cubicBezTo>
                  <a:pt x="5375017" y="2701852"/>
                  <a:pt x="5381873" y="2640319"/>
                  <a:pt x="5365761" y="2615294"/>
                </a:cubicBezTo>
                <a:close/>
                <a:moveTo>
                  <a:pt x="5534764" y="2574842"/>
                </a:moveTo>
                <a:lnTo>
                  <a:pt x="5536136" y="2574842"/>
                </a:lnTo>
                <a:cubicBezTo>
                  <a:pt x="5555676" y="2569356"/>
                  <a:pt x="5542992" y="2647003"/>
                  <a:pt x="5558075" y="2656773"/>
                </a:cubicBezTo>
                <a:cubicBezTo>
                  <a:pt x="5566817" y="2656773"/>
                  <a:pt x="5564588" y="2646488"/>
                  <a:pt x="5566303" y="2639633"/>
                </a:cubicBezTo>
                <a:cubicBezTo>
                  <a:pt x="5583443" y="2661228"/>
                  <a:pt x="5571445" y="2676826"/>
                  <a:pt x="5569388" y="2705623"/>
                </a:cubicBezTo>
                <a:cubicBezTo>
                  <a:pt x="5523280" y="2663630"/>
                  <a:pt x="5530822" y="2645632"/>
                  <a:pt x="5534764" y="2574842"/>
                </a:cubicBezTo>
                <a:close/>
                <a:moveTo>
                  <a:pt x="646212" y="2556650"/>
                </a:moveTo>
                <a:lnTo>
                  <a:pt x="646799" y="2585873"/>
                </a:lnTo>
                <a:cubicBezTo>
                  <a:pt x="645985" y="2595148"/>
                  <a:pt x="644431" y="2603798"/>
                  <a:pt x="642975" y="2612529"/>
                </a:cubicBezTo>
                <a:lnTo>
                  <a:pt x="640859" y="2630217"/>
                </a:lnTo>
                <a:lnTo>
                  <a:pt x="656538" y="2646143"/>
                </a:lnTo>
                <a:lnTo>
                  <a:pt x="657380" y="2655593"/>
                </a:lnTo>
                <a:lnTo>
                  <a:pt x="658602" y="2654322"/>
                </a:lnTo>
                <a:cubicBezTo>
                  <a:pt x="665838" y="2636822"/>
                  <a:pt x="665736" y="2609521"/>
                  <a:pt x="659646" y="2586066"/>
                </a:cubicBezTo>
                <a:lnTo>
                  <a:pt x="646884" y="2557053"/>
                </a:lnTo>
                <a:close/>
                <a:moveTo>
                  <a:pt x="5235153" y="2521364"/>
                </a:moveTo>
                <a:cubicBezTo>
                  <a:pt x="5235153" y="2552903"/>
                  <a:pt x="5237381" y="2573814"/>
                  <a:pt x="5254350" y="2545361"/>
                </a:cubicBezTo>
                <a:cubicBezTo>
                  <a:pt x="5265834" y="2571071"/>
                  <a:pt x="5241152" y="2566101"/>
                  <a:pt x="5237209" y="2579642"/>
                </a:cubicBezTo>
                <a:cubicBezTo>
                  <a:pt x="5263605" y="2568501"/>
                  <a:pt x="5251436" y="2638776"/>
                  <a:pt x="5265662" y="2611522"/>
                </a:cubicBezTo>
                <a:cubicBezTo>
                  <a:pt x="5258806" y="2586669"/>
                  <a:pt x="5274061" y="2539877"/>
                  <a:pt x="5252807" y="2529249"/>
                </a:cubicBezTo>
                <a:cubicBezTo>
                  <a:pt x="5252636" y="2533877"/>
                  <a:pt x="5251950" y="2538676"/>
                  <a:pt x="5244923" y="2537477"/>
                </a:cubicBezTo>
                <a:cubicBezTo>
                  <a:pt x="5242694" y="2531134"/>
                  <a:pt x="5244923" y="2521193"/>
                  <a:pt x="5235153" y="2521364"/>
                </a:cubicBezTo>
                <a:close/>
                <a:moveTo>
                  <a:pt x="5206357" y="2481256"/>
                </a:moveTo>
                <a:cubicBezTo>
                  <a:pt x="5203443" y="2510052"/>
                  <a:pt x="5191959" y="2525650"/>
                  <a:pt x="5208757" y="2547246"/>
                </a:cubicBezTo>
                <a:lnTo>
                  <a:pt x="5209442" y="2547246"/>
                </a:lnTo>
                <a:cubicBezTo>
                  <a:pt x="5203100" y="2525479"/>
                  <a:pt x="5233439" y="2494626"/>
                  <a:pt x="5206357" y="2481256"/>
                </a:cubicBezTo>
                <a:close/>
                <a:moveTo>
                  <a:pt x="5203614" y="2423151"/>
                </a:moveTo>
                <a:cubicBezTo>
                  <a:pt x="5202929" y="2437549"/>
                  <a:pt x="5144995" y="2442348"/>
                  <a:pt x="5177390" y="2457603"/>
                </a:cubicBezTo>
                <a:lnTo>
                  <a:pt x="5178075" y="2457603"/>
                </a:lnTo>
                <a:cubicBezTo>
                  <a:pt x="5178075" y="2452461"/>
                  <a:pt x="5178932" y="2447661"/>
                  <a:pt x="5186646" y="2448862"/>
                </a:cubicBezTo>
                <a:cubicBezTo>
                  <a:pt x="5184246" y="2459145"/>
                  <a:pt x="5190416" y="2500282"/>
                  <a:pt x="5196930" y="2473372"/>
                </a:cubicBezTo>
                <a:cubicBezTo>
                  <a:pt x="5198472" y="2466858"/>
                  <a:pt x="5196930" y="2457089"/>
                  <a:pt x="5205157" y="2456232"/>
                </a:cubicBezTo>
                <a:cubicBezTo>
                  <a:pt x="5205157" y="2461202"/>
                  <a:pt x="5206871" y="2466002"/>
                  <a:pt x="5214413" y="2464116"/>
                </a:cubicBezTo>
                <a:cubicBezTo>
                  <a:pt x="5208928" y="2452289"/>
                  <a:pt x="5222983" y="2420922"/>
                  <a:pt x="5203614" y="2423151"/>
                </a:cubicBezTo>
                <a:close/>
                <a:moveTo>
                  <a:pt x="495525" y="2404467"/>
                </a:moveTo>
                <a:lnTo>
                  <a:pt x="495728" y="2404846"/>
                </a:lnTo>
                <a:lnTo>
                  <a:pt x="497331" y="2424328"/>
                </a:lnTo>
                <a:cubicBezTo>
                  <a:pt x="496736" y="2446439"/>
                  <a:pt x="492140" y="2472599"/>
                  <a:pt x="507695" y="2478513"/>
                </a:cubicBezTo>
                <a:cubicBezTo>
                  <a:pt x="513009" y="2466258"/>
                  <a:pt x="515194" y="2451560"/>
                  <a:pt x="513437" y="2438019"/>
                </a:cubicBezTo>
                <a:lnTo>
                  <a:pt x="495728" y="2404846"/>
                </a:lnTo>
                <a:lnTo>
                  <a:pt x="495697" y="2404467"/>
                </a:lnTo>
                <a:close/>
                <a:moveTo>
                  <a:pt x="449247" y="2382013"/>
                </a:moveTo>
                <a:cubicBezTo>
                  <a:pt x="433649" y="2445090"/>
                  <a:pt x="439477" y="2483484"/>
                  <a:pt x="428850" y="2540218"/>
                </a:cubicBezTo>
                <a:cubicBezTo>
                  <a:pt x="432166" y="2530321"/>
                  <a:pt x="438087" y="2521498"/>
                  <a:pt x="445990" y="2514679"/>
                </a:cubicBezTo>
                <a:cubicBezTo>
                  <a:pt x="443419" y="2524792"/>
                  <a:pt x="449589" y="2566100"/>
                  <a:pt x="455931" y="2539018"/>
                </a:cubicBezTo>
                <a:cubicBezTo>
                  <a:pt x="456960" y="2529249"/>
                  <a:pt x="453360" y="2515536"/>
                  <a:pt x="463987" y="2513822"/>
                </a:cubicBezTo>
                <a:cubicBezTo>
                  <a:pt x="460902" y="2587525"/>
                  <a:pt x="393027" y="2598152"/>
                  <a:pt x="414795" y="2631919"/>
                </a:cubicBezTo>
                <a:cubicBezTo>
                  <a:pt x="407596" y="2609808"/>
                  <a:pt x="432792" y="2614778"/>
                  <a:pt x="440848" y="2605865"/>
                </a:cubicBezTo>
                <a:cubicBezTo>
                  <a:pt x="440848" y="2640146"/>
                  <a:pt x="446161" y="2625577"/>
                  <a:pt x="459017" y="2613407"/>
                </a:cubicBezTo>
                <a:cubicBezTo>
                  <a:pt x="448390" y="2664828"/>
                  <a:pt x="459017" y="2661229"/>
                  <a:pt x="453532" y="2696366"/>
                </a:cubicBezTo>
                <a:cubicBezTo>
                  <a:pt x="454408" y="2684562"/>
                  <a:pt x="446172" y="2674026"/>
                  <a:pt x="434506" y="2672028"/>
                </a:cubicBezTo>
                <a:lnTo>
                  <a:pt x="434506" y="2672370"/>
                </a:lnTo>
                <a:cubicBezTo>
                  <a:pt x="438791" y="2702537"/>
                  <a:pt x="471529" y="2704251"/>
                  <a:pt x="464673" y="2745731"/>
                </a:cubicBezTo>
                <a:cubicBezTo>
                  <a:pt x="515065" y="2696881"/>
                  <a:pt x="440677" y="2591468"/>
                  <a:pt x="520379" y="2569357"/>
                </a:cubicBezTo>
                <a:cubicBezTo>
                  <a:pt x="489869" y="2603637"/>
                  <a:pt x="522950" y="2590610"/>
                  <a:pt x="540262" y="2609979"/>
                </a:cubicBezTo>
                <a:cubicBezTo>
                  <a:pt x="542318" y="2575699"/>
                  <a:pt x="521750" y="2573984"/>
                  <a:pt x="547118" y="2559929"/>
                </a:cubicBezTo>
                <a:cubicBezTo>
                  <a:pt x="539919" y="2558559"/>
                  <a:pt x="536319" y="2553588"/>
                  <a:pt x="537348" y="2543818"/>
                </a:cubicBezTo>
                <a:cubicBezTo>
                  <a:pt x="507181" y="2546046"/>
                  <a:pt x="490383" y="2562329"/>
                  <a:pt x="473929" y="2538333"/>
                </a:cubicBezTo>
                <a:cubicBezTo>
                  <a:pt x="470246" y="2523981"/>
                  <a:pt x="472931" y="2508738"/>
                  <a:pt x="481299" y="2496511"/>
                </a:cubicBezTo>
                <a:cubicBezTo>
                  <a:pt x="465530" y="2493939"/>
                  <a:pt x="458502" y="2509709"/>
                  <a:pt x="454217" y="2497710"/>
                </a:cubicBezTo>
                <a:cubicBezTo>
                  <a:pt x="483184" y="2472857"/>
                  <a:pt x="472729" y="2390412"/>
                  <a:pt x="449247" y="2382013"/>
                </a:cubicBezTo>
                <a:close/>
                <a:moveTo>
                  <a:pt x="5240402" y="2375522"/>
                </a:moveTo>
                <a:cubicBezTo>
                  <a:pt x="5235967" y="2379614"/>
                  <a:pt x="5234638" y="2407296"/>
                  <a:pt x="5249722" y="2446290"/>
                </a:cubicBezTo>
                <a:cubicBezTo>
                  <a:pt x="5252378" y="2390927"/>
                  <a:pt x="5244837" y="2371430"/>
                  <a:pt x="5240402" y="2375522"/>
                </a:cubicBezTo>
                <a:close/>
                <a:moveTo>
                  <a:pt x="5351535" y="2317223"/>
                </a:moveTo>
                <a:cubicBezTo>
                  <a:pt x="5344850" y="2344648"/>
                  <a:pt x="5328910" y="2397955"/>
                  <a:pt x="5355820" y="2408067"/>
                </a:cubicBezTo>
                <a:cubicBezTo>
                  <a:pt x="5356677" y="2398297"/>
                  <a:pt x="5353078" y="2384756"/>
                  <a:pt x="5363705" y="2382871"/>
                </a:cubicBezTo>
                <a:cubicBezTo>
                  <a:pt x="5354449" y="2429835"/>
                  <a:pt x="5386844" y="2480399"/>
                  <a:pt x="5369361" y="2506795"/>
                </a:cubicBezTo>
                <a:cubicBezTo>
                  <a:pt x="5359419" y="2499596"/>
                  <a:pt x="5365076" y="2476457"/>
                  <a:pt x="5341251" y="2483313"/>
                </a:cubicBezTo>
                <a:cubicBezTo>
                  <a:pt x="5343821" y="2509366"/>
                  <a:pt x="5343821" y="2533191"/>
                  <a:pt x="5325825" y="2541762"/>
                </a:cubicBezTo>
                <a:cubicBezTo>
                  <a:pt x="5319825" y="2527364"/>
                  <a:pt x="5350678" y="2506453"/>
                  <a:pt x="5323939" y="2500625"/>
                </a:cubicBezTo>
                <a:cubicBezTo>
                  <a:pt x="5322225" y="2512280"/>
                  <a:pt x="5304571" y="2510738"/>
                  <a:pt x="5297715" y="2517765"/>
                </a:cubicBezTo>
                <a:cubicBezTo>
                  <a:pt x="5295315" y="2511423"/>
                  <a:pt x="5296686" y="2501482"/>
                  <a:pt x="5287945" y="2501482"/>
                </a:cubicBezTo>
                <a:cubicBezTo>
                  <a:pt x="5270804" y="2564558"/>
                  <a:pt x="5302685" y="2601753"/>
                  <a:pt x="5295315" y="2658487"/>
                </a:cubicBezTo>
                <a:cubicBezTo>
                  <a:pt x="5296685" y="2649231"/>
                  <a:pt x="5304741" y="2645289"/>
                  <a:pt x="5312455" y="2641347"/>
                </a:cubicBezTo>
                <a:cubicBezTo>
                  <a:pt x="5305256" y="2673057"/>
                  <a:pt x="5316355" y="2686426"/>
                  <a:pt x="5327753" y="2699495"/>
                </a:cubicBezTo>
                <a:lnTo>
                  <a:pt x="5333159" y="2707256"/>
                </a:lnTo>
                <a:lnTo>
                  <a:pt x="5320223" y="2712885"/>
                </a:lnTo>
                <a:cubicBezTo>
                  <a:pt x="5295583" y="2716681"/>
                  <a:pt x="5309606" y="2661358"/>
                  <a:pt x="5288459" y="2709051"/>
                </a:cubicBezTo>
                <a:cubicBezTo>
                  <a:pt x="5284225" y="2699538"/>
                  <a:pt x="5277615" y="2691274"/>
                  <a:pt x="5269262" y="2685055"/>
                </a:cubicBezTo>
                <a:cubicBezTo>
                  <a:pt x="5267205" y="2726877"/>
                  <a:pt x="5255721" y="2667914"/>
                  <a:pt x="5241323" y="2669628"/>
                </a:cubicBezTo>
                <a:cubicBezTo>
                  <a:pt x="5251264" y="2722935"/>
                  <a:pt x="5236524" y="2719679"/>
                  <a:pt x="5217498" y="2736818"/>
                </a:cubicBezTo>
                <a:cubicBezTo>
                  <a:pt x="5247151" y="2733562"/>
                  <a:pt x="5231039" y="2820805"/>
                  <a:pt x="5264805" y="2784639"/>
                </a:cubicBezTo>
                <a:cubicBezTo>
                  <a:pt x="5244065" y="2774355"/>
                  <a:pt x="5253493" y="2722763"/>
                  <a:pt x="5270804" y="2718135"/>
                </a:cubicBezTo>
                <a:cubicBezTo>
                  <a:pt x="5273033" y="2724478"/>
                  <a:pt x="5271661" y="2735276"/>
                  <a:pt x="5280574" y="2734247"/>
                </a:cubicBezTo>
                <a:cubicBezTo>
                  <a:pt x="5282288" y="2727734"/>
                  <a:pt x="5280574" y="2717964"/>
                  <a:pt x="5288802" y="2717107"/>
                </a:cubicBezTo>
                <a:lnTo>
                  <a:pt x="5290687" y="2758415"/>
                </a:lnTo>
                <a:cubicBezTo>
                  <a:pt x="5301054" y="2761239"/>
                  <a:pt x="5310581" y="2766532"/>
                  <a:pt x="5318454" y="2773841"/>
                </a:cubicBezTo>
                <a:cubicBezTo>
                  <a:pt x="5340737" y="2805551"/>
                  <a:pt x="5283145" y="2717964"/>
                  <a:pt x="5333366" y="2707680"/>
                </a:cubicBezTo>
                <a:lnTo>
                  <a:pt x="5333366" y="2707553"/>
                </a:lnTo>
                <a:lnTo>
                  <a:pt x="5342825" y="2721129"/>
                </a:lnTo>
                <a:cubicBezTo>
                  <a:pt x="5346425" y="2729770"/>
                  <a:pt x="5347850" y="2740589"/>
                  <a:pt x="5344850" y="2755844"/>
                </a:cubicBezTo>
                <a:cubicBezTo>
                  <a:pt x="5361991" y="2753273"/>
                  <a:pt x="5365247" y="2764414"/>
                  <a:pt x="5381359" y="2762701"/>
                </a:cubicBezTo>
                <a:cubicBezTo>
                  <a:pt x="5381359" y="2747103"/>
                  <a:pt x="5373646" y="2745560"/>
                  <a:pt x="5362848" y="2755159"/>
                </a:cubicBezTo>
                <a:cubicBezTo>
                  <a:pt x="5361134" y="2734762"/>
                  <a:pt x="5340737" y="2680084"/>
                  <a:pt x="5370046" y="2713336"/>
                </a:cubicBezTo>
                <a:cubicBezTo>
                  <a:pt x="5371932" y="2680941"/>
                  <a:pt x="5343136" y="2662943"/>
                  <a:pt x="5332852" y="2690197"/>
                </a:cubicBezTo>
                <a:cubicBezTo>
                  <a:pt x="5332852" y="2681798"/>
                  <a:pt x="5324968" y="2680599"/>
                  <a:pt x="5323082" y="2673913"/>
                </a:cubicBezTo>
                <a:cubicBezTo>
                  <a:pt x="5348621" y="2659516"/>
                  <a:pt x="5299429" y="2610666"/>
                  <a:pt x="5339194" y="2631920"/>
                </a:cubicBezTo>
                <a:cubicBezTo>
                  <a:pt x="5333195" y="2614780"/>
                  <a:pt x="5314512" y="2565073"/>
                  <a:pt x="5335252" y="2549303"/>
                </a:cubicBezTo>
                <a:cubicBezTo>
                  <a:pt x="5336794" y="2559245"/>
                  <a:pt x="5338851" y="2568672"/>
                  <a:pt x="5354106" y="2565073"/>
                </a:cubicBezTo>
                <a:cubicBezTo>
                  <a:pt x="5368504" y="2544333"/>
                  <a:pt x="5325825" y="2529592"/>
                  <a:pt x="5369875" y="2514680"/>
                </a:cubicBezTo>
                <a:cubicBezTo>
                  <a:pt x="5372618" y="2529764"/>
                  <a:pt x="5382045" y="2581870"/>
                  <a:pt x="5390101" y="2563530"/>
                </a:cubicBezTo>
                <a:cubicBezTo>
                  <a:pt x="5380673" y="2528049"/>
                  <a:pt x="5376903" y="2490855"/>
                  <a:pt x="5404156" y="2481085"/>
                </a:cubicBezTo>
                <a:lnTo>
                  <a:pt x="5404156" y="2480571"/>
                </a:lnTo>
                <a:cubicBezTo>
                  <a:pt x="5352735" y="2458288"/>
                  <a:pt x="5404156" y="2372244"/>
                  <a:pt x="5369875" y="2324594"/>
                </a:cubicBezTo>
                <a:cubicBezTo>
                  <a:pt x="5368675" y="2376015"/>
                  <a:pt x="5365247" y="2324594"/>
                  <a:pt x="5351535" y="2317223"/>
                </a:cubicBezTo>
                <a:close/>
                <a:moveTo>
                  <a:pt x="508552" y="2288428"/>
                </a:moveTo>
                <a:cubicBezTo>
                  <a:pt x="503410" y="2319966"/>
                  <a:pt x="502553" y="2297512"/>
                  <a:pt x="473929" y="2322536"/>
                </a:cubicBezTo>
                <a:lnTo>
                  <a:pt x="473929" y="2322879"/>
                </a:lnTo>
                <a:cubicBezTo>
                  <a:pt x="504610" y="2329564"/>
                  <a:pt x="475300" y="2396068"/>
                  <a:pt x="513180" y="2395726"/>
                </a:cubicBezTo>
                <a:cubicBezTo>
                  <a:pt x="486613" y="2356817"/>
                  <a:pt x="542490" y="2300597"/>
                  <a:pt x="508552" y="2288428"/>
                </a:cubicBezTo>
                <a:close/>
                <a:moveTo>
                  <a:pt x="319152" y="2287743"/>
                </a:moveTo>
                <a:cubicBezTo>
                  <a:pt x="331664" y="2291171"/>
                  <a:pt x="344006" y="2361273"/>
                  <a:pt x="312810" y="2354246"/>
                </a:cubicBezTo>
                <a:cubicBezTo>
                  <a:pt x="305269" y="2323908"/>
                  <a:pt x="326694" y="2318080"/>
                  <a:pt x="319152" y="2287743"/>
                </a:cubicBezTo>
                <a:close/>
                <a:moveTo>
                  <a:pt x="693153" y="2172560"/>
                </a:moveTo>
                <a:cubicBezTo>
                  <a:pt x="678755" y="2214724"/>
                  <a:pt x="705322" y="2260488"/>
                  <a:pt x="669670" y="2256375"/>
                </a:cubicBezTo>
                <a:cubicBezTo>
                  <a:pt x="668471" y="2285686"/>
                  <a:pt x="663500" y="2275744"/>
                  <a:pt x="705665" y="2254833"/>
                </a:cubicBezTo>
                <a:cubicBezTo>
                  <a:pt x="685440" y="2224152"/>
                  <a:pt x="714921" y="2195184"/>
                  <a:pt x="693153" y="2172560"/>
                </a:cubicBezTo>
                <a:close/>
                <a:moveTo>
                  <a:pt x="488095" y="2162715"/>
                </a:moveTo>
                <a:cubicBezTo>
                  <a:pt x="486232" y="2164029"/>
                  <a:pt x="485927" y="2180700"/>
                  <a:pt x="487984" y="2222609"/>
                </a:cubicBezTo>
                <a:cubicBezTo>
                  <a:pt x="477014" y="2223980"/>
                  <a:pt x="466730" y="2226037"/>
                  <a:pt x="470843" y="2239749"/>
                </a:cubicBezTo>
                <a:cubicBezTo>
                  <a:pt x="480785" y="2247977"/>
                  <a:pt x="479756" y="2310367"/>
                  <a:pt x="491069" y="2288598"/>
                </a:cubicBezTo>
                <a:cubicBezTo>
                  <a:pt x="478557" y="2241291"/>
                  <a:pt x="504781" y="2263231"/>
                  <a:pt x="506495" y="2238378"/>
                </a:cubicBezTo>
                <a:lnTo>
                  <a:pt x="506667" y="2238378"/>
                </a:lnTo>
                <a:cubicBezTo>
                  <a:pt x="498632" y="2200990"/>
                  <a:pt x="491200" y="2160523"/>
                  <a:pt x="488095" y="2162715"/>
                </a:cubicBezTo>
                <a:close/>
                <a:moveTo>
                  <a:pt x="5350114" y="2162667"/>
                </a:moveTo>
                <a:cubicBezTo>
                  <a:pt x="5346460" y="2163545"/>
                  <a:pt x="5341851" y="2165660"/>
                  <a:pt x="5336109" y="2169303"/>
                </a:cubicBezTo>
                <a:cubicBezTo>
                  <a:pt x="5356677" y="2174617"/>
                  <a:pt x="5324625" y="2210782"/>
                  <a:pt x="5347764" y="2226723"/>
                </a:cubicBezTo>
                <a:cubicBezTo>
                  <a:pt x="5353549" y="2213225"/>
                  <a:pt x="5369939" y="2171285"/>
                  <a:pt x="5358394" y="2163451"/>
                </a:cubicBezTo>
                <a:cubicBezTo>
                  <a:pt x="5356469" y="2162146"/>
                  <a:pt x="5353769" y="2161788"/>
                  <a:pt x="5350114" y="2162667"/>
                </a:cubicBezTo>
                <a:close/>
                <a:moveTo>
                  <a:pt x="5456475" y="2115333"/>
                </a:moveTo>
                <a:lnTo>
                  <a:pt x="5447073" y="2130892"/>
                </a:lnTo>
                <a:cubicBezTo>
                  <a:pt x="5441987" y="2135712"/>
                  <a:pt x="5435747" y="2139465"/>
                  <a:pt x="5429073" y="2142840"/>
                </a:cubicBezTo>
                <a:lnTo>
                  <a:pt x="5410583" y="2152741"/>
                </a:lnTo>
                <a:lnTo>
                  <a:pt x="5409372" y="2162260"/>
                </a:lnTo>
                <a:cubicBezTo>
                  <a:pt x="5405708" y="2186057"/>
                  <a:pt x="5402312" y="2206969"/>
                  <a:pt x="5400898" y="2224152"/>
                </a:cubicBezTo>
                <a:cubicBezTo>
                  <a:pt x="5429693" y="2183529"/>
                  <a:pt x="5390785" y="2246606"/>
                  <a:pt x="5411353" y="2256719"/>
                </a:cubicBezTo>
                <a:cubicBezTo>
                  <a:pt x="5404154" y="2243692"/>
                  <a:pt x="5427636" y="2220038"/>
                  <a:pt x="5428493" y="2239578"/>
                </a:cubicBezTo>
                <a:cubicBezTo>
                  <a:pt x="5353590" y="2414238"/>
                  <a:pt x="5466888" y="2484170"/>
                  <a:pt x="5418552" y="2604323"/>
                </a:cubicBezTo>
                <a:cubicBezTo>
                  <a:pt x="5469973" y="2639462"/>
                  <a:pt x="5414953" y="2685398"/>
                  <a:pt x="5450947" y="2718992"/>
                </a:cubicBezTo>
                <a:cubicBezTo>
                  <a:pt x="5447519" y="2700138"/>
                  <a:pt x="5450947" y="2687797"/>
                  <a:pt x="5468087" y="2684712"/>
                </a:cubicBezTo>
                <a:cubicBezTo>
                  <a:pt x="5470488" y="2691054"/>
                  <a:pt x="5469116" y="2701852"/>
                  <a:pt x="5477859" y="2701852"/>
                </a:cubicBezTo>
                <a:cubicBezTo>
                  <a:pt x="5468946" y="2622835"/>
                  <a:pt x="5408097" y="2441319"/>
                  <a:pt x="5475802" y="2461888"/>
                </a:cubicBezTo>
                <a:cubicBezTo>
                  <a:pt x="5503741" y="2417152"/>
                  <a:pt x="5460376" y="2370530"/>
                  <a:pt x="5449920" y="2297341"/>
                </a:cubicBezTo>
                <a:cubicBezTo>
                  <a:pt x="5443835" y="2253633"/>
                  <a:pt x="5451163" y="2194327"/>
                  <a:pt x="5454912" y="2144601"/>
                </a:cubicBezTo>
                <a:close/>
                <a:moveTo>
                  <a:pt x="5288287" y="2112570"/>
                </a:moveTo>
                <a:cubicBezTo>
                  <a:pt x="5234638" y="2131939"/>
                  <a:pt x="5305428" y="2227066"/>
                  <a:pt x="5288287" y="2112570"/>
                </a:cubicBezTo>
                <a:close/>
                <a:moveTo>
                  <a:pt x="428678" y="2100399"/>
                </a:moveTo>
                <a:cubicBezTo>
                  <a:pt x="407832" y="2129495"/>
                  <a:pt x="450369" y="2268823"/>
                  <a:pt x="436641" y="2279087"/>
                </a:cubicBezTo>
                <a:lnTo>
                  <a:pt x="427224" y="2275000"/>
                </a:lnTo>
                <a:lnTo>
                  <a:pt x="427136" y="2274373"/>
                </a:lnTo>
                <a:lnTo>
                  <a:pt x="426964" y="2274887"/>
                </a:lnTo>
                <a:lnTo>
                  <a:pt x="427224" y="2275000"/>
                </a:lnTo>
                <a:lnTo>
                  <a:pt x="431027" y="2302033"/>
                </a:lnTo>
                <a:cubicBezTo>
                  <a:pt x="430810" y="2327004"/>
                  <a:pt x="423579" y="2343491"/>
                  <a:pt x="457131" y="2347733"/>
                </a:cubicBezTo>
                <a:cubicBezTo>
                  <a:pt x="458160" y="2257575"/>
                  <a:pt x="462788" y="2202897"/>
                  <a:pt x="428678" y="2100399"/>
                </a:cubicBezTo>
                <a:close/>
                <a:moveTo>
                  <a:pt x="5511625" y="2078975"/>
                </a:moveTo>
                <a:lnTo>
                  <a:pt x="5511625" y="2079318"/>
                </a:lnTo>
                <a:cubicBezTo>
                  <a:pt x="5532193" y="2128509"/>
                  <a:pt x="5498256" y="2200327"/>
                  <a:pt x="5502198" y="2262032"/>
                </a:cubicBezTo>
                <a:cubicBezTo>
                  <a:pt x="5483344" y="2231693"/>
                  <a:pt x="5476145" y="2099543"/>
                  <a:pt x="5511625" y="2078975"/>
                </a:cubicBezTo>
                <a:close/>
                <a:moveTo>
                  <a:pt x="5645148" y="2047780"/>
                </a:moveTo>
                <a:cubicBezTo>
                  <a:pt x="5682514" y="2049151"/>
                  <a:pt x="5658346" y="2163304"/>
                  <a:pt x="5646690" y="2080861"/>
                </a:cubicBezTo>
                <a:cubicBezTo>
                  <a:pt x="5644291" y="2060463"/>
                  <a:pt x="5661774" y="2069205"/>
                  <a:pt x="5645662" y="2048465"/>
                </a:cubicBezTo>
                <a:close/>
                <a:moveTo>
                  <a:pt x="5292744" y="2030639"/>
                </a:moveTo>
                <a:cubicBezTo>
                  <a:pt x="5323082" y="2049322"/>
                  <a:pt x="5279889" y="2160391"/>
                  <a:pt x="5292744" y="2030639"/>
                </a:cubicBezTo>
                <a:close/>
                <a:moveTo>
                  <a:pt x="5285032" y="1973373"/>
                </a:moveTo>
                <a:lnTo>
                  <a:pt x="5265211" y="1979987"/>
                </a:lnTo>
                <a:lnTo>
                  <a:pt x="5269902" y="1988774"/>
                </a:lnTo>
                <a:cubicBezTo>
                  <a:pt x="5281271" y="2029943"/>
                  <a:pt x="5240938" y="2076318"/>
                  <a:pt x="5305599" y="2112570"/>
                </a:cubicBezTo>
                <a:lnTo>
                  <a:pt x="5306285" y="2112570"/>
                </a:lnTo>
                <a:lnTo>
                  <a:pt x="5312969" y="2253120"/>
                </a:lnTo>
                <a:cubicBezTo>
                  <a:pt x="5303287" y="2253769"/>
                  <a:pt x="5293659" y="2251242"/>
                  <a:pt x="5285545" y="2245921"/>
                </a:cubicBezTo>
                <a:cubicBezTo>
                  <a:pt x="5276975" y="2285686"/>
                  <a:pt x="5309541" y="2312596"/>
                  <a:pt x="5289659" y="2336935"/>
                </a:cubicBezTo>
                <a:cubicBezTo>
                  <a:pt x="5300286" y="2336935"/>
                  <a:pt x="5315198" y="2334364"/>
                  <a:pt x="5317083" y="2343963"/>
                </a:cubicBezTo>
                <a:cubicBezTo>
                  <a:pt x="5299943" y="2396754"/>
                  <a:pt x="5296515" y="2433607"/>
                  <a:pt x="5331138" y="2451089"/>
                </a:cubicBezTo>
                <a:cubicBezTo>
                  <a:pt x="5325996" y="2307797"/>
                  <a:pt x="5331138" y="2276944"/>
                  <a:pt x="5326339" y="2153192"/>
                </a:cubicBezTo>
                <a:cubicBezTo>
                  <a:pt x="5335974" y="2152970"/>
                  <a:pt x="5345286" y="2149667"/>
                  <a:pt x="5352906" y="2143765"/>
                </a:cubicBezTo>
                <a:cubicBezTo>
                  <a:pt x="5358391" y="2094915"/>
                  <a:pt x="5322911" y="2087374"/>
                  <a:pt x="5304056" y="2063035"/>
                </a:cubicBezTo>
                <a:cubicBezTo>
                  <a:pt x="5313714" y="2062382"/>
                  <a:pt x="5323326" y="2064847"/>
                  <a:pt x="5331481" y="2070062"/>
                </a:cubicBezTo>
                <a:cubicBezTo>
                  <a:pt x="5321711" y="2042295"/>
                  <a:pt x="5316569" y="2010071"/>
                  <a:pt x="5309199" y="1979904"/>
                </a:cubicBezTo>
                <a:cubicBezTo>
                  <a:pt x="5270633" y="1968763"/>
                  <a:pt x="5309199" y="2022755"/>
                  <a:pt x="5284174" y="2022412"/>
                </a:cubicBezTo>
                <a:cubicBezTo>
                  <a:pt x="5282203" y="2007800"/>
                  <a:pt x="5282738" y="1994152"/>
                  <a:pt x="5284032" y="1981425"/>
                </a:cubicBezTo>
                <a:close/>
                <a:moveTo>
                  <a:pt x="5515739" y="1971848"/>
                </a:moveTo>
                <a:cubicBezTo>
                  <a:pt x="5530994" y="1958822"/>
                  <a:pt x="5504769" y="2019155"/>
                  <a:pt x="5509397" y="2030125"/>
                </a:cubicBezTo>
                <a:cubicBezTo>
                  <a:pt x="5485229" y="2037153"/>
                  <a:pt x="5514025" y="1990874"/>
                  <a:pt x="5489857" y="1997902"/>
                </a:cubicBezTo>
                <a:cubicBezTo>
                  <a:pt x="5486257" y="1978190"/>
                  <a:pt x="5515396" y="1986932"/>
                  <a:pt x="5515739" y="1971848"/>
                </a:cubicBezTo>
                <a:close/>
                <a:moveTo>
                  <a:pt x="5235495" y="1949909"/>
                </a:moveTo>
                <a:lnTo>
                  <a:pt x="5254274" y="1964802"/>
                </a:lnTo>
                <a:lnTo>
                  <a:pt x="5254647" y="1963926"/>
                </a:lnTo>
                <a:cubicBezTo>
                  <a:pt x="5258822" y="1959402"/>
                  <a:pt x="5263895" y="1957394"/>
                  <a:pt x="5269755" y="1956183"/>
                </a:cubicBezTo>
                <a:lnTo>
                  <a:pt x="5277308" y="1955058"/>
                </a:lnTo>
                <a:lnTo>
                  <a:pt x="5268782" y="1952367"/>
                </a:lnTo>
                <a:cubicBezTo>
                  <a:pt x="5259567" y="1951162"/>
                  <a:pt x="5256835" y="1956079"/>
                  <a:pt x="5235495" y="1949909"/>
                </a:cubicBezTo>
                <a:close/>
                <a:moveTo>
                  <a:pt x="204141" y="1920084"/>
                </a:moveTo>
                <a:cubicBezTo>
                  <a:pt x="246820" y="1940652"/>
                  <a:pt x="189400" y="1991559"/>
                  <a:pt x="200027" y="2036123"/>
                </a:cubicBezTo>
                <a:lnTo>
                  <a:pt x="200027" y="2036295"/>
                </a:lnTo>
                <a:cubicBezTo>
                  <a:pt x="171574" y="1998929"/>
                  <a:pt x="206026" y="1939452"/>
                  <a:pt x="204141" y="1920084"/>
                </a:cubicBezTo>
                <a:close/>
                <a:moveTo>
                  <a:pt x="5279995" y="1906112"/>
                </a:moveTo>
                <a:lnTo>
                  <a:pt x="5273164" y="1908509"/>
                </a:lnTo>
                <a:lnTo>
                  <a:pt x="5269549" y="1906786"/>
                </a:lnTo>
                <a:lnTo>
                  <a:pt x="5270376" y="1928055"/>
                </a:lnTo>
                <a:lnTo>
                  <a:pt x="5280457" y="1954589"/>
                </a:lnTo>
                <a:lnTo>
                  <a:pt x="5287497" y="1953540"/>
                </a:lnTo>
                <a:lnTo>
                  <a:pt x="5288438" y="1945967"/>
                </a:lnTo>
                <a:cubicBezTo>
                  <a:pt x="5289498" y="1935040"/>
                  <a:pt x="5289568" y="1924991"/>
                  <a:pt x="5286898" y="1915778"/>
                </a:cubicBezTo>
                <a:close/>
                <a:moveTo>
                  <a:pt x="246394" y="1903059"/>
                </a:moveTo>
                <a:cubicBezTo>
                  <a:pt x="249498" y="1905761"/>
                  <a:pt x="251748" y="1924198"/>
                  <a:pt x="251277" y="1967734"/>
                </a:cubicBezTo>
                <a:cubicBezTo>
                  <a:pt x="251105" y="2000300"/>
                  <a:pt x="238079" y="2027039"/>
                  <a:pt x="245792" y="2050693"/>
                </a:cubicBezTo>
                <a:cubicBezTo>
                  <a:pt x="220081" y="2028453"/>
                  <a:pt x="237082" y="1894952"/>
                  <a:pt x="246394" y="1903059"/>
                </a:cubicBezTo>
                <a:close/>
                <a:moveTo>
                  <a:pt x="5268919" y="1890603"/>
                </a:moveTo>
                <a:lnTo>
                  <a:pt x="5269026" y="1893347"/>
                </a:lnTo>
                <a:lnTo>
                  <a:pt x="5270384" y="1892654"/>
                </a:lnTo>
                <a:close/>
                <a:moveTo>
                  <a:pt x="5237913" y="1877914"/>
                </a:moveTo>
                <a:cubicBezTo>
                  <a:pt x="5235948" y="1878463"/>
                  <a:pt x="5233867" y="1880298"/>
                  <a:pt x="5231725" y="1883747"/>
                </a:cubicBezTo>
                <a:lnTo>
                  <a:pt x="5231553" y="1884604"/>
                </a:lnTo>
                <a:cubicBezTo>
                  <a:pt x="5250065" y="1880662"/>
                  <a:pt x="5214413" y="1937225"/>
                  <a:pt x="5243380" y="1942196"/>
                </a:cubicBezTo>
                <a:cubicBezTo>
                  <a:pt x="5259727" y="1933197"/>
                  <a:pt x="5251666" y="1874068"/>
                  <a:pt x="5237913" y="1877914"/>
                </a:cubicBezTo>
                <a:close/>
                <a:moveTo>
                  <a:pt x="5557047" y="1870378"/>
                </a:moveTo>
                <a:cubicBezTo>
                  <a:pt x="5564993" y="1875327"/>
                  <a:pt x="5574265" y="1877720"/>
                  <a:pt x="5583614" y="1877234"/>
                </a:cubicBezTo>
                <a:lnTo>
                  <a:pt x="5584471" y="1877234"/>
                </a:lnTo>
                <a:cubicBezTo>
                  <a:pt x="5570073" y="1894374"/>
                  <a:pt x="5585671" y="1887690"/>
                  <a:pt x="5585842" y="1910315"/>
                </a:cubicBezTo>
                <a:cubicBezTo>
                  <a:pt x="5578301" y="1912200"/>
                  <a:pt x="5577272" y="1907401"/>
                  <a:pt x="5576587" y="1902430"/>
                </a:cubicBezTo>
                <a:cubicBezTo>
                  <a:pt x="5567845" y="1902430"/>
                  <a:pt x="5570073" y="1912886"/>
                  <a:pt x="5568359" y="1919571"/>
                </a:cubicBezTo>
                <a:cubicBezTo>
                  <a:pt x="5547790" y="1934311"/>
                  <a:pt x="5572130" y="1881519"/>
                  <a:pt x="5557047" y="1870378"/>
                </a:cubicBezTo>
                <a:close/>
                <a:moveTo>
                  <a:pt x="5286773" y="1865104"/>
                </a:moveTo>
                <a:lnTo>
                  <a:pt x="5286766" y="1865104"/>
                </a:lnTo>
                <a:lnTo>
                  <a:pt x="5269887" y="1866400"/>
                </a:lnTo>
                <a:lnTo>
                  <a:pt x="5267890" y="1882376"/>
                </a:lnTo>
                <a:lnTo>
                  <a:pt x="5268919" y="1881691"/>
                </a:lnTo>
                <a:lnTo>
                  <a:pt x="5283877" y="1876780"/>
                </a:lnTo>
                <a:lnTo>
                  <a:pt x="5284174" y="1874831"/>
                </a:lnTo>
                <a:lnTo>
                  <a:pt x="5284807" y="1875512"/>
                </a:lnTo>
                <a:close/>
                <a:moveTo>
                  <a:pt x="5534639" y="1861342"/>
                </a:moveTo>
                <a:cubicBezTo>
                  <a:pt x="5536575" y="1868075"/>
                  <a:pt x="5530822" y="1896260"/>
                  <a:pt x="5540592" y="1912200"/>
                </a:cubicBezTo>
                <a:cubicBezTo>
                  <a:pt x="5531679" y="1912200"/>
                  <a:pt x="5533050" y="1902430"/>
                  <a:pt x="5530822" y="1895060"/>
                </a:cubicBezTo>
                <a:cubicBezTo>
                  <a:pt x="5522081" y="1895060"/>
                  <a:pt x="5524309" y="1905687"/>
                  <a:pt x="5522595" y="1912200"/>
                </a:cubicBezTo>
                <a:cubicBezTo>
                  <a:pt x="5503055" y="1932254"/>
                  <a:pt x="5521909" y="1872092"/>
                  <a:pt x="5528765" y="1863008"/>
                </a:cubicBezTo>
                <a:lnTo>
                  <a:pt x="5529280" y="1863008"/>
                </a:lnTo>
                <a:cubicBezTo>
                  <a:pt x="5532494" y="1859237"/>
                  <a:pt x="5533993" y="1859098"/>
                  <a:pt x="5534639" y="1861342"/>
                </a:cubicBezTo>
                <a:close/>
                <a:moveTo>
                  <a:pt x="5501893" y="1847332"/>
                </a:moveTo>
                <a:lnTo>
                  <a:pt x="5501855" y="1847582"/>
                </a:lnTo>
                <a:lnTo>
                  <a:pt x="5500998" y="1847582"/>
                </a:lnTo>
                <a:close/>
                <a:moveTo>
                  <a:pt x="5417901" y="1812948"/>
                </a:moveTo>
                <a:lnTo>
                  <a:pt x="5403393" y="1825892"/>
                </a:lnTo>
                <a:lnTo>
                  <a:pt x="5406234" y="1838304"/>
                </a:lnTo>
                <a:cubicBezTo>
                  <a:pt x="5414739" y="1870635"/>
                  <a:pt x="5421124" y="1896345"/>
                  <a:pt x="5403297" y="1892832"/>
                </a:cubicBezTo>
                <a:cubicBezTo>
                  <a:pt x="5423609" y="1959936"/>
                  <a:pt x="5424423" y="2025583"/>
                  <a:pt x="5419453" y="2083047"/>
                </a:cubicBezTo>
                <a:lnTo>
                  <a:pt x="5413669" y="2128493"/>
                </a:lnTo>
                <a:lnTo>
                  <a:pt x="5433573" y="2124482"/>
                </a:lnTo>
                <a:lnTo>
                  <a:pt x="5456565" y="2113655"/>
                </a:lnTo>
                <a:lnTo>
                  <a:pt x="5456787" y="2109494"/>
                </a:lnTo>
                <a:cubicBezTo>
                  <a:pt x="5457461" y="2076969"/>
                  <a:pt x="5453732" y="2053372"/>
                  <a:pt x="5438435" y="2049322"/>
                </a:cubicBezTo>
                <a:cubicBezTo>
                  <a:pt x="5445292" y="2034239"/>
                  <a:pt x="5466718" y="2015899"/>
                  <a:pt x="5437236" y="2032525"/>
                </a:cubicBezTo>
                <a:lnTo>
                  <a:pt x="5436892" y="2032182"/>
                </a:lnTo>
                <a:cubicBezTo>
                  <a:pt x="5434322" y="1986075"/>
                  <a:pt x="5433036" y="1932040"/>
                  <a:pt x="5427980" y="1880534"/>
                </a:cubicBezTo>
                <a:close/>
                <a:moveTo>
                  <a:pt x="5615981" y="1800352"/>
                </a:moveTo>
                <a:lnTo>
                  <a:pt x="5616009" y="1800446"/>
                </a:lnTo>
                <a:lnTo>
                  <a:pt x="5616009" y="1801303"/>
                </a:lnTo>
                <a:close/>
                <a:moveTo>
                  <a:pt x="5478373" y="1757424"/>
                </a:moveTo>
                <a:lnTo>
                  <a:pt x="5478716" y="1757424"/>
                </a:lnTo>
                <a:lnTo>
                  <a:pt x="5478672" y="1757780"/>
                </a:lnTo>
                <a:close/>
                <a:moveTo>
                  <a:pt x="400789" y="1707743"/>
                </a:moveTo>
                <a:lnTo>
                  <a:pt x="400624" y="1707947"/>
                </a:lnTo>
                <a:cubicBezTo>
                  <a:pt x="395460" y="1714262"/>
                  <a:pt x="389997" y="1721937"/>
                  <a:pt x="394089" y="1725553"/>
                </a:cubicBezTo>
                <a:lnTo>
                  <a:pt x="395855" y="1725760"/>
                </a:lnTo>
                <a:close/>
                <a:moveTo>
                  <a:pt x="5394707" y="1700125"/>
                </a:moveTo>
                <a:lnTo>
                  <a:pt x="5395029" y="1707289"/>
                </a:lnTo>
                <a:cubicBezTo>
                  <a:pt x="5396614" y="1718644"/>
                  <a:pt x="5401071" y="1727086"/>
                  <a:pt x="5413926" y="1727086"/>
                </a:cubicBezTo>
                <a:lnTo>
                  <a:pt x="5412564" y="1711665"/>
                </a:lnTo>
                <a:lnTo>
                  <a:pt x="5403126" y="1702765"/>
                </a:lnTo>
                <a:close/>
                <a:moveTo>
                  <a:pt x="350789" y="1698533"/>
                </a:moveTo>
                <a:lnTo>
                  <a:pt x="348291" y="1711637"/>
                </a:lnTo>
                <a:cubicBezTo>
                  <a:pt x="346577" y="1726570"/>
                  <a:pt x="348119" y="1740883"/>
                  <a:pt x="359603" y="1746967"/>
                </a:cubicBezTo>
                <a:lnTo>
                  <a:pt x="362839" y="1704962"/>
                </a:lnTo>
                <a:close/>
                <a:moveTo>
                  <a:pt x="5286254" y="1698214"/>
                </a:moveTo>
                <a:lnTo>
                  <a:pt x="5284344" y="1701372"/>
                </a:lnTo>
                <a:lnTo>
                  <a:pt x="5286725" y="1702228"/>
                </a:lnTo>
                <a:close/>
                <a:moveTo>
                  <a:pt x="5728415" y="1695619"/>
                </a:moveTo>
                <a:lnTo>
                  <a:pt x="5728621" y="1696405"/>
                </a:lnTo>
                <a:lnTo>
                  <a:pt x="5728621" y="1697605"/>
                </a:lnTo>
                <a:close/>
                <a:moveTo>
                  <a:pt x="467547" y="1688832"/>
                </a:moveTo>
                <a:cubicBezTo>
                  <a:pt x="448015" y="1693533"/>
                  <a:pt x="423879" y="1719757"/>
                  <a:pt x="440334" y="1727085"/>
                </a:cubicBezTo>
                <a:cubicBezTo>
                  <a:pt x="484213" y="1715086"/>
                  <a:pt x="440334" y="1838667"/>
                  <a:pt x="463816" y="1858551"/>
                </a:cubicBezTo>
                <a:cubicBezTo>
                  <a:pt x="463816" y="1847238"/>
                  <a:pt x="486441" y="1848952"/>
                  <a:pt x="482327" y="1866092"/>
                </a:cubicBezTo>
                <a:cubicBezTo>
                  <a:pt x="468787" y="1864207"/>
                  <a:pt x="466216" y="1857522"/>
                  <a:pt x="454732" y="1867977"/>
                </a:cubicBezTo>
                <a:lnTo>
                  <a:pt x="455246" y="1867977"/>
                </a:lnTo>
                <a:cubicBezTo>
                  <a:pt x="469129" y="1924026"/>
                  <a:pt x="444619" y="1975447"/>
                  <a:pt x="479242" y="2007842"/>
                </a:cubicBezTo>
                <a:cubicBezTo>
                  <a:pt x="458845" y="1936196"/>
                  <a:pt x="521750" y="1863692"/>
                  <a:pt x="470501" y="1801131"/>
                </a:cubicBezTo>
                <a:cubicBezTo>
                  <a:pt x="514380" y="1783133"/>
                  <a:pt x="420794" y="1712173"/>
                  <a:pt x="483870" y="1692804"/>
                </a:cubicBezTo>
                <a:cubicBezTo>
                  <a:pt x="480056" y="1688091"/>
                  <a:pt x="474057" y="1687266"/>
                  <a:pt x="467547" y="1688832"/>
                </a:cubicBezTo>
                <a:close/>
                <a:moveTo>
                  <a:pt x="5231553" y="1685092"/>
                </a:moveTo>
                <a:lnTo>
                  <a:pt x="5231513" y="1685964"/>
                </a:lnTo>
                <a:lnTo>
                  <a:pt x="5220015" y="1690161"/>
                </a:lnTo>
                <a:lnTo>
                  <a:pt x="5219262" y="1691573"/>
                </a:lnTo>
                <a:cubicBezTo>
                  <a:pt x="5218772" y="1695212"/>
                  <a:pt x="5219511" y="1700043"/>
                  <a:pt x="5222296" y="1706857"/>
                </a:cubicBezTo>
                <a:lnTo>
                  <a:pt x="5234607" y="1704577"/>
                </a:lnTo>
                <a:lnTo>
                  <a:pt x="5230929" y="1698665"/>
                </a:lnTo>
                <a:lnTo>
                  <a:pt x="5231513" y="1685964"/>
                </a:lnTo>
                <a:lnTo>
                  <a:pt x="5231553" y="1685949"/>
                </a:lnTo>
                <a:close/>
                <a:moveTo>
                  <a:pt x="5393357" y="1670008"/>
                </a:moveTo>
                <a:lnTo>
                  <a:pt x="5394342" y="1691967"/>
                </a:lnTo>
                <a:lnTo>
                  <a:pt x="5410105" y="1690588"/>
                </a:lnTo>
                <a:close/>
                <a:moveTo>
                  <a:pt x="5276461" y="1649440"/>
                </a:moveTo>
                <a:cubicBezTo>
                  <a:pt x="5275432" y="1658471"/>
                  <a:pt x="5275043" y="1665688"/>
                  <a:pt x="5274869" y="1671498"/>
                </a:cubicBezTo>
                <a:lnTo>
                  <a:pt x="5274649" y="1681653"/>
                </a:lnTo>
                <a:lnTo>
                  <a:pt x="5278821" y="1679751"/>
                </a:lnTo>
                <a:lnTo>
                  <a:pt x="5283009" y="1680274"/>
                </a:lnTo>
                <a:close/>
                <a:moveTo>
                  <a:pt x="400054" y="1638470"/>
                </a:moveTo>
                <a:cubicBezTo>
                  <a:pt x="383600" y="1638470"/>
                  <a:pt x="379314" y="1658695"/>
                  <a:pt x="380621" y="1680227"/>
                </a:cubicBezTo>
                <a:lnTo>
                  <a:pt x="384756" y="1704195"/>
                </a:lnTo>
                <a:lnTo>
                  <a:pt x="390179" y="1706814"/>
                </a:lnTo>
                <a:lnTo>
                  <a:pt x="402368" y="1701976"/>
                </a:lnTo>
                <a:lnTo>
                  <a:pt x="407096" y="1684713"/>
                </a:lnTo>
                <a:cubicBezTo>
                  <a:pt x="408001" y="1669143"/>
                  <a:pt x="405674" y="1653386"/>
                  <a:pt x="400054" y="1638470"/>
                </a:cubicBezTo>
                <a:close/>
                <a:moveTo>
                  <a:pt x="5185699" y="1638362"/>
                </a:moveTo>
                <a:lnTo>
                  <a:pt x="5187617" y="1651763"/>
                </a:lnTo>
                <a:cubicBezTo>
                  <a:pt x="5190657" y="1662054"/>
                  <a:pt x="5196618" y="1662238"/>
                  <a:pt x="5203785" y="1661050"/>
                </a:cubicBezTo>
                <a:lnTo>
                  <a:pt x="5218185" y="1659535"/>
                </a:lnTo>
                <a:lnTo>
                  <a:pt x="5202822" y="1649204"/>
                </a:lnTo>
                <a:lnTo>
                  <a:pt x="5197307" y="1645713"/>
                </a:lnTo>
                <a:lnTo>
                  <a:pt x="5192758" y="1645127"/>
                </a:lnTo>
                <a:lnTo>
                  <a:pt x="5186951" y="1639155"/>
                </a:lnTo>
                <a:close/>
                <a:moveTo>
                  <a:pt x="5741819" y="1604876"/>
                </a:moveTo>
                <a:cubicBezTo>
                  <a:pt x="5771129" y="1659725"/>
                  <a:pt x="5755531" y="1712859"/>
                  <a:pt x="5769586" y="1803188"/>
                </a:cubicBezTo>
                <a:lnTo>
                  <a:pt x="5769072" y="1802503"/>
                </a:lnTo>
                <a:cubicBezTo>
                  <a:pt x="5725536" y="1751082"/>
                  <a:pt x="5762901" y="1670180"/>
                  <a:pt x="5741819" y="1604876"/>
                </a:cubicBezTo>
                <a:close/>
                <a:moveTo>
                  <a:pt x="5597498" y="1594763"/>
                </a:moveTo>
                <a:cubicBezTo>
                  <a:pt x="5642491" y="1637442"/>
                  <a:pt x="5620766" y="1688220"/>
                  <a:pt x="5614322" y="1743987"/>
                </a:cubicBezTo>
                <a:lnTo>
                  <a:pt x="5615981" y="1800352"/>
                </a:lnTo>
                <a:lnTo>
                  <a:pt x="5601041" y="1750254"/>
                </a:lnTo>
                <a:cubicBezTo>
                  <a:pt x="5593545" y="1703100"/>
                  <a:pt x="5604440" y="1661610"/>
                  <a:pt x="5597498" y="1594763"/>
                </a:cubicBezTo>
                <a:close/>
                <a:moveTo>
                  <a:pt x="5504908" y="1553203"/>
                </a:moveTo>
                <a:lnTo>
                  <a:pt x="5499332" y="1559726"/>
                </a:lnTo>
                <a:cubicBezTo>
                  <a:pt x="5496831" y="1566542"/>
                  <a:pt x="5496456" y="1576034"/>
                  <a:pt x="5499970" y="1589960"/>
                </a:cubicBezTo>
                <a:lnTo>
                  <a:pt x="5502254" y="1592795"/>
                </a:lnTo>
                <a:lnTo>
                  <a:pt x="5504927" y="1581426"/>
                </a:lnTo>
                <a:cubicBezTo>
                  <a:pt x="5505331" y="1572384"/>
                  <a:pt x="5504630" y="1563482"/>
                  <a:pt x="5504448" y="1556069"/>
                </a:cubicBezTo>
                <a:close/>
                <a:moveTo>
                  <a:pt x="5522479" y="1538852"/>
                </a:moveTo>
                <a:lnTo>
                  <a:pt x="5520313" y="1540167"/>
                </a:lnTo>
                <a:lnTo>
                  <a:pt x="5522595" y="1540257"/>
                </a:lnTo>
                <a:close/>
                <a:moveTo>
                  <a:pt x="5197305" y="1534461"/>
                </a:moveTo>
                <a:lnTo>
                  <a:pt x="5198026" y="1555772"/>
                </a:lnTo>
                <a:lnTo>
                  <a:pt x="5208523" y="1551515"/>
                </a:lnTo>
                <a:lnTo>
                  <a:pt x="5208778" y="1551432"/>
                </a:lnTo>
                <a:lnTo>
                  <a:pt x="5207043" y="1545399"/>
                </a:lnTo>
                <a:lnTo>
                  <a:pt x="5206871" y="1546256"/>
                </a:lnTo>
                <a:lnTo>
                  <a:pt x="5207392" y="1540468"/>
                </a:lnTo>
                <a:lnTo>
                  <a:pt x="5202072" y="1547281"/>
                </a:lnTo>
                <a:lnTo>
                  <a:pt x="5201729" y="1547281"/>
                </a:lnTo>
                <a:cubicBezTo>
                  <a:pt x="5200615" y="1543853"/>
                  <a:pt x="5200186" y="1539568"/>
                  <a:pt x="5199115" y="1536140"/>
                </a:cubicBezTo>
                <a:close/>
                <a:moveTo>
                  <a:pt x="5207900" y="1528770"/>
                </a:moveTo>
                <a:lnTo>
                  <a:pt x="5207550" y="1538710"/>
                </a:lnTo>
                <a:lnTo>
                  <a:pt x="5208433" y="1528890"/>
                </a:lnTo>
                <a:close/>
                <a:moveTo>
                  <a:pt x="498884" y="1525728"/>
                </a:moveTo>
                <a:lnTo>
                  <a:pt x="504267" y="1543341"/>
                </a:lnTo>
                <a:lnTo>
                  <a:pt x="505843" y="1526467"/>
                </a:lnTo>
                <a:close/>
                <a:moveTo>
                  <a:pt x="409783" y="1476754"/>
                </a:moveTo>
                <a:lnTo>
                  <a:pt x="405252" y="1489269"/>
                </a:lnTo>
                <a:lnTo>
                  <a:pt x="405604" y="1501381"/>
                </a:lnTo>
                <a:lnTo>
                  <a:pt x="409483" y="1501688"/>
                </a:lnTo>
                <a:lnTo>
                  <a:pt x="405737" y="1505970"/>
                </a:lnTo>
                <a:lnTo>
                  <a:pt x="405903" y="1511717"/>
                </a:lnTo>
                <a:cubicBezTo>
                  <a:pt x="406353" y="1526672"/>
                  <a:pt x="404596" y="1539742"/>
                  <a:pt x="387199" y="1539742"/>
                </a:cubicBezTo>
                <a:lnTo>
                  <a:pt x="393908" y="1519493"/>
                </a:lnTo>
                <a:lnTo>
                  <a:pt x="390310" y="1523606"/>
                </a:lnTo>
                <a:lnTo>
                  <a:pt x="369280" y="1530308"/>
                </a:lnTo>
                <a:lnTo>
                  <a:pt x="369218" y="1530834"/>
                </a:lnTo>
                <a:cubicBezTo>
                  <a:pt x="371108" y="1543920"/>
                  <a:pt x="377000" y="1555682"/>
                  <a:pt x="388399" y="1563567"/>
                </a:cubicBezTo>
                <a:cubicBezTo>
                  <a:pt x="335778" y="1537514"/>
                  <a:pt x="366802" y="1623215"/>
                  <a:pt x="336978" y="1640183"/>
                </a:cubicBezTo>
                <a:cubicBezTo>
                  <a:pt x="331150" y="1601789"/>
                  <a:pt x="352233" y="1586706"/>
                  <a:pt x="324980" y="1566309"/>
                </a:cubicBezTo>
                <a:cubicBezTo>
                  <a:pt x="329436" y="1617730"/>
                  <a:pt x="319666" y="1632470"/>
                  <a:pt x="329436" y="1673779"/>
                </a:cubicBezTo>
                <a:cubicBezTo>
                  <a:pt x="345034" y="1676349"/>
                  <a:pt x="351890" y="1660409"/>
                  <a:pt x="356518" y="1672579"/>
                </a:cubicBezTo>
                <a:cubicBezTo>
                  <a:pt x="355747" y="1676864"/>
                  <a:pt x="354118" y="1682895"/>
                  <a:pt x="352468" y="1689722"/>
                </a:cubicBezTo>
                <a:lnTo>
                  <a:pt x="352008" y="1692137"/>
                </a:lnTo>
                <a:lnTo>
                  <a:pt x="357741" y="1689952"/>
                </a:lnTo>
                <a:lnTo>
                  <a:pt x="364581" y="1693781"/>
                </a:lnTo>
                <a:lnTo>
                  <a:pt x="378500" y="1652953"/>
                </a:lnTo>
                <a:cubicBezTo>
                  <a:pt x="388827" y="1626257"/>
                  <a:pt x="396283" y="1605903"/>
                  <a:pt x="380171" y="1596990"/>
                </a:cubicBezTo>
                <a:cubicBezTo>
                  <a:pt x="393969" y="1586449"/>
                  <a:pt x="404511" y="1562410"/>
                  <a:pt x="410231" y="1537449"/>
                </a:cubicBezTo>
                <a:lnTo>
                  <a:pt x="414017" y="1508430"/>
                </a:lnTo>
                <a:lnTo>
                  <a:pt x="413854" y="1502644"/>
                </a:lnTo>
                <a:lnTo>
                  <a:pt x="414785" y="1502545"/>
                </a:lnTo>
                <a:lnTo>
                  <a:pt x="415001" y="1500890"/>
                </a:lnTo>
                <a:lnTo>
                  <a:pt x="412146" y="1478490"/>
                </a:lnTo>
                <a:close/>
                <a:moveTo>
                  <a:pt x="390470" y="1462559"/>
                </a:moveTo>
                <a:lnTo>
                  <a:pt x="374044" y="1490163"/>
                </a:lnTo>
                <a:lnTo>
                  <a:pt x="373019" y="1498802"/>
                </a:lnTo>
                <a:lnTo>
                  <a:pt x="400054" y="1500942"/>
                </a:lnTo>
                <a:lnTo>
                  <a:pt x="408073" y="1476740"/>
                </a:lnTo>
                <a:lnTo>
                  <a:pt x="408475" y="1475793"/>
                </a:lnTo>
                <a:close/>
                <a:moveTo>
                  <a:pt x="5516823" y="1461435"/>
                </a:moveTo>
                <a:lnTo>
                  <a:pt x="5502712" y="1467536"/>
                </a:lnTo>
                <a:lnTo>
                  <a:pt x="5492438" y="1471651"/>
                </a:lnTo>
                <a:lnTo>
                  <a:pt x="5497864" y="1476522"/>
                </a:lnTo>
                <a:cubicBezTo>
                  <a:pt x="5500824" y="1480049"/>
                  <a:pt x="5504255" y="1483094"/>
                  <a:pt x="5510939" y="1482837"/>
                </a:cubicBezTo>
                <a:lnTo>
                  <a:pt x="5511260" y="1495461"/>
                </a:lnTo>
                <a:lnTo>
                  <a:pt x="5521052" y="1497060"/>
                </a:lnTo>
                <a:cubicBezTo>
                  <a:pt x="5521909" y="1508630"/>
                  <a:pt x="5514796" y="1512658"/>
                  <a:pt x="5507683" y="1516664"/>
                </a:cubicBezTo>
                <a:lnTo>
                  <a:pt x="5500520" y="1521798"/>
                </a:lnTo>
                <a:lnTo>
                  <a:pt x="5498309" y="1525524"/>
                </a:lnTo>
                <a:lnTo>
                  <a:pt x="5496646" y="1535621"/>
                </a:lnTo>
                <a:lnTo>
                  <a:pt x="5506828" y="1533357"/>
                </a:lnTo>
                <a:cubicBezTo>
                  <a:pt x="5510152" y="1530275"/>
                  <a:pt x="5512793" y="1525738"/>
                  <a:pt x="5515246" y="1521849"/>
                </a:cubicBezTo>
                <a:lnTo>
                  <a:pt x="5520632" y="1516222"/>
                </a:lnTo>
                <a:lnTo>
                  <a:pt x="5521395" y="1489607"/>
                </a:lnTo>
                <a:lnTo>
                  <a:pt x="5520518" y="1478710"/>
                </a:lnTo>
                <a:lnTo>
                  <a:pt x="5519938" y="1478034"/>
                </a:lnTo>
                <a:lnTo>
                  <a:pt x="5517475" y="1462460"/>
                </a:lnTo>
                <a:close/>
                <a:moveTo>
                  <a:pt x="5744390" y="1456441"/>
                </a:moveTo>
                <a:cubicBezTo>
                  <a:pt x="5755531" y="1482494"/>
                  <a:pt x="5755017" y="1526887"/>
                  <a:pt x="5759302" y="1580022"/>
                </a:cubicBezTo>
                <a:cubicBezTo>
                  <a:pt x="5738048" y="1563568"/>
                  <a:pt x="5733934" y="1494835"/>
                  <a:pt x="5744390" y="1456441"/>
                </a:cubicBezTo>
                <a:close/>
                <a:moveTo>
                  <a:pt x="344411" y="1441059"/>
                </a:moveTo>
                <a:lnTo>
                  <a:pt x="337404" y="1441414"/>
                </a:lnTo>
                <a:lnTo>
                  <a:pt x="342861" y="1444983"/>
                </a:lnTo>
                <a:cubicBezTo>
                  <a:pt x="346685" y="1449291"/>
                  <a:pt x="349380" y="1454601"/>
                  <a:pt x="350536" y="1460454"/>
                </a:cubicBezTo>
                <a:cubicBezTo>
                  <a:pt x="352850" y="1472159"/>
                  <a:pt x="348645" y="1484199"/>
                  <a:pt x="339549" y="1491920"/>
                </a:cubicBezTo>
                <a:cubicBezTo>
                  <a:pt x="353604" y="1484507"/>
                  <a:pt x="361874" y="1472230"/>
                  <a:pt x="367367" y="1457616"/>
                </a:cubicBezTo>
                <a:lnTo>
                  <a:pt x="368998" y="1450550"/>
                </a:lnTo>
                <a:close/>
                <a:moveTo>
                  <a:pt x="5586856" y="1420361"/>
                </a:moveTo>
                <a:lnTo>
                  <a:pt x="5593427" y="1425931"/>
                </a:lnTo>
                <a:lnTo>
                  <a:pt x="5602093" y="1432915"/>
                </a:lnTo>
                <a:lnTo>
                  <a:pt x="5602297" y="1432527"/>
                </a:lnTo>
                <a:cubicBezTo>
                  <a:pt x="5602769" y="1429506"/>
                  <a:pt x="5601740" y="1426828"/>
                  <a:pt x="5598601" y="1424519"/>
                </a:cubicBezTo>
                <a:close/>
                <a:moveTo>
                  <a:pt x="5500343" y="1417532"/>
                </a:moveTo>
                <a:lnTo>
                  <a:pt x="5495726" y="1418472"/>
                </a:lnTo>
                <a:cubicBezTo>
                  <a:pt x="5481457" y="1421471"/>
                  <a:pt x="5466716" y="1427470"/>
                  <a:pt x="5477172" y="1447525"/>
                </a:cubicBezTo>
                <a:cubicBezTo>
                  <a:pt x="5480900" y="1450953"/>
                  <a:pt x="5483996" y="1452431"/>
                  <a:pt x="5486963" y="1452838"/>
                </a:cubicBezTo>
                <a:lnTo>
                  <a:pt x="5494716" y="1451881"/>
                </a:lnTo>
                <a:close/>
                <a:moveTo>
                  <a:pt x="5466683" y="1392867"/>
                </a:moveTo>
                <a:cubicBezTo>
                  <a:pt x="5465250" y="1392658"/>
                  <a:pt x="5463675" y="1395164"/>
                  <a:pt x="5462090" y="1401935"/>
                </a:cubicBezTo>
                <a:lnTo>
                  <a:pt x="5462986" y="1417414"/>
                </a:lnTo>
                <a:lnTo>
                  <a:pt x="5472514" y="1414241"/>
                </a:lnTo>
                <a:lnTo>
                  <a:pt x="5470424" y="1400092"/>
                </a:lnTo>
                <a:cubicBezTo>
                  <a:pt x="5469407" y="1396000"/>
                  <a:pt x="5468116" y="1393075"/>
                  <a:pt x="5466683" y="1392867"/>
                </a:cubicBezTo>
                <a:close/>
                <a:moveTo>
                  <a:pt x="5502404" y="1373527"/>
                </a:moveTo>
                <a:lnTo>
                  <a:pt x="5493971" y="1382049"/>
                </a:lnTo>
                <a:lnTo>
                  <a:pt x="5491959" y="1380642"/>
                </a:lnTo>
                <a:lnTo>
                  <a:pt x="5491356" y="1381582"/>
                </a:lnTo>
                <a:cubicBezTo>
                  <a:pt x="5488971" y="1386049"/>
                  <a:pt x="5486208" y="1391895"/>
                  <a:pt x="5483028" y="1399288"/>
                </a:cubicBezTo>
                <a:lnTo>
                  <a:pt x="5477610" y="1412793"/>
                </a:lnTo>
                <a:lnTo>
                  <a:pt x="5501748" y="1408958"/>
                </a:lnTo>
                <a:lnTo>
                  <a:pt x="5502837" y="1402307"/>
                </a:lnTo>
                <a:cubicBezTo>
                  <a:pt x="5503831" y="1393194"/>
                  <a:pt x="5504324" y="1385427"/>
                  <a:pt x="5504145" y="1379780"/>
                </a:cubicBezTo>
                <a:close/>
                <a:moveTo>
                  <a:pt x="5593556" y="1317773"/>
                </a:moveTo>
                <a:cubicBezTo>
                  <a:pt x="5602126" y="1317773"/>
                  <a:pt x="5598698" y="1326172"/>
                  <a:pt x="5594584" y="1326686"/>
                </a:cubicBezTo>
                <a:cubicBezTo>
                  <a:pt x="5598869" y="1386848"/>
                  <a:pt x="5650976" y="1375192"/>
                  <a:pt x="5666916" y="1418386"/>
                </a:cubicBezTo>
                <a:cubicBezTo>
                  <a:pt x="5653375" y="1421129"/>
                  <a:pt x="5649776" y="1409302"/>
                  <a:pt x="5635378" y="1412901"/>
                </a:cubicBezTo>
                <a:cubicBezTo>
                  <a:pt x="5646348" y="1464322"/>
                  <a:pt x="5673429" y="1469635"/>
                  <a:pt x="5664688" y="1527570"/>
                </a:cubicBezTo>
                <a:cubicBezTo>
                  <a:pt x="5652175" y="1524999"/>
                  <a:pt x="5654746" y="1500145"/>
                  <a:pt x="5631778" y="1513000"/>
                </a:cubicBezTo>
                <a:cubicBezTo>
                  <a:pt x="5639748" y="1497317"/>
                  <a:pt x="5638977" y="1477091"/>
                  <a:pt x="5630921" y="1463594"/>
                </a:cubicBezTo>
                <a:lnTo>
                  <a:pt x="5616502" y="1452141"/>
                </a:lnTo>
                <a:lnTo>
                  <a:pt x="5614277" y="1460126"/>
                </a:lnTo>
                <a:cubicBezTo>
                  <a:pt x="5606845" y="1484707"/>
                  <a:pt x="5597584" y="1517385"/>
                  <a:pt x="5612238" y="1535800"/>
                </a:cubicBezTo>
                <a:cubicBezTo>
                  <a:pt x="5593984" y="1528173"/>
                  <a:pt x="5592356" y="1503834"/>
                  <a:pt x="5590942" y="1479302"/>
                </a:cubicBezTo>
                <a:lnTo>
                  <a:pt x="5588061" y="1454254"/>
                </a:lnTo>
                <a:lnTo>
                  <a:pt x="5586357" y="1454552"/>
                </a:lnTo>
                <a:lnTo>
                  <a:pt x="5587896" y="1452822"/>
                </a:lnTo>
                <a:lnTo>
                  <a:pt x="5586930" y="1444424"/>
                </a:lnTo>
                <a:cubicBezTo>
                  <a:pt x="5584278" y="1434126"/>
                  <a:pt x="5579629" y="1425845"/>
                  <a:pt x="5570930" y="1421646"/>
                </a:cubicBezTo>
                <a:cubicBezTo>
                  <a:pt x="5573116" y="1414405"/>
                  <a:pt x="5576458" y="1413162"/>
                  <a:pt x="5580395" y="1414886"/>
                </a:cubicBezTo>
                <a:lnTo>
                  <a:pt x="5582842" y="1416960"/>
                </a:lnTo>
                <a:lnTo>
                  <a:pt x="5585706" y="1408506"/>
                </a:lnTo>
                <a:cubicBezTo>
                  <a:pt x="5592881" y="1403935"/>
                  <a:pt x="5608853" y="1413801"/>
                  <a:pt x="5612581" y="1415472"/>
                </a:cubicBezTo>
                <a:lnTo>
                  <a:pt x="5608468" y="1379478"/>
                </a:lnTo>
                <a:cubicBezTo>
                  <a:pt x="5600669" y="1364321"/>
                  <a:pt x="5584483" y="1355382"/>
                  <a:pt x="5567502" y="1356853"/>
                </a:cubicBezTo>
                <a:cubicBezTo>
                  <a:pt x="5572473" y="1340912"/>
                  <a:pt x="5593556" y="1339541"/>
                  <a:pt x="5593556" y="1318287"/>
                </a:cubicBezTo>
                <a:close/>
                <a:moveTo>
                  <a:pt x="5692798" y="1316919"/>
                </a:moveTo>
                <a:cubicBezTo>
                  <a:pt x="5713623" y="1414362"/>
                  <a:pt x="5713912" y="1521927"/>
                  <a:pt x="5719842" y="1613006"/>
                </a:cubicBezTo>
                <a:lnTo>
                  <a:pt x="5728415" y="1695619"/>
                </a:lnTo>
                <a:lnTo>
                  <a:pt x="5706175" y="1610837"/>
                </a:lnTo>
                <a:cubicBezTo>
                  <a:pt x="5693087" y="1514407"/>
                  <a:pt x="5703210" y="1393150"/>
                  <a:pt x="5692798" y="1316919"/>
                </a:cubicBezTo>
                <a:close/>
                <a:moveTo>
                  <a:pt x="485028" y="1304375"/>
                </a:moveTo>
                <a:lnTo>
                  <a:pt x="485198" y="1309500"/>
                </a:lnTo>
                <a:lnTo>
                  <a:pt x="480019" y="1322560"/>
                </a:lnTo>
                <a:lnTo>
                  <a:pt x="509165" y="1320880"/>
                </a:lnTo>
                <a:lnTo>
                  <a:pt x="508550" y="1318650"/>
                </a:lnTo>
                <a:lnTo>
                  <a:pt x="498205" y="1313307"/>
                </a:lnTo>
                <a:cubicBezTo>
                  <a:pt x="494316" y="1311700"/>
                  <a:pt x="491242" y="1310618"/>
                  <a:pt x="488799" y="1309075"/>
                </a:cubicBezTo>
                <a:close/>
                <a:moveTo>
                  <a:pt x="5745761" y="1290694"/>
                </a:moveTo>
                <a:cubicBezTo>
                  <a:pt x="5769929" y="1357027"/>
                  <a:pt x="5748161" y="1389079"/>
                  <a:pt x="5753131" y="1447700"/>
                </a:cubicBezTo>
                <a:cubicBezTo>
                  <a:pt x="5726907" y="1407077"/>
                  <a:pt x="5747132" y="1337659"/>
                  <a:pt x="5745761" y="1290694"/>
                </a:cubicBezTo>
                <a:close/>
                <a:moveTo>
                  <a:pt x="448904" y="1288637"/>
                </a:moveTo>
                <a:cubicBezTo>
                  <a:pt x="444619" y="1296478"/>
                  <a:pt x="441716" y="1305413"/>
                  <a:pt x="439469" y="1314853"/>
                </a:cubicBezTo>
                <a:lnTo>
                  <a:pt x="437761" y="1323940"/>
                </a:lnTo>
                <a:lnTo>
                  <a:pt x="448855" y="1324356"/>
                </a:lnTo>
                <a:lnTo>
                  <a:pt x="456270" y="1323929"/>
                </a:lnTo>
                <a:lnTo>
                  <a:pt x="456531" y="1315582"/>
                </a:lnTo>
                <a:cubicBezTo>
                  <a:pt x="455530" y="1306101"/>
                  <a:pt x="453103" y="1297078"/>
                  <a:pt x="448904" y="1288637"/>
                </a:cubicBezTo>
                <a:close/>
                <a:moveTo>
                  <a:pt x="285386" y="1278867"/>
                </a:moveTo>
                <a:cubicBezTo>
                  <a:pt x="284015" y="1296992"/>
                  <a:pt x="281561" y="1321160"/>
                  <a:pt x="278160" y="1348009"/>
                </a:cubicBezTo>
                <a:lnTo>
                  <a:pt x="274697" y="1370863"/>
                </a:lnTo>
                <a:lnTo>
                  <a:pt x="286954" y="1366398"/>
                </a:lnTo>
                <a:cubicBezTo>
                  <a:pt x="297546" y="1363987"/>
                  <a:pt x="308398" y="1362766"/>
                  <a:pt x="318297" y="1362680"/>
                </a:cubicBezTo>
                <a:lnTo>
                  <a:pt x="318297" y="1363023"/>
                </a:lnTo>
                <a:cubicBezTo>
                  <a:pt x="312640" y="1369622"/>
                  <a:pt x="305120" y="1374207"/>
                  <a:pt x="296837" y="1377967"/>
                </a:cubicBezTo>
                <a:lnTo>
                  <a:pt x="272187" y="1387428"/>
                </a:lnTo>
                <a:lnTo>
                  <a:pt x="265246" y="1433236"/>
                </a:lnTo>
                <a:cubicBezTo>
                  <a:pt x="254919" y="1490935"/>
                  <a:pt x="241335" y="1545912"/>
                  <a:pt x="225566" y="1571280"/>
                </a:cubicBezTo>
                <a:cubicBezTo>
                  <a:pt x="238164" y="1516860"/>
                  <a:pt x="243949" y="1465524"/>
                  <a:pt x="251169" y="1416910"/>
                </a:cubicBezTo>
                <a:lnTo>
                  <a:pt x="254987" y="1395981"/>
                </a:lnTo>
                <a:lnTo>
                  <a:pt x="246782" y="1400143"/>
                </a:lnTo>
                <a:cubicBezTo>
                  <a:pt x="239848" y="1405359"/>
                  <a:pt x="234352" y="1412130"/>
                  <a:pt x="231396" y="1421643"/>
                </a:cubicBezTo>
                <a:cubicBezTo>
                  <a:pt x="227625" y="1401589"/>
                  <a:pt x="239451" y="1386934"/>
                  <a:pt x="257170" y="1377249"/>
                </a:cubicBezTo>
                <a:lnTo>
                  <a:pt x="258492" y="1376768"/>
                </a:lnTo>
                <a:lnTo>
                  <a:pt x="264108" y="1345984"/>
                </a:lnTo>
                <a:cubicBezTo>
                  <a:pt x="269467" y="1322992"/>
                  <a:pt x="276216" y="1300635"/>
                  <a:pt x="285386" y="1278867"/>
                </a:cubicBezTo>
                <a:close/>
                <a:moveTo>
                  <a:pt x="5668287" y="1194195"/>
                </a:moveTo>
                <a:cubicBezTo>
                  <a:pt x="5672058" y="1253500"/>
                  <a:pt x="5626979" y="1336459"/>
                  <a:pt x="5658346" y="1368511"/>
                </a:cubicBezTo>
                <a:cubicBezTo>
                  <a:pt x="5590813" y="1371939"/>
                  <a:pt x="5687141" y="1234817"/>
                  <a:pt x="5634521" y="1229161"/>
                </a:cubicBezTo>
                <a:lnTo>
                  <a:pt x="5634007" y="1228475"/>
                </a:lnTo>
                <a:cubicBezTo>
                  <a:pt x="5626465" y="1201051"/>
                  <a:pt x="5647719" y="1197623"/>
                  <a:pt x="5668287" y="1194195"/>
                </a:cubicBezTo>
                <a:close/>
                <a:moveTo>
                  <a:pt x="5893510" y="1168484"/>
                </a:moveTo>
                <a:cubicBezTo>
                  <a:pt x="5916478" y="1204136"/>
                  <a:pt x="5896081" y="1271326"/>
                  <a:pt x="5881683" y="1301493"/>
                </a:cubicBezTo>
                <a:cubicBezTo>
                  <a:pt x="5852374" y="1275097"/>
                  <a:pt x="5890939" y="1215620"/>
                  <a:pt x="5893510" y="1168484"/>
                </a:cubicBezTo>
                <a:close/>
                <a:moveTo>
                  <a:pt x="197115" y="1161111"/>
                </a:moveTo>
                <a:cubicBezTo>
                  <a:pt x="183231" y="1176879"/>
                  <a:pt x="171576" y="1195391"/>
                  <a:pt x="147580" y="1199505"/>
                </a:cubicBezTo>
                <a:cubicBezTo>
                  <a:pt x="158892" y="1180651"/>
                  <a:pt x="170376" y="1162482"/>
                  <a:pt x="197115" y="1161111"/>
                </a:cubicBezTo>
                <a:close/>
                <a:moveTo>
                  <a:pt x="341178" y="1135616"/>
                </a:moveTo>
                <a:lnTo>
                  <a:pt x="331465" y="1144651"/>
                </a:lnTo>
                <a:cubicBezTo>
                  <a:pt x="319807" y="1159322"/>
                  <a:pt x="305956" y="1182622"/>
                  <a:pt x="306470" y="1155111"/>
                </a:cubicBezTo>
                <a:cubicBezTo>
                  <a:pt x="296700" y="1158540"/>
                  <a:pt x="301671" y="1177908"/>
                  <a:pt x="301156" y="1191449"/>
                </a:cubicBezTo>
                <a:cubicBezTo>
                  <a:pt x="297942" y="1190569"/>
                  <a:pt x="294501" y="1191174"/>
                  <a:pt x="291781" y="1193098"/>
                </a:cubicBezTo>
                <a:cubicBezTo>
                  <a:pt x="289058" y="1195024"/>
                  <a:pt x="287342" y="1198066"/>
                  <a:pt x="287101" y="1201390"/>
                </a:cubicBezTo>
                <a:cubicBezTo>
                  <a:pt x="274503" y="1175037"/>
                  <a:pt x="283213" y="1147238"/>
                  <a:pt x="309614" y="1137950"/>
                </a:cubicBezTo>
                <a:close/>
                <a:moveTo>
                  <a:pt x="341779" y="1135057"/>
                </a:moveTo>
                <a:lnTo>
                  <a:pt x="341779" y="1135572"/>
                </a:lnTo>
                <a:lnTo>
                  <a:pt x="341178" y="1135616"/>
                </a:lnTo>
                <a:close/>
                <a:moveTo>
                  <a:pt x="5756388" y="1132832"/>
                </a:moveTo>
                <a:cubicBezTo>
                  <a:pt x="5746104" y="1139689"/>
                  <a:pt x="5788612" y="1237217"/>
                  <a:pt x="5744561" y="1265841"/>
                </a:cubicBezTo>
                <a:cubicBezTo>
                  <a:pt x="5771986" y="1247501"/>
                  <a:pt x="5728792" y="1151001"/>
                  <a:pt x="5756388" y="1132832"/>
                </a:cubicBezTo>
                <a:close/>
                <a:moveTo>
                  <a:pt x="5531183" y="1120172"/>
                </a:moveTo>
                <a:lnTo>
                  <a:pt x="5521986" y="1123662"/>
                </a:lnTo>
                <a:lnTo>
                  <a:pt x="5516610" y="1121145"/>
                </a:lnTo>
                <a:lnTo>
                  <a:pt x="5515902" y="1129228"/>
                </a:lnTo>
                <a:lnTo>
                  <a:pt x="5515144" y="1144873"/>
                </a:lnTo>
                <a:lnTo>
                  <a:pt x="5518214" y="1161901"/>
                </a:lnTo>
                <a:lnTo>
                  <a:pt x="5523150" y="1154747"/>
                </a:lnTo>
                <a:cubicBezTo>
                  <a:pt x="5525733" y="1148994"/>
                  <a:pt x="5527870" y="1142043"/>
                  <a:pt x="5529598" y="1134338"/>
                </a:cubicBezTo>
                <a:close/>
                <a:moveTo>
                  <a:pt x="5472203" y="1113289"/>
                </a:moveTo>
                <a:lnTo>
                  <a:pt x="5461691" y="1123078"/>
                </a:lnTo>
                <a:lnTo>
                  <a:pt x="5468496" y="1185822"/>
                </a:lnTo>
                <a:lnTo>
                  <a:pt x="5472545" y="1185792"/>
                </a:lnTo>
                <a:cubicBezTo>
                  <a:pt x="5474474" y="1188192"/>
                  <a:pt x="5475116" y="1190126"/>
                  <a:pt x="5474734" y="1191670"/>
                </a:cubicBezTo>
                <a:lnTo>
                  <a:pt x="5474602" y="1191789"/>
                </a:lnTo>
                <a:lnTo>
                  <a:pt x="5477195" y="1194773"/>
                </a:lnTo>
                <a:cubicBezTo>
                  <a:pt x="5481158" y="1202593"/>
                  <a:pt x="5482744" y="1214506"/>
                  <a:pt x="5470660" y="1219391"/>
                </a:cubicBezTo>
                <a:cubicBezTo>
                  <a:pt x="5485229" y="1215791"/>
                  <a:pt x="5489514" y="1208892"/>
                  <a:pt x="5492492" y="1203065"/>
                </a:cubicBezTo>
                <a:lnTo>
                  <a:pt x="5493738" y="1201067"/>
                </a:lnTo>
                <a:lnTo>
                  <a:pt x="5489343" y="1202076"/>
                </a:lnTo>
                <a:cubicBezTo>
                  <a:pt x="5495006" y="1195366"/>
                  <a:pt x="5499000" y="1187554"/>
                  <a:pt x="5501162" y="1179265"/>
                </a:cubicBezTo>
                <a:lnTo>
                  <a:pt x="5501452" y="1170233"/>
                </a:lnTo>
                <a:lnTo>
                  <a:pt x="5494616" y="1136789"/>
                </a:lnTo>
                <a:lnTo>
                  <a:pt x="5491663" y="1130061"/>
                </a:lnTo>
                <a:cubicBezTo>
                  <a:pt x="5486571" y="1123173"/>
                  <a:pt x="5479957" y="1117410"/>
                  <a:pt x="5472203" y="1113289"/>
                </a:cubicBezTo>
                <a:close/>
                <a:moveTo>
                  <a:pt x="5458483" y="1091700"/>
                </a:moveTo>
                <a:lnTo>
                  <a:pt x="5458426" y="1092981"/>
                </a:lnTo>
                <a:lnTo>
                  <a:pt x="5458607" y="1094652"/>
                </a:lnTo>
                <a:lnTo>
                  <a:pt x="5462947" y="1096149"/>
                </a:lnTo>
                <a:close/>
                <a:moveTo>
                  <a:pt x="5524652" y="1010108"/>
                </a:moveTo>
                <a:cubicBezTo>
                  <a:pt x="5524138" y="1027248"/>
                  <a:pt x="5523291" y="1042171"/>
                  <a:pt x="5522292" y="1055792"/>
                </a:cubicBezTo>
                <a:lnTo>
                  <a:pt x="5521976" y="1059444"/>
                </a:lnTo>
                <a:lnTo>
                  <a:pt x="5523108" y="1061376"/>
                </a:lnTo>
                <a:lnTo>
                  <a:pt x="5535126" y="1084936"/>
                </a:lnTo>
                <a:lnTo>
                  <a:pt x="5535386" y="1082612"/>
                </a:lnTo>
                <a:cubicBezTo>
                  <a:pt x="5536393" y="1046831"/>
                  <a:pt x="5532108" y="1013193"/>
                  <a:pt x="5524994" y="1010108"/>
                </a:cubicBezTo>
                <a:close/>
                <a:moveTo>
                  <a:pt x="449420" y="991443"/>
                </a:moveTo>
                <a:cubicBezTo>
                  <a:pt x="422809" y="991422"/>
                  <a:pt x="397313" y="996992"/>
                  <a:pt x="373488" y="1013876"/>
                </a:cubicBezTo>
                <a:cubicBezTo>
                  <a:pt x="373488" y="1005134"/>
                  <a:pt x="381887" y="1006334"/>
                  <a:pt x="387372" y="1003934"/>
                </a:cubicBezTo>
                <a:cubicBezTo>
                  <a:pt x="386258" y="998921"/>
                  <a:pt x="383312" y="996564"/>
                  <a:pt x="379426" y="995576"/>
                </a:cubicBezTo>
                <a:lnTo>
                  <a:pt x="369899" y="995472"/>
                </a:lnTo>
                <a:lnTo>
                  <a:pt x="359740" y="1028504"/>
                </a:lnTo>
                <a:lnTo>
                  <a:pt x="351357" y="1066234"/>
                </a:lnTo>
                <a:lnTo>
                  <a:pt x="365770" y="1055494"/>
                </a:lnTo>
                <a:cubicBezTo>
                  <a:pt x="379712" y="1044889"/>
                  <a:pt x="393092" y="1035215"/>
                  <a:pt x="407983" y="1027117"/>
                </a:cubicBezTo>
                <a:lnTo>
                  <a:pt x="446294" y="1012973"/>
                </a:lnTo>
                <a:lnTo>
                  <a:pt x="452453" y="991705"/>
                </a:lnTo>
                <a:close/>
                <a:moveTo>
                  <a:pt x="568136" y="944187"/>
                </a:moveTo>
                <a:lnTo>
                  <a:pt x="565543" y="956629"/>
                </a:lnTo>
                <a:lnTo>
                  <a:pt x="560820" y="979020"/>
                </a:lnTo>
                <a:lnTo>
                  <a:pt x="569509" y="977517"/>
                </a:lnTo>
                <a:cubicBezTo>
                  <a:pt x="579311" y="974185"/>
                  <a:pt x="589397" y="970012"/>
                  <a:pt x="600567" y="967391"/>
                </a:cubicBezTo>
                <a:lnTo>
                  <a:pt x="610432" y="967175"/>
                </a:lnTo>
                <a:lnTo>
                  <a:pt x="612687" y="956629"/>
                </a:lnTo>
                <a:lnTo>
                  <a:pt x="584271" y="945529"/>
                </a:lnTo>
                <a:close/>
                <a:moveTo>
                  <a:pt x="5553295" y="899077"/>
                </a:moveTo>
                <a:cubicBezTo>
                  <a:pt x="5546056" y="893758"/>
                  <a:pt x="5533779" y="964558"/>
                  <a:pt x="5551390" y="992453"/>
                </a:cubicBezTo>
                <a:cubicBezTo>
                  <a:pt x="5542820" y="974799"/>
                  <a:pt x="5557390" y="954402"/>
                  <a:pt x="5557561" y="934177"/>
                </a:cubicBezTo>
                <a:cubicBezTo>
                  <a:pt x="5557561" y="911080"/>
                  <a:pt x="5555708" y="900849"/>
                  <a:pt x="5553295" y="899077"/>
                </a:cubicBezTo>
                <a:close/>
                <a:moveTo>
                  <a:pt x="5599212" y="857731"/>
                </a:moveTo>
                <a:cubicBezTo>
                  <a:pt x="5618066" y="899725"/>
                  <a:pt x="5564931" y="930234"/>
                  <a:pt x="5602983" y="940518"/>
                </a:cubicBezTo>
                <a:cubicBezTo>
                  <a:pt x="5600926" y="912923"/>
                  <a:pt x="5643262" y="872643"/>
                  <a:pt x="5599212" y="857731"/>
                </a:cubicBezTo>
                <a:close/>
                <a:moveTo>
                  <a:pt x="502210" y="855673"/>
                </a:moveTo>
                <a:cubicBezTo>
                  <a:pt x="494840" y="874870"/>
                  <a:pt x="468615" y="922349"/>
                  <a:pt x="505295" y="930062"/>
                </a:cubicBezTo>
                <a:cubicBezTo>
                  <a:pt x="501182" y="889782"/>
                  <a:pt x="515065" y="870928"/>
                  <a:pt x="502210" y="855673"/>
                </a:cubicBezTo>
                <a:close/>
                <a:moveTo>
                  <a:pt x="593149" y="808296"/>
                </a:moveTo>
                <a:lnTo>
                  <a:pt x="588511" y="846401"/>
                </a:lnTo>
                <a:lnTo>
                  <a:pt x="574336" y="914432"/>
                </a:lnTo>
                <a:lnTo>
                  <a:pt x="579935" y="911786"/>
                </a:lnTo>
                <a:lnTo>
                  <a:pt x="624677" y="906880"/>
                </a:lnTo>
                <a:lnTo>
                  <a:pt x="633644" y="872822"/>
                </a:lnTo>
                <a:lnTo>
                  <a:pt x="631532" y="871274"/>
                </a:lnTo>
                <a:cubicBezTo>
                  <a:pt x="631347" y="868794"/>
                  <a:pt x="632981" y="865762"/>
                  <a:pt x="635670" y="862998"/>
                </a:cubicBezTo>
                <a:lnTo>
                  <a:pt x="636344" y="862569"/>
                </a:lnTo>
                <a:lnTo>
                  <a:pt x="637618" y="857730"/>
                </a:lnTo>
                <a:cubicBezTo>
                  <a:pt x="624592" y="865272"/>
                  <a:pt x="625791" y="884983"/>
                  <a:pt x="620478" y="899895"/>
                </a:cubicBezTo>
                <a:cubicBezTo>
                  <a:pt x="616879" y="888797"/>
                  <a:pt x="614897" y="874795"/>
                  <a:pt x="614889" y="859913"/>
                </a:cubicBezTo>
                <a:lnTo>
                  <a:pt x="617012" y="844544"/>
                </a:lnTo>
                <a:lnTo>
                  <a:pt x="613795" y="842130"/>
                </a:lnTo>
                <a:cubicBezTo>
                  <a:pt x="613581" y="837159"/>
                  <a:pt x="615338" y="834278"/>
                  <a:pt x="618286" y="832649"/>
                </a:cubicBezTo>
                <a:lnTo>
                  <a:pt x="618664" y="832586"/>
                </a:lnTo>
                <a:lnTo>
                  <a:pt x="621142" y="814644"/>
                </a:lnTo>
                <a:lnTo>
                  <a:pt x="621544" y="813881"/>
                </a:lnTo>
                <a:lnTo>
                  <a:pt x="607581" y="810613"/>
                </a:lnTo>
                <a:close/>
                <a:moveTo>
                  <a:pt x="452162" y="791738"/>
                </a:moveTo>
                <a:cubicBezTo>
                  <a:pt x="457866" y="802589"/>
                  <a:pt x="469629" y="808844"/>
                  <a:pt x="481815" y="807507"/>
                </a:cubicBezTo>
                <a:cubicBezTo>
                  <a:pt x="464675" y="813249"/>
                  <a:pt x="438364" y="810678"/>
                  <a:pt x="411540" y="804700"/>
                </a:cubicBezTo>
                <a:lnTo>
                  <a:pt x="383161" y="796871"/>
                </a:lnTo>
                <a:lnTo>
                  <a:pt x="395493" y="828445"/>
                </a:lnTo>
                <a:lnTo>
                  <a:pt x="401084" y="824476"/>
                </a:lnTo>
                <a:cubicBezTo>
                  <a:pt x="401084" y="832189"/>
                  <a:pt x="404512" y="832874"/>
                  <a:pt x="408797" y="832874"/>
                </a:cubicBezTo>
                <a:cubicBezTo>
                  <a:pt x="406098" y="840073"/>
                  <a:pt x="403409" y="844080"/>
                  <a:pt x="400463" y="846134"/>
                </a:cubicBezTo>
                <a:lnTo>
                  <a:pt x="397327" y="846625"/>
                </a:lnTo>
                <a:lnTo>
                  <a:pt x="399114" y="865976"/>
                </a:lnTo>
                <a:cubicBezTo>
                  <a:pt x="398570" y="891373"/>
                  <a:pt x="392909" y="918096"/>
                  <a:pt x="385292" y="945424"/>
                </a:cubicBezTo>
                <a:lnTo>
                  <a:pt x="374078" y="981883"/>
                </a:lnTo>
                <a:lnTo>
                  <a:pt x="391132" y="978042"/>
                </a:lnTo>
                <a:cubicBezTo>
                  <a:pt x="407447" y="973200"/>
                  <a:pt x="423924" y="967725"/>
                  <a:pt x="440078" y="963440"/>
                </a:cubicBezTo>
                <a:lnTo>
                  <a:pt x="461629" y="960018"/>
                </a:lnTo>
                <a:lnTo>
                  <a:pt x="472075" y="923942"/>
                </a:lnTo>
                <a:lnTo>
                  <a:pt x="485152" y="842957"/>
                </a:lnTo>
                <a:lnTo>
                  <a:pt x="478842" y="847596"/>
                </a:lnTo>
                <a:cubicBezTo>
                  <a:pt x="460957" y="850722"/>
                  <a:pt x="437721" y="833431"/>
                  <a:pt x="416510" y="841787"/>
                </a:cubicBezTo>
                <a:cubicBezTo>
                  <a:pt x="422510" y="825333"/>
                  <a:pt x="436093" y="822290"/>
                  <a:pt x="451155" y="824133"/>
                </a:cubicBezTo>
                <a:lnTo>
                  <a:pt x="486656" y="833642"/>
                </a:lnTo>
                <a:lnTo>
                  <a:pt x="491069" y="806309"/>
                </a:lnTo>
                <a:lnTo>
                  <a:pt x="490934" y="798529"/>
                </a:lnTo>
                <a:lnTo>
                  <a:pt x="478545" y="797043"/>
                </a:lnTo>
                <a:cubicBezTo>
                  <a:pt x="471027" y="795980"/>
                  <a:pt x="462489" y="794437"/>
                  <a:pt x="452162" y="791738"/>
                </a:cubicBezTo>
                <a:close/>
                <a:moveTo>
                  <a:pt x="5503741" y="754375"/>
                </a:moveTo>
                <a:cubicBezTo>
                  <a:pt x="5495171" y="789041"/>
                  <a:pt x="5487029" y="826129"/>
                  <a:pt x="5480066" y="864201"/>
                </a:cubicBezTo>
                <a:lnTo>
                  <a:pt x="5468938" y="941769"/>
                </a:lnTo>
                <a:lnTo>
                  <a:pt x="5483000" y="940172"/>
                </a:lnTo>
                <a:cubicBezTo>
                  <a:pt x="5491398" y="960912"/>
                  <a:pt x="5451461" y="985937"/>
                  <a:pt x="5487799" y="985080"/>
                </a:cubicBezTo>
                <a:cubicBezTo>
                  <a:pt x="5487799" y="997249"/>
                  <a:pt x="5459346" y="1005134"/>
                  <a:pt x="5489856" y="1002220"/>
                </a:cubicBezTo>
                <a:cubicBezTo>
                  <a:pt x="5468088" y="1039243"/>
                  <a:pt x="5514196" y="1045928"/>
                  <a:pt x="5465345" y="1050385"/>
                </a:cubicBezTo>
                <a:cubicBezTo>
                  <a:pt x="5469887" y="1060754"/>
                  <a:pt x="5480386" y="1060754"/>
                  <a:pt x="5489899" y="1056426"/>
                </a:cubicBezTo>
                <a:lnTo>
                  <a:pt x="5497319" y="1051163"/>
                </a:lnTo>
                <a:lnTo>
                  <a:pt x="5501494" y="1018868"/>
                </a:lnTo>
                <a:cubicBezTo>
                  <a:pt x="5517854" y="923662"/>
                  <a:pt x="5548091" y="832792"/>
                  <a:pt x="5503741" y="754375"/>
                </a:cubicBezTo>
                <a:close/>
                <a:moveTo>
                  <a:pt x="599046" y="718685"/>
                </a:moveTo>
                <a:lnTo>
                  <a:pt x="587722" y="727512"/>
                </a:lnTo>
                <a:lnTo>
                  <a:pt x="596310" y="735691"/>
                </a:lnTo>
                <a:lnTo>
                  <a:pt x="596290" y="736761"/>
                </a:lnTo>
                <a:lnTo>
                  <a:pt x="602252" y="741367"/>
                </a:lnTo>
                <a:cubicBezTo>
                  <a:pt x="625279" y="745738"/>
                  <a:pt x="662430" y="729090"/>
                  <a:pt x="657160" y="722662"/>
                </a:cubicBezTo>
                <a:cubicBezTo>
                  <a:pt x="635691" y="734232"/>
                  <a:pt x="614320" y="716781"/>
                  <a:pt x="599046" y="718685"/>
                </a:cubicBezTo>
                <a:close/>
                <a:moveTo>
                  <a:pt x="493224" y="704333"/>
                </a:moveTo>
                <a:lnTo>
                  <a:pt x="478387" y="719406"/>
                </a:lnTo>
                <a:lnTo>
                  <a:pt x="489433" y="721389"/>
                </a:lnTo>
                <a:lnTo>
                  <a:pt x="489398" y="719730"/>
                </a:lnTo>
                <a:close/>
                <a:moveTo>
                  <a:pt x="1414447" y="682383"/>
                </a:moveTo>
                <a:cubicBezTo>
                  <a:pt x="1378026" y="681933"/>
                  <a:pt x="1343413" y="685340"/>
                  <a:pt x="1394706" y="688553"/>
                </a:cubicBezTo>
                <a:cubicBezTo>
                  <a:pt x="1404133" y="689153"/>
                  <a:pt x="1419645" y="693224"/>
                  <a:pt x="1437492" y="694124"/>
                </a:cubicBezTo>
                <a:lnTo>
                  <a:pt x="1441843" y="693836"/>
                </a:lnTo>
                <a:lnTo>
                  <a:pt x="1440019" y="692648"/>
                </a:lnTo>
                <a:cubicBezTo>
                  <a:pt x="1434684" y="692155"/>
                  <a:pt x="1428299" y="692755"/>
                  <a:pt x="1423157" y="692327"/>
                </a:cubicBezTo>
                <a:lnTo>
                  <a:pt x="1424830" y="682960"/>
                </a:lnTo>
                <a:close/>
                <a:moveTo>
                  <a:pt x="2266287" y="681676"/>
                </a:moveTo>
                <a:cubicBezTo>
                  <a:pt x="2258146" y="681012"/>
                  <a:pt x="2251548" y="682126"/>
                  <a:pt x="2252404" y="691810"/>
                </a:cubicBezTo>
                <a:cubicBezTo>
                  <a:pt x="2265259" y="692838"/>
                  <a:pt x="2268688" y="750944"/>
                  <a:pt x="2282913" y="719063"/>
                </a:cubicBezTo>
                <a:lnTo>
                  <a:pt x="2282913" y="718377"/>
                </a:lnTo>
                <a:cubicBezTo>
                  <a:pt x="2278286" y="718377"/>
                  <a:pt x="2274001" y="717178"/>
                  <a:pt x="2275201" y="709464"/>
                </a:cubicBezTo>
                <a:cubicBezTo>
                  <a:pt x="2284457" y="712207"/>
                  <a:pt x="2321307" y="707065"/>
                  <a:pt x="2297311" y="699866"/>
                </a:cubicBezTo>
                <a:cubicBezTo>
                  <a:pt x="2291483" y="698152"/>
                  <a:pt x="2282742" y="699866"/>
                  <a:pt x="2282228" y="691124"/>
                </a:cubicBezTo>
                <a:cubicBezTo>
                  <a:pt x="2286684" y="691124"/>
                  <a:pt x="2290970" y="689753"/>
                  <a:pt x="2289427" y="682212"/>
                </a:cubicBezTo>
                <a:cubicBezTo>
                  <a:pt x="2284114" y="684783"/>
                  <a:pt x="2274429" y="682340"/>
                  <a:pt x="2266287" y="681676"/>
                </a:cubicBezTo>
                <a:close/>
                <a:moveTo>
                  <a:pt x="2316508" y="680034"/>
                </a:moveTo>
                <a:cubicBezTo>
                  <a:pt x="2311870" y="680969"/>
                  <a:pt x="2307810" y="684054"/>
                  <a:pt x="2304681" y="690782"/>
                </a:cubicBezTo>
                <a:cubicBezTo>
                  <a:pt x="2331078" y="694381"/>
                  <a:pt x="2344447" y="706379"/>
                  <a:pt x="2364329" y="690096"/>
                </a:cubicBezTo>
                <a:lnTo>
                  <a:pt x="2364329" y="689410"/>
                </a:lnTo>
                <a:cubicBezTo>
                  <a:pt x="2349547" y="693781"/>
                  <a:pt x="2330424" y="677230"/>
                  <a:pt x="2316508" y="680034"/>
                </a:cubicBezTo>
                <a:close/>
                <a:moveTo>
                  <a:pt x="390114" y="662500"/>
                </a:moveTo>
                <a:cubicBezTo>
                  <a:pt x="391828" y="670213"/>
                  <a:pt x="387886" y="671242"/>
                  <a:pt x="383772" y="671927"/>
                </a:cubicBezTo>
                <a:cubicBezTo>
                  <a:pt x="383772" y="680669"/>
                  <a:pt x="392685" y="678441"/>
                  <a:pt x="398342" y="680155"/>
                </a:cubicBezTo>
                <a:cubicBezTo>
                  <a:pt x="391314" y="712893"/>
                  <a:pt x="375545" y="684440"/>
                  <a:pt x="357548" y="700894"/>
                </a:cubicBezTo>
                <a:cubicBezTo>
                  <a:pt x="365604" y="684782"/>
                  <a:pt x="369717" y="664557"/>
                  <a:pt x="390114" y="662500"/>
                </a:cubicBezTo>
                <a:close/>
                <a:moveTo>
                  <a:pt x="2356102" y="653587"/>
                </a:moveTo>
                <a:lnTo>
                  <a:pt x="2356102" y="654273"/>
                </a:lnTo>
                <a:lnTo>
                  <a:pt x="2355954" y="653619"/>
                </a:lnTo>
                <a:close/>
                <a:moveTo>
                  <a:pt x="2242015" y="645179"/>
                </a:moveTo>
                <a:cubicBezTo>
                  <a:pt x="2181535" y="646238"/>
                  <a:pt x="2211717" y="670985"/>
                  <a:pt x="2273658" y="646388"/>
                </a:cubicBezTo>
                <a:cubicBezTo>
                  <a:pt x="2261146" y="645360"/>
                  <a:pt x="2250655" y="645028"/>
                  <a:pt x="2242015" y="645179"/>
                </a:cubicBezTo>
                <a:close/>
                <a:moveTo>
                  <a:pt x="2381084" y="633833"/>
                </a:moveTo>
                <a:cubicBezTo>
                  <a:pt x="2366515" y="633105"/>
                  <a:pt x="2353531" y="634219"/>
                  <a:pt x="2348561" y="644674"/>
                </a:cubicBezTo>
                <a:cubicBezTo>
                  <a:pt x="2350789" y="645188"/>
                  <a:pt x="2352974" y="645660"/>
                  <a:pt x="2354452" y="646967"/>
                </a:cubicBezTo>
                <a:lnTo>
                  <a:pt x="2355954" y="653619"/>
                </a:lnTo>
                <a:lnTo>
                  <a:pt x="2346610" y="655601"/>
                </a:lnTo>
                <a:cubicBezTo>
                  <a:pt x="2343632" y="656501"/>
                  <a:pt x="2341361" y="658301"/>
                  <a:pt x="2341361" y="663014"/>
                </a:cubicBezTo>
                <a:cubicBezTo>
                  <a:pt x="2369815" y="663014"/>
                  <a:pt x="2388840" y="663014"/>
                  <a:pt x="2363473" y="644503"/>
                </a:cubicBezTo>
                <a:cubicBezTo>
                  <a:pt x="2386783" y="633705"/>
                  <a:pt x="2381984" y="658044"/>
                  <a:pt x="2393811" y="661643"/>
                </a:cubicBezTo>
                <a:cubicBezTo>
                  <a:pt x="2384212" y="635076"/>
                  <a:pt x="2447631" y="648959"/>
                  <a:pt x="2423121" y="634047"/>
                </a:cubicBezTo>
                <a:cubicBezTo>
                  <a:pt x="2411808" y="637133"/>
                  <a:pt x="2395653" y="634562"/>
                  <a:pt x="2381084" y="633833"/>
                </a:cubicBezTo>
                <a:close/>
                <a:moveTo>
                  <a:pt x="2646972" y="631305"/>
                </a:moveTo>
                <a:cubicBezTo>
                  <a:pt x="2612850" y="641913"/>
                  <a:pt x="2583930" y="664902"/>
                  <a:pt x="2565899" y="695752"/>
                </a:cubicBezTo>
                <a:cubicBezTo>
                  <a:pt x="2595209" y="678612"/>
                  <a:pt x="2636688" y="712893"/>
                  <a:pt x="2647487" y="676727"/>
                </a:cubicBezTo>
                <a:cubicBezTo>
                  <a:pt x="2636517" y="671927"/>
                  <a:pt x="2609093" y="687696"/>
                  <a:pt x="2610121" y="668157"/>
                </a:cubicBezTo>
                <a:cubicBezTo>
                  <a:pt x="2632917" y="673641"/>
                  <a:pt x="2677140" y="659415"/>
                  <a:pt x="2654514" y="640561"/>
                </a:cubicBezTo>
                <a:cubicBezTo>
                  <a:pt x="2654514" y="652387"/>
                  <a:pt x="2633946" y="652387"/>
                  <a:pt x="2632232" y="640561"/>
                </a:cubicBezTo>
                <a:cubicBezTo>
                  <a:pt x="2637888" y="638504"/>
                  <a:pt x="2646801" y="640561"/>
                  <a:pt x="2646972" y="631305"/>
                </a:cubicBezTo>
                <a:close/>
                <a:moveTo>
                  <a:pt x="1552396" y="611798"/>
                </a:moveTo>
                <a:lnTo>
                  <a:pt x="1543997" y="613822"/>
                </a:lnTo>
                <a:lnTo>
                  <a:pt x="1553069" y="614079"/>
                </a:lnTo>
                <a:lnTo>
                  <a:pt x="1552555" y="611955"/>
                </a:lnTo>
                <a:close/>
                <a:moveTo>
                  <a:pt x="1627063" y="598366"/>
                </a:moveTo>
                <a:lnTo>
                  <a:pt x="1625822" y="598532"/>
                </a:lnTo>
                <a:lnTo>
                  <a:pt x="1626269" y="601483"/>
                </a:lnTo>
                <a:close/>
                <a:moveTo>
                  <a:pt x="2001756" y="598262"/>
                </a:moveTo>
                <a:cubicBezTo>
                  <a:pt x="1994197" y="597981"/>
                  <a:pt x="1984159" y="598631"/>
                  <a:pt x="1971133" y="600624"/>
                </a:cubicBezTo>
                <a:cubicBezTo>
                  <a:pt x="1986130" y="647867"/>
                  <a:pt x="2054670" y="600230"/>
                  <a:pt x="2001756" y="598262"/>
                </a:cubicBezTo>
                <a:close/>
                <a:moveTo>
                  <a:pt x="1919945" y="585074"/>
                </a:moveTo>
                <a:lnTo>
                  <a:pt x="1926265" y="585887"/>
                </a:lnTo>
                <a:lnTo>
                  <a:pt x="1926225" y="586055"/>
                </a:lnTo>
                <a:lnTo>
                  <a:pt x="1926359" y="585899"/>
                </a:lnTo>
                <a:lnTo>
                  <a:pt x="1941432" y="587837"/>
                </a:lnTo>
                <a:cubicBezTo>
                  <a:pt x="1959776" y="593197"/>
                  <a:pt x="1962680" y="603730"/>
                  <a:pt x="1896059" y="595825"/>
                </a:cubicBezTo>
                <a:cubicBezTo>
                  <a:pt x="1900344" y="588283"/>
                  <a:pt x="1909888" y="585390"/>
                  <a:pt x="1919945" y="585074"/>
                </a:cubicBezTo>
                <a:close/>
                <a:moveTo>
                  <a:pt x="2511736" y="570286"/>
                </a:moveTo>
                <a:lnTo>
                  <a:pt x="2512067" y="571077"/>
                </a:lnTo>
                <a:lnTo>
                  <a:pt x="2512033" y="571101"/>
                </a:lnTo>
                <a:close/>
                <a:moveTo>
                  <a:pt x="1999928" y="538405"/>
                </a:moveTo>
                <a:cubicBezTo>
                  <a:pt x="1977646" y="535234"/>
                  <a:pt x="1964791" y="542476"/>
                  <a:pt x="1954721" y="552845"/>
                </a:cubicBezTo>
                <a:lnTo>
                  <a:pt x="1926359" y="585899"/>
                </a:lnTo>
                <a:lnTo>
                  <a:pt x="1926265" y="585887"/>
                </a:lnTo>
                <a:lnTo>
                  <a:pt x="1932739" y="558630"/>
                </a:lnTo>
                <a:cubicBezTo>
                  <a:pt x="1905637" y="567257"/>
                  <a:pt x="1878122" y="574522"/>
                  <a:pt x="1850294" y="580398"/>
                </a:cubicBezTo>
                <a:cubicBezTo>
                  <a:pt x="1840353" y="618964"/>
                  <a:pt x="1889545" y="580398"/>
                  <a:pt x="1889202" y="605766"/>
                </a:cubicBezTo>
                <a:cubicBezTo>
                  <a:pt x="1862549" y="609537"/>
                  <a:pt x="1839367" y="603323"/>
                  <a:pt x="1819441" y="601095"/>
                </a:cubicBezTo>
                <a:lnTo>
                  <a:pt x="1799314" y="602115"/>
                </a:lnTo>
                <a:lnTo>
                  <a:pt x="1800417" y="606111"/>
                </a:lnTo>
                <a:lnTo>
                  <a:pt x="1808575" y="616903"/>
                </a:lnTo>
                <a:lnTo>
                  <a:pt x="1829211" y="608508"/>
                </a:lnTo>
                <a:cubicBezTo>
                  <a:pt x="1827026" y="613908"/>
                  <a:pt x="1826041" y="617678"/>
                  <a:pt x="1825679" y="620740"/>
                </a:cubicBezTo>
                <a:lnTo>
                  <a:pt x="1825821" y="626112"/>
                </a:lnTo>
                <a:lnTo>
                  <a:pt x="1825953" y="626165"/>
                </a:lnTo>
                <a:lnTo>
                  <a:pt x="1825854" y="627363"/>
                </a:lnTo>
                <a:lnTo>
                  <a:pt x="1825890" y="628712"/>
                </a:lnTo>
                <a:cubicBezTo>
                  <a:pt x="1826512" y="633833"/>
                  <a:pt x="1827326" y="639789"/>
                  <a:pt x="1823726" y="653930"/>
                </a:cubicBezTo>
                <a:cubicBezTo>
                  <a:pt x="1866406" y="568914"/>
                  <a:pt x="1927082" y="669185"/>
                  <a:pt x="1971133" y="583484"/>
                </a:cubicBezTo>
                <a:lnTo>
                  <a:pt x="2098998" y="579370"/>
                </a:lnTo>
                <a:cubicBezTo>
                  <a:pt x="2099611" y="588924"/>
                  <a:pt x="2097278" y="598436"/>
                  <a:pt x="2092314" y="606623"/>
                </a:cubicBezTo>
                <a:cubicBezTo>
                  <a:pt x="2128308" y="615879"/>
                  <a:pt x="2153333" y="583655"/>
                  <a:pt x="2175101" y="603880"/>
                </a:cubicBezTo>
                <a:cubicBezTo>
                  <a:pt x="2175101" y="593254"/>
                  <a:pt x="2173045" y="578342"/>
                  <a:pt x="2181957" y="576628"/>
                </a:cubicBezTo>
                <a:cubicBezTo>
                  <a:pt x="2229779" y="595310"/>
                  <a:pt x="2262517" y="600624"/>
                  <a:pt x="2279658" y="566343"/>
                </a:cubicBezTo>
                <a:cubicBezTo>
                  <a:pt x="2149733" y="567200"/>
                  <a:pt x="2121281" y="563087"/>
                  <a:pt x="2008499" y="565315"/>
                </a:cubicBezTo>
                <a:cubicBezTo>
                  <a:pt x="2008364" y="555695"/>
                  <a:pt x="2005382" y="546331"/>
                  <a:pt x="1999928" y="538405"/>
                </a:cubicBezTo>
                <a:close/>
                <a:moveTo>
                  <a:pt x="2032795" y="529770"/>
                </a:moveTo>
                <a:cubicBezTo>
                  <a:pt x="2018525" y="527821"/>
                  <a:pt x="2009699" y="532491"/>
                  <a:pt x="2022897" y="555031"/>
                </a:cubicBezTo>
                <a:cubicBezTo>
                  <a:pt x="2027696" y="533948"/>
                  <a:pt x="2060605" y="566343"/>
                  <a:pt x="2075345" y="544404"/>
                </a:cubicBezTo>
                <a:lnTo>
                  <a:pt x="2075345" y="544232"/>
                </a:lnTo>
                <a:cubicBezTo>
                  <a:pt x="2066775" y="540290"/>
                  <a:pt x="2047064" y="531720"/>
                  <a:pt x="2032795" y="529770"/>
                </a:cubicBezTo>
                <a:close/>
                <a:moveTo>
                  <a:pt x="2307596" y="492983"/>
                </a:moveTo>
                <a:cubicBezTo>
                  <a:pt x="2286513" y="544404"/>
                  <a:pt x="2209381" y="489555"/>
                  <a:pt x="2165331" y="523664"/>
                </a:cubicBezTo>
                <a:cubicBezTo>
                  <a:pt x="2212124" y="525550"/>
                  <a:pt x="2165331" y="528121"/>
                  <a:pt x="2158303" y="541833"/>
                </a:cubicBezTo>
                <a:cubicBezTo>
                  <a:pt x="2183328" y="548689"/>
                  <a:pt x="2231493" y="566001"/>
                  <a:pt x="2241092" y="539605"/>
                </a:cubicBezTo>
                <a:cubicBezTo>
                  <a:pt x="2232178" y="538405"/>
                  <a:pt x="2219837" y="541490"/>
                  <a:pt x="2218294" y="531034"/>
                </a:cubicBezTo>
                <a:cubicBezTo>
                  <a:pt x="2260803" y="541490"/>
                  <a:pt x="2307253" y="510295"/>
                  <a:pt x="2330907" y="528635"/>
                </a:cubicBezTo>
                <a:cubicBezTo>
                  <a:pt x="2324221" y="538405"/>
                  <a:pt x="2303311" y="532063"/>
                  <a:pt x="2309138" y="556231"/>
                </a:cubicBezTo>
                <a:cubicBezTo>
                  <a:pt x="2332791" y="554174"/>
                  <a:pt x="2354388" y="554859"/>
                  <a:pt x="2361930" y="573371"/>
                </a:cubicBezTo>
                <a:cubicBezTo>
                  <a:pt x="2348732" y="579027"/>
                  <a:pt x="2330220" y="547661"/>
                  <a:pt x="2324565" y="573371"/>
                </a:cubicBezTo>
                <a:cubicBezTo>
                  <a:pt x="2335019" y="575428"/>
                  <a:pt x="2333477" y="592911"/>
                  <a:pt x="2339991" y="600110"/>
                </a:cubicBezTo>
                <a:cubicBezTo>
                  <a:pt x="2334334" y="602338"/>
                  <a:pt x="2325250" y="600110"/>
                  <a:pt x="2325250" y="609365"/>
                </a:cubicBezTo>
                <a:cubicBezTo>
                  <a:pt x="2381984" y="628391"/>
                  <a:pt x="2416436" y="597196"/>
                  <a:pt x="2467514" y="606280"/>
                </a:cubicBezTo>
                <a:cubicBezTo>
                  <a:pt x="2459115" y="604566"/>
                  <a:pt x="2455858" y="596510"/>
                  <a:pt x="2452259" y="589140"/>
                </a:cubicBezTo>
                <a:cubicBezTo>
                  <a:pt x="2480798" y="597710"/>
                  <a:pt x="2493138" y="587083"/>
                  <a:pt x="2505201" y="576070"/>
                </a:cubicBezTo>
                <a:lnTo>
                  <a:pt x="2512033" y="571101"/>
                </a:lnTo>
                <a:lnTo>
                  <a:pt x="2516607" y="583647"/>
                </a:lnTo>
                <a:cubicBezTo>
                  <a:pt x="2519479" y="608447"/>
                  <a:pt x="2469742" y="592418"/>
                  <a:pt x="2511736" y="615365"/>
                </a:cubicBezTo>
                <a:cubicBezTo>
                  <a:pt x="2502835" y="619354"/>
                  <a:pt x="2495190" y="625694"/>
                  <a:pt x="2489625" y="633705"/>
                </a:cubicBezTo>
                <a:cubicBezTo>
                  <a:pt x="2527334" y="637133"/>
                  <a:pt x="2474541" y="646560"/>
                  <a:pt x="2475227" y="660958"/>
                </a:cubicBezTo>
                <a:cubicBezTo>
                  <a:pt x="2523391" y="653073"/>
                  <a:pt x="2520135" y="667642"/>
                  <a:pt x="2535218" y="687011"/>
                </a:cubicBezTo>
                <a:cubicBezTo>
                  <a:pt x="2532989" y="657358"/>
                  <a:pt x="2611150" y="676555"/>
                  <a:pt x="2579268" y="641589"/>
                </a:cubicBezTo>
                <a:cubicBezTo>
                  <a:pt x="2569498" y="661815"/>
                  <a:pt x="2523391" y="650673"/>
                  <a:pt x="2519449" y="633362"/>
                </a:cubicBezTo>
                <a:cubicBezTo>
                  <a:pt x="2525277" y="631305"/>
                  <a:pt x="2534190" y="633362"/>
                  <a:pt x="2534361" y="624106"/>
                </a:cubicBezTo>
                <a:cubicBezTo>
                  <a:pt x="2528533" y="622221"/>
                  <a:pt x="2519621" y="624106"/>
                  <a:pt x="2519278" y="615193"/>
                </a:cubicBezTo>
                <a:lnTo>
                  <a:pt x="2556643" y="615193"/>
                </a:lnTo>
                <a:cubicBezTo>
                  <a:pt x="2559205" y="605107"/>
                  <a:pt x="2564208" y="595807"/>
                  <a:pt x="2571212" y="588111"/>
                </a:cubicBezTo>
                <a:cubicBezTo>
                  <a:pt x="2596709" y="569064"/>
                  <a:pt x="2538087" y="608415"/>
                  <a:pt x="2517750" y="584676"/>
                </a:cubicBezTo>
                <a:lnTo>
                  <a:pt x="2512067" y="571077"/>
                </a:lnTo>
                <a:lnTo>
                  <a:pt x="2525076" y="561614"/>
                </a:lnTo>
                <a:cubicBezTo>
                  <a:pt x="2532958" y="558266"/>
                  <a:pt x="2542760" y="557173"/>
                  <a:pt x="2556472" y="560687"/>
                </a:cubicBezTo>
                <a:cubicBezTo>
                  <a:pt x="2554587" y="543547"/>
                  <a:pt x="2564699" y="540804"/>
                  <a:pt x="2563499" y="524521"/>
                </a:cubicBezTo>
                <a:cubicBezTo>
                  <a:pt x="2549445" y="524521"/>
                  <a:pt x="2547731" y="531720"/>
                  <a:pt x="2556300" y="542690"/>
                </a:cubicBezTo>
                <a:cubicBezTo>
                  <a:pt x="2537789" y="543718"/>
                  <a:pt x="2487740" y="562230"/>
                  <a:pt x="2518763" y="534120"/>
                </a:cubicBezTo>
                <a:cubicBezTo>
                  <a:pt x="2489453" y="531034"/>
                  <a:pt x="2472656" y="559316"/>
                  <a:pt x="2496824" y="570457"/>
                </a:cubicBezTo>
                <a:cubicBezTo>
                  <a:pt x="2489282" y="570457"/>
                  <a:pt x="2488082" y="577999"/>
                  <a:pt x="2482083" y="579713"/>
                </a:cubicBezTo>
                <a:cubicBezTo>
                  <a:pt x="2469571" y="553488"/>
                  <a:pt x="2424320" y="601309"/>
                  <a:pt x="2444374" y="562573"/>
                </a:cubicBezTo>
                <a:cubicBezTo>
                  <a:pt x="2427234" y="568057"/>
                  <a:pt x="2383355" y="585369"/>
                  <a:pt x="2369300" y="564115"/>
                </a:cubicBezTo>
                <a:cubicBezTo>
                  <a:pt x="2378385" y="562915"/>
                  <a:pt x="2386440" y="561030"/>
                  <a:pt x="2384041" y="545775"/>
                </a:cubicBezTo>
                <a:cubicBezTo>
                  <a:pt x="2365358" y="530692"/>
                  <a:pt x="2351303" y="573028"/>
                  <a:pt x="2338448" y="528635"/>
                </a:cubicBezTo>
                <a:cubicBezTo>
                  <a:pt x="2352332" y="526064"/>
                  <a:pt x="2399810" y="518179"/>
                  <a:pt x="2383184" y="509609"/>
                </a:cubicBezTo>
                <a:cubicBezTo>
                  <a:pt x="2349931" y="517665"/>
                  <a:pt x="2316166" y="520407"/>
                  <a:pt x="2307596" y="492983"/>
                </a:cubicBezTo>
                <a:close/>
                <a:moveTo>
                  <a:pt x="1564053" y="491624"/>
                </a:moveTo>
                <a:lnTo>
                  <a:pt x="1559767" y="495383"/>
                </a:lnTo>
                <a:lnTo>
                  <a:pt x="1564550" y="495095"/>
                </a:lnTo>
                <a:close/>
                <a:moveTo>
                  <a:pt x="1587532" y="486986"/>
                </a:moveTo>
                <a:cubicBezTo>
                  <a:pt x="1583161" y="486986"/>
                  <a:pt x="1581533" y="489600"/>
                  <a:pt x="1580783" y="493050"/>
                </a:cubicBezTo>
                <a:lnTo>
                  <a:pt x="1580639" y="494129"/>
                </a:lnTo>
                <a:lnTo>
                  <a:pt x="1589979" y="493569"/>
                </a:lnTo>
                <a:lnTo>
                  <a:pt x="1589611" y="493500"/>
                </a:lnTo>
                <a:cubicBezTo>
                  <a:pt x="1588303" y="491914"/>
                  <a:pt x="1587875" y="489472"/>
                  <a:pt x="1587532" y="486986"/>
                </a:cubicBezTo>
                <a:close/>
                <a:moveTo>
                  <a:pt x="2480369" y="480299"/>
                </a:moveTo>
                <a:cubicBezTo>
                  <a:pt x="2507451" y="528978"/>
                  <a:pt x="2452088" y="519722"/>
                  <a:pt x="2428948" y="535319"/>
                </a:cubicBezTo>
                <a:cubicBezTo>
                  <a:pt x="2447981" y="543116"/>
                  <a:pt x="2468697" y="545891"/>
                  <a:pt x="2489111" y="543375"/>
                </a:cubicBezTo>
                <a:cubicBezTo>
                  <a:pt x="2497338" y="512694"/>
                  <a:pt x="2503851" y="528978"/>
                  <a:pt x="2495795" y="489041"/>
                </a:cubicBezTo>
                <a:cubicBezTo>
                  <a:pt x="2506765" y="490583"/>
                  <a:pt x="2523219" y="485613"/>
                  <a:pt x="2525619" y="497782"/>
                </a:cubicBezTo>
                <a:cubicBezTo>
                  <a:pt x="2512079" y="496754"/>
                  <a:pt x="2508479" y="507038"/>
                  <a:pt x="2511050" y="525035"/>
                </a:cubicBezTo>
                <a:cubicBezTo>
                  <a:pt x="2527870" y="520726"/>
                  <a:pt x="2539862" y="505877"/>
                  <a:pt x="2540532" y="488527"/>
                </a:cubicBezTo>
                <a:cubicBezTo>
                  <a:pt x="2521515" y="480670"/>
                  <a:pt x="2500797" y="477838"/>
                  <a:pt x="2480369" y="480299"/>
                </a:cubicBezTo>
                <a:close/>
                <a:moveTo>
                  <a:pt x="1614615" y="473957"/>
                </a:moveTo>
                <a:lnTo>
                  <a:pt x="1587218" y="476799"/>
                </a:lnTo>
                <a:lnTo>
                  <a:pt x="1596022" y="493132"/>
                </a:lnTo>
                <a:lnTo>
                  <a:pt x="1609420" y="487790"/>
                </a:lnTo>
                <a:lnTo>
                  <a:pt x="1612802" y="478786"/>
                </a:lnTo>
                <a:lnTo>
                  <a:pt x="1612043" y="477902"/>
                </a:lnTo>
                <a:lnTo>
                  <a:pt x="1613191" y="477748"/>
                </a:lnTo>
                <a:close/>
                <a:moveTo>
                  <a:pt x="1702626" y="468365"/>
                </a:moveTo>
                <a:lnTo>
                  <a:pt x="1688661" y="470529"/>
                </a:lnTo>
                <a:cubicBezTo>
                  <a:pt x="1678346" y="472909"/>
                  <a:pt x="1668161" y="475827"/>
                  <a:pt x="1658151" y="479271"/>
                </a:cubicBezTo>
                <a:lnTo>
                  <a:pt x="1643362" y="485583"/>
                </a:lnTo>
                <a:lnTo>
                  <a:pt x="1644609" y="486279"/>
                </a:lnTo>
                <a:lnTo>
                  <a:pt x="1653359" y="492087"/>
                </a:lnTo>
                <a:lnTo>
                  <a:pt x="1671564" y="492726"/>
                </a:lnTo>
                <a:lnTo>
                  <a:pt x="1716134" y="481779"/>
                </a:lnTo>
                <a:lnTo>
                  <a:pt x="1711220" y="477816"/>
                </a:lnTo>
                <a:cubicBezTo>
                  <a:pt x="1708060" y="475952"/>
                  <a:pt x="1704905" y="474088"/>
                  <a:pt x="1702905" y="471083"/>
                </a:cubicBezTo>
                <a:close/>
                <a:moveTo>
                  <a:pt x="4073585" y="454632"/>
                </a:moveTo>
                <a:cubicBezTo>
                  <a:pt x="4046365" y="454393"/>
                  <a:pt x="4022029" y="460138"/>
                  <a:pt x="4004996" y="480128"/>
                </a:cubicBezTo>
                <a:cubicBezTo>
                  <a:pt x="3966087" y="464616"/>
                  <a:pt x="3925893" y="457546"/>
                  <a:pt x="3882935" y="454825"/>
                </a:cubicBezTo>
                <a:cubicBezTo>
                  <a:pt x="3839978" y="452104"/>
                  <a:pt x="3794256" y="453732"/>
                  <a:pt x="3744292" y="455617"/>
                </a:cubicBezTo>
                <a:cubicBezTo>
                  <a:pt x="3747892" y="483727"/>
                  <a:pt x="3727152" y="481156"/>
                  <a:pt x="3715496" y="491955"/>
                </a:cubicBezTo>
                <a:cubicBezTo>
                  <a:pt x="3689615" y="468815"/>
                  <a:pt x="3672646" y="476014"/>
                  <a:pt x="3642650" y="483213"/>
                </a:cubicBezTo>
                <a:cubicBezTo>
                  <a:pt x="3637508" y="444476"/>
                  <a:pt x="3576317" y="475157"/>
                  <a:pt x="3547693" y="466073"/>
                </a:cubicBezTo>
                <a:cubicBezTo>
                  <a:pt x="3545979" y="473100"/>
                  <a:pt x="3547693" y="483213"/>
                  <a:pt x="3540323" y="484070"/>
                </a:cubicBezTo>
                <a:cubicBezTo>
                  <a:pt x="3525925" y="469158"/>
                  <a:pt x="3531239" y="484070"/>
                  <a:pt x="3511184" y="484070"/>
                </a:cubicBezTo>
                <a:cubicBezTo>
                  <a:pt x="3440054" y="486470"/>
                  <a:pt x="3572891" y="508066"/>
                  <a:pt x="3584202" y="492983"/>
                </a:cubicBezTo>
                <a:cubicBezTo>
                  <a:pt x="3623453" y="523835"/>
                  <a:pt x="3632366" y="486984"/>
                  <a:pt x="3701099" y="492983"/>
                </a:cubicBezTo>
                <a:cubicBezTo>
                  <a:pt x="3703670" y="519208"/>
                  <a:pt x="3720639" y="498297"/>
                  <a:pt x="3737436" y="519722"/>
                </a:cubicBezTo>
                <a:cubicBezTo>
                  <a:pt x="3740178" y="507552"/>
                  <a:pt x="3775830" y="500353"/>
                  <a:pt x="3802398" y="474129"/>
                </a:cubicBezTo>
                <a:cubicBezTo>
                  <a:pt x="3803426" y="505838"/>
                  <a:pt x="3839935" y="485098"/>
                  <a:pt x="3853818" y="464873"/>
                </a:cubicBezTo>
                <a:cubicBezTo>
                  <a:pt x="3857932" y="500011"/>
                  <a:pt x="3932664" y="482013"/>
                  <a:pt x="3948090" y="472929"/>
                </a:cubicBezTo>
                <a:cubicBezTo>
                  <a:pt x="3948090" y="484584"/>
                  <a:pt x="3938834" y="485613"/>
                  <a:pt x="3941062" y="500182"/>
                </a:cubicBezTo>
                <a:cubicBezTo>
                  <a:pt x="3965744" y="477900"/>
                  <a:pt x="3964545" y="486127"/>
                  <a:pt x="3984427" y="508581"/>
                </a:cubicBezTo>
                <a:cubicBezTo>
                  <a:pt x="4011702" y="489110"/>
                  <a:pt x="4047115" y="485154"/>
                  <a:pt x="4078013" y="498125"/>
                </a:cubicBezTo>
                <a:cubicBezTo>
                  <a:pt x="4079041" y="487498"/>
                  <a:pt x="4076299" y="472586"/>
                  <a:pt x="4084698" y="470872"/>
                </a:cubicBezTo>
                <a:cubicBezTo>
                  <a:pt x="4098067" y="491783"/>
                  <a:pt x="4109894" y="451846"/>
                  <a:pt x="4098924" y="496754"/>
                </a:cubicBezTo>
                <a:cubicBezTo>
                  <a:pt x="4128363" y="480556"/>
                  <a:pt x="4157801" y="485956"/>
                  <a:pt x="4185793" y="479327"/>
                </a:cubicBezTo>
                <a:lnTo>
                  <a:pt x="4196708" y="474604"/>
                </a:lnTo>
                <a:lnTo>
                  <a:pt x="4196791" y="471455"/>
                </a:lnTo>
                <a:lnTo>
                  <a:pt x="4197600" y="466744"/>
                </a:lnTo>
                <a:lnTo>
                  <a:pt x="4159475" y="465039"/>
                </a:lnTo>
                <a:cubicBezTo>
                  <a:pt x="4130908" y="461094"/>
                  <a:pt x="4100805" y="454871"/>
                  <a:pt x="4073585" y="454632"/>
                </a:cubicBezTo>
                <a:close/>
                <a:moveTo>
                  <a:pt x="3693557" y="447047"/>
                </a:moveTo>
                <a:cubicBezTo>
                  <a:pt x="3684301" y="464187"/>
                  <a:pt x="3654820" y="429050"/>
                  <a:pt x="3649849" y="465216"/>
                </a:cubicBezTo>
                <a:cubicBezTo>
                  <a:pt x="3672303" y="458703"/>
                  <a:pt x="3663904" y="458874"/>
                  <a:pt x="3686358" y="465216"/>
                </a:cubicBezTo>
                <a:cubicBezTo>
                  <a:pt x="3715496" y="451161"/>
                  <a:pt x="3763146" y="448076"/>
                  <a:pt x="3693557" y="447047"/>
                </a:cubicBezTo>
                <a:close/>
                <a:moveTo>
                  <a:pt x="2603350" y="440062"/>
                </a:moveTo>
                <a:cubicBezTo>
                  <a:pt x="2587582" y="438820"/>
                  <a:pt x="2559472" y="443191"/>
                  <a:pt x="2547731" y="461616"/>
                </a:cubicBezTo>
                <a:cubicBezTo>
                  <a:pt x="2572413" y="463502"/>
                  <a:pt x="2568813" y="453732"/>
                  <a:pt x="2584925" y="452189"/>
                </a:cubicBezTo>
                <a:cubicBezTo>
                  <a:pt x="2622548" y="448161"/>
                  <a:pt x="2619120" y="441305"/>
                  <a:pt x="2603350" y="440062"/>
                </a:cubicBezTo>
                <a:close/>
                <a:moveTo>
                  <a:pt x="727297" y="415544"/>
                </a:moveTo>
                <a:lnTo>
                  <a:pt x="722121" y="418080"/>
                </a:lnTo>
                <a:lnTo>
                  <a:pt x="726918" y="419057"/>
                </a:lnTo>
                <a:close/>
                <a:moveTo>
                  <a:pt x="1019808" y="414343"/>
                </a:moveTo>
                <a:lnTo>
                  <a:pt x="1006487" y="415006"/>
                </a:lnTo>
                <a:lnTo>
                  <a:pt x="1004634" y="428453"/>
                </a:lnTo>
                <a:cubicBezTo>
                  <a:pt x="1002492" y="434880"/>
                  <a:pt x="999460" y="441372"/>
                  <a:pt x="996760" y="447264"/>
                </a:cubicBezTo>
                <a:lnTo>
                  <a:pt x="995843" y="449637"/>
                </a:lnTo>
                <a:lnTo>
                  <a:pt x="1014239" y="449668"/>
                </a:lnTo>
                <a:lnTo>
                  <a:pt x="1024988" y="444136"/>
                </a:lnTo>
                <a:close/>
                <a:moveTo>
                  <a:pt x="2258098" y="412716"/>
                </a:moveTo>
                <a:cubicBezTo>
                  <a:pt x="2225783" y="412627"/>
                  <a:pt x="2188984" y="437920"/>
                  <a:pt x="2138593" y="444990"/>
                </a:cubicBezTo>
                <a:cubicBezTo>
                  <a:pt x="2058548" y="455617"/>
                  <a:pt x="1921255" y="410710"/>
                  <a:pt x="1911313" y="452532"/>
                </a:cubicBezTo>
                <a:cubicBezTo>
                  <a:pt x="1899486" y="443448"/>
                  <a:pt x="1882518" y="421851"/>
                  <a:pt x="1897772" y="451504"/>
                </a:cubicBezTo>
                <a:lnTo>
                  <a:pt x="1896573" y="451675"/>
                </a:lnTo>
                <a:cubicBezTo>
                  <a:pt x="1854236" y="454075"/>
                  <a:pt x="1804529" y="455103"/>
                  <a:pt x="1757222" y="459902"/>
                </a:cubicBezTo>
                <a:lnTo>
                  <a:pt x="1713170" y="466730"/>
                </a:lnTo>
                <a:lnTo>
                  <a:pt x="1728650" y="478983"/>
                </a:lnTo>
                <a:lnTo>
                  <a:pt x="1755337" y="473123"/>
                </a:lnTo>
                <a:cubicBezTo>
                  <a:pt x="1764550" y="472758"/>
                  <a:pt x="1769649" y="475671"/>
                  <a:pt x="1768020" y="484584"/>
                </a:cubicBezTo>
                <a:cubicBezTo>
                  <a:pt x="1824598" y="467371"/>
                  <a:pt x="1884161" y="462233"/>
                  <a:pt x="1942851" y="469501"/>
                </a:cubicBezTo>
                <a:cubicBezTo>
                  <a:pt x="1995472" y="475500"/>
                  <a:pt x="2040379" y="486641"/>
                  <a:pt x="2071917" y="490583"/>
                </a:cubicBezTo>
                <a:cubicBezTo>
                  <a:pt x="2034894" y="461102"/>
                  <a:pt x="2092314" y="500868"/>
                  <a:pt x="2101741" y="480642"/>
                </a:cubicBezTo>
                <a:cubicBezTo>
                  <a:pt x="2089744" y="487498"/>
                  <a:pt x="2067461" y="463502"/>
                  <a:pt x="2086144" y="463502"/>
                </a:cubicBezTo>
                <a:cubicBezTo>
                  <a:pt x="2143046" y="493370"/>
                  <a:pt x="2209231" y="500302"/>
                  <a:pt x="2271087" y="482870"/>
                </a:cubicBezTo>
                <a:cubicBezTo>
                  <a:pt x="2320794" y="471386"/>
                  <a:pt x="2364501" y="456474"/>
                  <a:pt x="2418664" y="482870"/>
                </a:cubicBezTo>
                <a:cubicBezTo>
                  <a:pt x="2451745" y="432992"/>
                  <a:pt x="2492024" y="489212"/>
                  <a:pt x="2523391" y="454246"/>
                </a:cubicBezTo>
                <a:cubicBezTo>
                  <a:pt x="2506251" y="456988"/>
                  <a:pt x="2495110" y="452361"/>
                  <a:pt x="2493053" y="437106"/>
                </a:cubicBezTo>
                <a:cubicBezTo>
                  <a:pt x="2498881" y="434878"/>
                  <a:pt x="2507793" y="437106"/>
                  <a:pt x="2507965" y="427679"/>
                </a:cubicBezTo>
                <a:cubicBezTo>
                  <a:pt x="2436147" y="433678"/>
                  <a:pt x="2269544" y="490241"/>
                  <a:pt x="2289255" y="422879"/>
                </a:cubicBezTo>
                <a:cubicBezTo>
                  <a:pt x="2279142" y="415595"/>
                  <a:pt x="2268869" y="412745"/>
                  <a:pt x="2258098" y="412716"/>
                </a:cubicBezTo>
                <a:close/>
                <a:moveTo>
                  <a:pt x="1102040" y="399921"/>
                </a:moveTo>
                <a:lnTo>
                  <a:pt x="1056323" y="412529"/>
                </a:lnTo>
                <a:lnTo>
                  <a:pt x="1045678" y="413058"/>
                </a:lnTo>
                <a:lnTo>
                  <a:pt x="1047678" y="440922"/>
                </a:lnTo>
                <a:lnTo>
                  <a:pt x="1048236" y="445040"/>
                </a:lnTo>
                <a:lnTo>
                  <a:pt x="1088245" y="438151"/>
                </a:lnTo>
                <a:lnTo>
                  <a:pt x="1087722" y="433166"/>
                </a:lnTo>
                <a:lnTo>
                  <a:pt x="1096938" y="436654"/>
                </a:lnTo>
                <a:lnTo>
                  <a:pt x="1112234" y="434021"/>
                </a:lnTo>
                <a:cubicBezTo>
                  <a:pt x="1091666" y="440191"/>
                  <a:pt x="1124404" y="408139"/>
                  <a:pt x="1134688" y="431792"/>
                </a:cubicBezTo>
                <a:cubicBezTo>
                  <a:pt x="1132631" y="424850"/>
                  <a:pt x="1129974" y="420437"/>
                  <a:pt x="1127149" y="417432"/>
                </a:cubicBezTo>
                <a:lnTo>
                  <a:pt x="1124569" y="415650"/>
                </a:lnTo>
                <a:lnTo>
                  <a:pt x="1124745" y="423567"/>
                </a:lnTo>
                <a:cubicBezTo>
                  <a:pt x="1123931" y="420354"/>
                  <a:pt x="1119989" y="416122"/>
                  <a:pt x="1115106" y="411607"/>
                </a:cubicBezTo>
                <a:close/>
                <a:moveTo>
                  <a:pt x="1711972" y="396655"/>
                </a:moveTo>
                <a:cubicBezTo>
                  <a:pt x="1691917" y="421337"/>
                  <a:pt x="1662608" y="412081"/>
                  <a:pt x="1643411" y="408996"/>
                </a:cubicBezTo>
                <a:cubicBezTo>
                  <a:pt x="1651638" y="387742"/>
                  <a:pt x="1691403" y="403168"/>
                  <a:pt x="1711972" y="396655"/>
                </a:cubicBezTo>
                <a:close/>
                <a:moveTo>
                  <a:pt x="830022" y="392914"/>
                </a:moveTo>
                <a:lnTo>
                  <a:pt x="831003" y="398671"/>
                </a:lnTo>
                <a:cubicBezTo>
                  <a:pt x="830703" y="405484"/>
                  <a:pt x="829578" y="413680"/>
                  <a:pt x="828572" y="421736"/>
                </a:cubicBezTo>
                <a:lnTo>
                  <a:pt x="827257" y="438678"/>
                </a:lnTo>
                <a:lnTo>
                  <a:pt x="832916" y="439336"/>
                </a:lnTo>
                <a:lnTo>
                  <a:pt x="838060" y="435413"/>
                </a:lnTo>
                <a:cubicBezTo>
                  <a:pt x="843484" y="422003"/>
                  <a:pt x="836445" y="398157"/>
                  <a:pt x="861127" y="401114"/>
                </a:cubicBezTo>
                <a:lnTo>
                  <a:pt x="862979" y="442828"/>
                </a:lnTo>
                <a:lnTo>
                  <a:pt x="879412" y="444736"/>
                </a:lnTo>
                <a:lnTo>
                  <a:pt x="880710" y="441372"/>
                </a:lnTo>
                <a:cubicBezTo>
                  <a:pt x="881953" y="431752"/>
                  <a:pt x="880153" y="419625"/>
                  <a:pt x="879467" y="408655"/>
                </a:cubicBezTo>
                <a:cubicBezTo>
                  <a:pt x="881696" y="418940"/>
                  <a:pt x="920090" y="431795"/>
                  <a:pt x="897979" y="416197"/>
                </a:cubicBezTo>
                <a:cubicBezTo>
                  <a:pt x="913405" y="425367"/>
                  <a:pt x="922554" y="435566"/>
                  <a:pt x="927792" y="447382"/>
                </a:cubicBezTo>
                <a:lnTo>
                  <a:pt x="928125" y="449524"/>
                </a:lnTo>
                <a:lnTo>
                  <a:pt x="983447" y="449616"/>
                </a:lnTo>
                <a:lnTo>
                  <a:pt x="988694" y="434559"/>
                </a:lnTo>
                <a:cubicBezTo>
                  <a:pt x="991565" y="428763"/>
                  <a:pt x="994875" y="422523"/>
                  <a:pt x="996857" y="416028"/>
                </a:cubicBezTo>
                <a:lnTo>
                  <a:pt x="996875" y="414148"/>
                </a:lnTo>
                <a:lnTo>
                  <a:pt x="902223" y="401775"/>
                </a:lnTo>
                <a:cubicBezTo>
                  <a:pt x="885629" y="398888"/>
                  <a:pt x="869305" y="396134"/>
                  <a:pt x="853347" y="394209"/>
                </a:cubicBezTo>
                <a:close/>
                <a:moveTo>
                  <a:pt x="3489673" y="392563"/>
                </a:moveTo>
                <a:cubicBezTo>
                  <a:pt x="3481725" y="391973"/>
                  <a:pt x="3474590" y="392975"/>
                  <a:pt x="3469293" y="397134"/>
                </a:cubicBezTo>
                <a:lnTo>
                  <a:pt x="3460152" y="420107"/>
                </a:lnTo>
                <a:lnTo>
                  <a:pt x="3458735" y="420823"/>
                </a:lnTo>
                <a:lnTo>
                  <a:pt x="3459935" y="420651"/>
                </a:lnTo>
                <a:lnTo>
                  <a:pt x="3460152" y="420107"/>
                </a:lnTo>
                <a:lnTo>
                  <a:pt x="3482381" y="408873"/>
                </a:lnTo>
                <a:cubicBezTo>
                  <a:pt x="3504853" y="403136"/>
                  <a:pt x="3523783" y="412295"/>
                  <a:pt x="3538952" y="402654"/>
                </a:cubicBezTo>
                <a:cubicBezTo>
                  <a:pt x="3524725" y="401283"/>
                  <a:pt x="3505571" y="393741"/>
                  <a:pt x="3489673" y="392563"/>
                </a:cubicBezTo>
                <a:close/>
                <a:moveTo>
                  <a:pt x="4924400" y="392541"/>
                </a:moveTo>
                <a:lnTo>
                  <a:pt x="4911527" y="395117"/>
                </a:lnTo>
                <a:lnTo>
                  <a:pt x="4914535" y="404983"/>
                </a:lnTo>
                <a:lnTo>
                  <a:pt x="4920096" y="401805"/>
                </a:lnTo>
                <a:cubicBezTo>
                  <a:pt x="4922603" y="399328"/>
                  <a:pt x="4924143" y="396269"/>
                  <a:pt x="4924400" y="392541"/>
                </a:cubicBezTo>
                <a:close/>
                <a:moveTo>
                  <a:pt x="806660" y="391617"/>
                </a:moveTo>
                <a:cubicBezTo>
                  <a:pt x="791526" y="392047"/>
                  <a:pt x="776851" y="394003"/>
                  <a:pt x="762730" y="398181"/>
                </a:cubicBezTo>
                <a:lnTo>
                  <a:pt x="760841" y="399106"/>
                </a:lnTo>
                <a:lnTo>
                  <a:pt x="762871" y="425667"/>
                </a:lnTo>
                <a:lnTo>
                  <a:pt x="762811" y="426363"/>
                </a:lnTo>
                <a:lnTo>
                  <a:pt x="811810" y="436337"/>
                </a:lnTo>
                <a:lnTo>
                  <a:pt x="816758" y="422836"/>
                </a:lnTo>
                <a:lnTo>
                  <a:pt x="815577" y="392112"/>
                </a:lnTo>
                <a:close/>
                <a:moveTo>
                  <a:pt x="4656547" y="383641"/>
                </a:moveTo>
                <a:lnTo>
                  <a:pt x="4608504" y="391684"/>
                </a:lnTo>
                <a:cubicBezTo>
                  <a:pt x="4613432" y="396633"/>
                  <a:pt x="4619399" y="400013"/>
                  <a:pt x="4626075" y="402218"/>
                </a:cubicBezTo>
                <a:lnTo>
                  <a:pt x="4645492" y="405320"/>
                </a:lnTo>
                <a:lnTo>
                  <a:pt x="4653044" y="394161"/>
                </a:lnTo>
                <a:close/>
                <a:moveTo>
                  <a:pt x="5233706" y="383577"/>
                </a:moveTo>
                <a:lnTo>
                  <a:pt x="5211348" y="386622"/>
                </a:lnTo>
                <a:lnTo>
                  <a:pt x="5216550" y="402337"/>
                </a:lnTo>
                <a:lnTo>
                  <a:pt x="5217095" y="404531"/>
                </a:lnTo>
                <a:lnTo>
                  <a:pt x="5232805" y="407236"/>
                </a:lnTo>
                <a:lnTo>
                  <a:pt x="5238110" y="407299"/>
                </a:lnTo>
                <a:lnTo>
                  <a:pt x="5233334" y="400430"/>
                </a:lnTo>
                <a:close/>
                <a:moveTo>
                  <a:pt x="3182025" y="381913"/>
                </a:moveTo>
                <a:cubicBezTo>
                  <a:pt x="3149992" y="383549"/>
                  <a:pt x="3118409" y="394012"/>
                  <a:pt x="3091077" y="413110"/>
                </a:cubicBezTo>
                <a:cubicBezTo>
                  <a:pt x="3108217" y="426650"/>
                  <a:pt x="3242425" y="433164"/>
                  <a:pt x="3202145" y="403854"/>
                </a:cubicBezTo>
                <a:cubicBezTo>
                  <a:pt x="3250138" y="411395"/>
                  <a:pt x="3291618" y="457503"/>
                  <a:pt x="3327098" y="412595"/>
                </a:cubicBezTo>
                <a:cubicBezTo>
                  <a:pt x="3309958" y="400254"/>
                  <a:pt x="3299502" y="435906"/>
                  <a:pt x="3297788" y="412595"/>
                </a:cubicBezTo>
                <a:cubicBezTo>
                  <a:pt x="3291960" y="392541"/>
                  <a:pt x="3354865" y="412595"/>
                  <a:pt x="3327098" y="395455"/>
                </a:cubicBezTo>
                <a:cubicBezTo>
                  <a:pt x="3308929" y="396655"/>
                  <a:pt x="3291618" y="396826"/>
                  <a:pt x="3283048" y="386542"/>
                </a:cubicBezTo>
                <a:cubicBezTo>
                  <a:pt x="3282362" y="398540"/>
                  <a:pt x="3286133" y="418251"/>
                  <a:pt x="3276191" y="420994"/>
                </a:cubicBezTo>
                <a:lnTo>
                  <a:pt x="3275677" y="421680"/>
                </a:lnTo>
                <a:cubicBezTo>
                  <a:pt x="3270021" y="419794"/>
                  <a:pt x="3261279" y="421680"/>
                  <a:pt x="3260937" y="412595"/>
                </a:cubicBezTo>
                <a:cubicBezTo>
                  <a:pt x="3266593" y="410710"/>
                  <a:pt x="3275506" y="412595"/>
                  <a:pt x="3275677" y="403682"/>
                </a:cubicBezTo>
                <a:cubicBezTo>
                  <a:pt x="3246541" y="387469"/>
                  <a:pt x="3214058" y="380277"/>
                  <a:pt x="3182025" y="381913"/>
                </a:cubicBezTo>
                <a:close/>
                <a:moveTo>
                  <a:pt x="1394323" y="381579"/>
                </a:moveTo>
                <a:cubicBezTo>
                  <a:pt x="1408375" y="385074"/>
                  <a:pt x="1414931" y="398669"/>
                  <a:pt x="1433443" y="395969"/>
                </a:cubicBezTo>
                <a:cubicBezTo>
                  <a:pt x="1417502" y="410881"/>
                  <a:pt x="1390592" y="414824"/>
                  <a:pt x="1364367" y="419623"/>
                </a:cubicBezTo>
                <a:cubicBezTo>
                  <a:pt x="1356483" y="395626"/>
                  <a:pt x="1378422" y="400254"/>
                  <a:pt x="1377052" y="382428"/>
                </a:cubicBezTo>
                <a:cubicBezTo>
                  <a:pt x="1384122" y="380372"/>
                  <a:pt x="1389639" y="380414"/>
                  <a:pt x="1394323" y="381579"/>
                </a:cubicBezTo>
                <a:close/>
                <a:moveTo>
                  <a:pt x="5280831" y="377158"/>
                </a:moveTo>
                <a:lnTo>
                  <a:pt x="5238286" y="382953"/>
                </a:lnTo>
                <a:lnTo>
                  <a:pt x="5280312" y="406965"/>
                </a:lnTo>
                <a:lnTo>
                  <a:pt x="5280908" y="407803"/>
                </a:lnTo>
                <a:lnTo>
                  <a:pt x="5282159" y="407817"/>
                </a:lnTo>
                <a:lnTo>
                  <a:pt x="5308689" y="412058"/>
                </a:lnTo>
                <a:lnTo>
                  <a:pt x="5309579" y="393296"/>
                </a:lnTo>
                <a:lnTo>
                  <a:pt x="5306873" y="377614"/>
                </a:lnTo>
                <a:close/>
                <a:moveTo>
                  <a:pt x="1035821" y="376059"/>
                </a:moveTo>
                <a:lnTo>
                  <a:pt x="1040902" y="390834"/>
                </a:lnTo>
                <a:lnTo>
                  <a:pt x="1049961" y="391232"/>
                </a:lnTo>
                <a:cubicBezTo>
                  <a:pt x="1060888" y="391545"/>
                  <a:pt x="1072297" y="391641"/>
                  <a:pt x="1084981" y="391341"/>
                </a:cubicBezTo>
                <a:cubicBezTo>
                  <a:pt x="1079410" y="384657"/>
                  <a:pt x="1068044" y="380168"/>
                  <a:pt x="1054067" y="377420"/>
                </a:cubicBezTo>
                <a:close/>
                <a:moveTo>
                  <a:pt x="1004140" y="374272"/>
                </a:moveTo>
                <a:lnTo>
                  <a:pt x="964343" y="378181"/>
                </a:lnTo>
                <a:cubicBezTo>
                  <a:pt x="952658" y="380575"/>
                  <a:pt x="944730" y="383800"/>
                  <a:pt x="943745" y="387399"/>
                </a:cubicBezTo>
                <a:lnTo>
                  <a:pt x="943231" y="387399"/>
                </a:lnTo>
                <a:cubicBezTo>
                  <a:pt x="958400" y="387399"/>
                  <a:pt x="971673" y="387720"/>
                  <a:pt x="983842" y="388184"/>
                </a:cubicBezTo>
                <a:lnTo>
                  <a:pt x="997149" y="388824"/>
                </a:lnTo>
                <a:lnTo>
                  <a:pt x="995507" y="387401"/>
                </a:lnTo>
                <a:close/>
                <a:moveTo>
                  <a:pt x="1977978" y="371850"/>
                </a:moveTo>
                <a:cubicBezTo>
                  <a:pt x="2018279" y="373280"/>
                  <a:pt x="2066004" y="392498"/>
                  <a:pt x="2108426" y="390313"/>
                </a:cubicBezTo>
                <a:cubicBezTo>
                  <a:pt x="2080831" y="408310"/>
                  <a:pt x="1959478" y="413281"/>
                  <a:pt x="1940623" y="377801"/>
                </a:cubicBezTo>
                <a:cubicBezTo>
                  <a:pt x="1951935" y="372873"/>
                  <a:pt x="1964544" y="371373"/>
                  <a:pt x="1977978" y="371850"/>
                </a:cubicBezTo>
                <a:close/>
                <a:moveTo>
                  <a:pt x="1431215" y="369059"/>
                </a:moveTo>
                <a:cubicBezTo>
                  <a:pt x="1405162" y="376772"/>
                  <a:pt x="1356826" y="363231"/>
                  <a:pt x="1345513" y="385171"/>
                </a:cubicBezTo>
                <a:cubicBezTo>
                  <a:pt x="1354940" y="385171"/>
                  <a:pt x="1364025" y="386199"/>
                  <a:pt x="1362653" y="402311"/>
                </a:cubicBezTo>
                <a:cubicBezTo>
                  <a:pt x="1294092" y="390313"/>
                  <a:pt x="1216618" y="385171"/>
                  <a:pt x="1325630" y="423736"/>
                </a:cubicBezTo>
                <a:cubicBezTo>
                  <a:pt x="1315860" y="421851"/>
                  <a:pt x="1277981" y="429393"/>
                  <a:pt x="1303177" y="434706"/>
                </a:cubicBezTo>
                <a:cubicBezTo>
                  <a:pt x="1349970" y="427507"/>
                  <a:pt x="1383564" y="428707"/>
                  <a:pt x="1413046" y="425965"/>
                </a:cubicBezTo>
                <a:cubicBezTo>
                  <a:pt x="1443877" y="423778"/>
                  <a:pt x="1473193" y="411762"/>
                  <a:pt x="1496690" y="391684"/>
                </a:cubicBezTo>
                <a:cubicBezTo>
                  <a:pt x="1465324" y="374887"/>
                  <a:pt x="1417502" y="403168"/>
                  <a:pt x="1431386" y="369059"/>
                </a:cubicBezTo>
                <a:close/>
                <a:moveTo>
                  <a:pt x="1842964" y="367991"/>
                </a:moveTo>
                <a:cubicBezTo>
                  <a:pt x="1854044" y="368738"/>
                  <a:pt x="1887274" y="382814"/>
                  <a:pt x="1894858" y="379343"/>
                </a:cubicBezTo>
                <a:cubicBezTo>
                  <a:pt x="1901372" y="403511"/>
                  <a:pt x="1858693" y="374544"/>
                  <a:pt x="1865035" y="398712"/>
                </a:cubicBezTo>
                <a:cubicBezTo>
                  <a:pt x="1847723" y="402311"/>
                  <a:pt x="1855607" y="373173"/>
                  <a:pt x="1841038" y="372830"/>
                </a:cubicBezTo>
                <a:cubicBezTo>
                  <a:pt x="1838038" y="368973"/>
                  <a:pt x="1839271" y="367741"/>
                  <a:pt x="1842964" y="367991"/>
                </a:cubicBezTo>
                <a:close/>
                <a:moveTo>
                  <a:pt x="3823309" y="364945"/>
                </a:moveTo>
                <a:cubicBezTo>
                  <a:pt x="3816110" y="385856"/>
                  <a:pt x="3790228" y="383800"/>
                  <a:pt x="3765546" y="383285"/>
                </a:cubicBezTo>
                <a:cubicBezTo>
                  <a:pt x="3777030" y="367688"/>
                  <a:pt x="3798113" y="363574"/>
                  <a:pt x="3823309" y="364945"/>
                </a:cubicBezTo>
                <a:close/>
                <a:moveTo>
                  <a:pt x="4199171" y="361994"/>
                </a:moveTo>
                <a:cubicBezTo>
                  <a:pt x="4213239" y="364163"/>
                  <a:pt x="4255629" y="386628"/>
                  <a:pt x="4260900" y="367345"/>
                </a:cubicBezTo>
                <a:cubicBezTo>
                  <a:pt x="4277697" y="396998"/>
                  <a:pt x="4210850" y="380543"/>
                  <a:pt x="4196967" y="368716"/>
                </a:cubicBezTo>
                <a:lnTo>
                  <a:pt x="4196967" y="368888"/>
                </a:lnTo>
                <a:cubicBezTo>
                  <a:pt x="4192939" y="362803"/>
                  <a:pt x="4194481" y="361271"/>
                  <a:pt x="4199171" y="361994"/>
                </a:cubicBezTo>
                <a:close/>
                <a:moveTo>
                  <a:pt x="925576" y="361860"/>
                </a:moveTo>
                <a:cubicBezTo>
                  <a:pt x="918463" y="366488"/>
                  <a:pt x="910150" y="365374"/>
                  <a:pt x="901344" y="363188"/>
                </a:cubicBezTo>
                <a:lnTo>
                  <a:pt x="894773" y="361956"/>
                </a:lnTo>
                <a:lnTo>
                  <a:pt x="895672" y="371345"/>
                </a:lnTo>
                <a:close/>
                <a:moveTo>
                  <a:pt x="2763328" y="360743"/>
                </a:moveTo>
                <a:lnTo>
                  <a:pt x="2758561" y="375093"/>
                </a:lnTo>
                <a:cubicBezTo>
                  <a:pt x="2747522" y="382075"/>
                  <a:pt x="2721876" y="371630"/>
                  <a:pt x="2718790" y="388085"/>
                </a:cubicBezTo>
                <a:cubicBezTo>
                  <a:pt x="2701564" y="372658"/>
                  <a:pt x="2726857" y="366488"/>
                  <a:pt x="2747088" y="363210"/>
                </a:cubicBezTo>
                <a:close/>
                <a:moveTo>
                  <a:pt x="2763355" y="360660"/>
                </a:moveTo>
                <a:lnTo>
                  <a:pt x="2763869" y="360660"/>
                </a:lnTo>
                <a:lnTo>
                  <a:pt x="2763328" y="360743"/>
                </a:lnTo>
                <a:close/>
                <a:moveTo>
                  <a:pt x="2800185" y="358711"/>
                </a:moveTo>
                <a:cubicBezTo>
                  <a:pt x="2810833" y="359589"/>
                  <a:pt x="2822917" y="362289"/>
                  <a:pt x="2830202" y="359460"/>
                </a:cubicBezTo>
                <a:cubicBezTo>
                  <a:pt x="2815975" y="375401"/>
                  <a:pt x="2791465" y="378829"/>
                  <a:pt x="2770725" y="387056"/>
                </a:cubicBezTo>
                <a:cubicBezTo>
                  <a:pt x="2775696" y="378658"/>
                  <a:pt x="2792151" y="373173"/>
                  <a:pt x="2778781" y="368888"/>
                </a:cubicBezTo>
                <a:cubicBezTo>
                  <a:pt x="2780324" y="358775"/>
                  <a:pt x="2789537" y="357832"/>
                  <a:pt x="2800185" y="358711"/>
                </a:cubicBezTo>
                <a:close/>
                <a:moveTo>
                  <a:pt x="874155" y="358089"/>
                </a:moveTo>
                <a:cubicBezTo>
                  <a:pt x="833961" y="359461"/>
                  <a:pt x="838932" y="366659"/>
                  <a:pt x="857894" y="370387"/>
                </a:cubicBezTo>
                <a:lnTo>
                  <a:pt x="885359" y="371819"/>
                </a:lnTo>
                <a:lnTo>
                  <a:pt x="882946" y="367880"/>
                </a:lnTo>
                <a:lnTo>
                  <a:pt x="879995" y="359185"/>
                </a:lnTo>
                <a:close/>
                <a:moveTo>
                  <a:pt x="1686776" y="353418"/>
                </a:moveTo>
                <a:cubicBezTo>
                  <a:pt x="1705887" y="351405"/>
                  <a:pt x="1724141" y="358261"/>
                  <a:pt x="1727055" y="387056"/>
                </a:cubicBezTo>
                <a:cubicBezTo>
                  <a:pt x="1699378" y="378003"/>
                  <a:pt x="1670473" y="373262"/>
                  <a:pt x="1641354" y="373001"/>
                </a:cubicBezTo>
                <a:cubicBezTo>
                  <a:pt x="1647696" y="366317"/>
                  <a:pt x="1667664" y="355433"/>
                  <a:pt x="1686776" y="353418"/>
                </a:cubicBezTo>
                <a:close/>
                <a:moveTo>
                  <a:pt x="4893154" y="349416"/>
                </a:moveTo>
                <a:lnTo>
                  <a:pt x="4899146" y="359978"/>
                </a:lnTo>
                <a:lnTo>
                  <a:pt x="4915487" y="356547"/>
                </a:lnTo>
                <a:cubicBezTo>
                  <a:pt x="4910430" y="353033"/>
                  <a:pt x="4902996" y="350633"/>
                  <a:pt x="4894289" y="349417"/>
                </a:cubicBezTo>
                <a:close/>
                <a:moveTo>
                  <a:pt x="1785504" y="348148"/>
                </a:moveTo>
                <a:cubicBezTo>
                  <a:pt x="1785504" y="356889"/>
                  <a:pt x="1776590" y="355690"/>
                  <a:pt x="1770592" y="357918"/>
                </a:cubicBezTo>
                <a:cubicBezTo>
                  <a:pt x="1770592" y="366659"/>
                  <a:pt x="1780361" y="364431"/>
                  <a:pt x="1786361" y="366145"/>
                </a:cubicBezTo>
                <a:cubicBezTo>
                  <a:pt x="1805215" y="385171"/>
                  <a:pt x="1749509" y="366145"/>
                  <a:pt x="1740939" y="359289"/>
                </a:cubicBezTo>
                <a:lnTo>
                  <a:pt x="1740082" y="359289"/>
                </a:lnTo>
                <a:cubicBezTo>
                  <a:pt x="1726198" y="346262"/>
                  <a:pt x="1765964" y="361174"/>
                  <a:pt x="1785504" y="348148"/>
                </a:cubicBezTo>
                <a:close/>
                <a:moveTo>
                  <a:pt x="5084525" y="338129"/>
                </a:moveTo>
                <a:lnTo>
                  <a:pt x="5066533" y="346075"/>
                </a:lnTo>
                <a:cubicBezTo>
                  <a:pt x="5061232" y="350494"/>
                  <a:pt x="5057537" y="356675"/>
                  <a:pt x="5056208" y="365460"/>
                </a:cubicBezTo>
                <a:cubicBezTo>
                  <a:pt x="5061693" y="358946"/>
                  <a:pt x="5068731" y="355850"/>
                  <a:pt x="5076423" y="354573"/>
                </a:cubicBezTo>
                <a:lnTo>
                  <a:pt x="5084654" y="354581"/>
                </a:lnTo>
                <a:lnTo>
                  <a:pt x="5083397" y="343930"/>
                </a:lnTo>
                <a:close/>
                <a:moveTo>
                  <a:pt x="5197237" y="335814"/>
                </a:moveTo>
                <a:lnTo>
                  <a:pt x="5189680" y="339473"/>
                </a:lnTo>
                <a:lnTo>
                  <a:pt x="5188377" y="344943"/>
                </a:lnTo>
                <a:lnTo>
                  <a:pt x="5188788" y="345020"/>
                </a:lnTo>
                <a:cubicBezTo>
                  <a:pt x="5191809" y="343756"/>
                  <a:pt x="5194830" y="341003"/>
                  <a:pt x="5196882" y="337591"/>
                </a:cubicBezTo>
                <a:close/>
                <a:moveTo>
                  <a:pt x="5135945" y="331299"/>
                </a:moveTo>
                <a:lnTo>
                  <a:pt x="5096709" y="336031"/>
                </a:lnTo>
                <a:lnTo>
                  <a:pt x="5094043" y="339878"/>
                </a:lnTo>
                <a:cubicBezTo>
                  <a:pt x="5090759" y="344951"/>
                  <a:pt x="5094578" y="341528"/>
                  <a:pt x="5099394" y="344929"/>
                </a:cubicBezTo>
                <a:lnTo>
                  <a:pt x="5105302" y="354878"/>
                </a:lnTo>
                <a:lnTo>
                  <a:pt x="5123216" y="355939"/>
                </a:lnTo>
                <a:lnTo>
                  <a:pt x="5130531" y="352724"/>
                </a:lnTo>
                <a:lnTo>
                  <a:pt x="5131361" y="349399"/>
                </a:lnTo>
                <a:lnTo>
                  <a:pt x="5125455" y="349583"/>
                </a:lnTo>
                <a:cubicBezTo>
                  <a:pt x="5121384" y="349133"/>
                  <a:pt x="5118085" y="347377"/>
                  <a:pt x="5117056" y="342149"/>
                </a:cubicBezTo>
                <a:cubicBezTo>
                  <a:pt x="5121084" y="341035"/>
                  <a:pt x="5126012" y="341035"/>
                  <a:pt x="5129954" y="339942"/>
                </a:cubicBezTo>
                <a:lnTo>
                  <a:pt x="5135439" y="333061"/>
                </a:lnTo>
                <a:lnTo>
                  <a:pt x="5135659" y="332180"/>
                </a:lnTo>
                <a:close/>
                <a:moveTo>
                  <a:pt x="2844535" y="330901"/>
                </a:moveTo>
                <a:cubicBezTo>
                  <a:pt x="2857712" y="331693"/>
                  <a:pt x="2873824" y="335978"/>
                  <a:pt x="2883165" y="332207"/>
                </a:cubicBezTo>
                <a:cubicBezTo>
                  <a:pt x="2881622" y="360146"/>
                  <a:pt x="2846142" y="347634"/>
                  <a:pt x="2823517" y="350547"/>
                </a:cubicBezTo>
                <a:cubicBezTo>
                  <a:pt x="2821117" y="332807"/>
                  <a:pt x="2831359" y="330108"/>
                  <a:pt x="2844535" y="330901"/>
                </a:cubicBezTo>
                <a:close/>
                <a:moveTo>
                  <a:pt x="2483476" y="329101"/>
                </a:moveTo>
                <a:cubicBezTo>
                  <a:pt x="2492753" y="330622"/>
                  <a:pt x="2502737" y="334607"/>
                  <a:pt x="2515678" y="336492"/>
                </a:cubicBezTo>
                <a:cubicBezTo>
                  <a:pt x="2476084" y="379000"/>
                  <a:pt x="2460315" y="370602"/>
                  <a:pt x="2395525" y="364945"/>
                </a:cubicBezTo>
                <a:cubicBezTo>
                  <a:pt x="2390897" y="345234"/>
                  <a:pt x="2461686" y="359975"/>
                  <a:pt x="2470771" y="345405"/>
                </a:cubicBezTo>
                <a:cubicBezTo>
                  <a:pt x="2470771" y="336664"/>
                  <a:pt x="2461515" y="338549"/>
                  <a:pt x="2455516" y="336492"/>
                </a:cubicBezTo>
                <a:cubicBezTo>
                  <a:pt x="2465628" y="328522"/>
                  <a:pt x="2474199" y="327580"/>
                  <a:pt x="2483476" y="329101"/>
                </a:cubicBezTo>
                <a:close/>
                <a:moveTo>
                  <a:pt x="3870680" y="323594"/>
                </a:moveTo>
                <a:cubicBezTo>
                  <a:pt x="3881843" y="323980"/>
                  <a:pt x="3897955" y="326037"/>
                  <a:pt x="3912781" y="328608"/>
                </a:cubicBezTo>
                <a:cubicBezTo>
                  <a:pt x="3942432" y="333751"/>
                  <a:pt x="3967116" y="342492"/>
                  <a:pt x="3937806" y="345748"/>
                </a:cubicBezTo>
                <a:cubicBezTo>
                  <a:pt x="3917066" y="334436"/>
                  <a:pt x="3881071" y="340263"/>
                  <a:pt x="3859132" y="328608"/>
                </a:cubicBezTo>
                <a:lnTo>
                  <a:pt x="3858275" y="328608"/>
                </a:lnTo>
                <a:cubicBezTo>
                  <a:pt x="3853304" y="324494"/>
                  <a:pt x="3859518" y="323209"/>
                  <a:pt x="3870680" y="323594"/>
                </a:cubicBezTo>
                <a:close/>
                <a:moveTo>
                  <a:pt x="5167519" y="323114"/>
                </a:moveTo>
                <a:lnTo>
                  <a:pt x="5174065" y="334884"/>
                </a:lnTo>
                <a:lnTo>
                  <a:pt x="5178418" y="328094"/>
                </a:lnTo>
                <a:lnTo>
                  <a:pt x="5179807" y="337499"/>
                </a:lnTo>
                <a:lnTo>
                  <a:pt x="5186378" y="324959"/>
                </a:lnTo>
                <a:close/>
                <a:moveTo>
                  <a:pt x="3045998" y="322438"/>
                </a:moveTo>
                <a:cubicBezTo>
                  <a:pt x="3059024" y="345063"/>
                  <a:pt x="3058167" y="328608"/>
                  <a:pt x="3075650" y="340435"/>
                </a:cubicBezTo>
                <a:cubicBezTo>
                  <a:pt x="3077606" y="351788"/>
                  <a:pt x="3071506" y="362996"/>
                  <a:pt x="3060910" y="367516"/>
                </a:cubicBezTo>
                <a:cubicBezTo>
                  <a:pt x="3050968" y="362717"/>
                  <a:pt x="3061252" y="358089"/>
                  <a:pt x="3069137" y="358432"/>
                </a:cubicBezTo>
                <a:lnTo>
                  <a:pt x="3068280" y="358432"/>
                </a:lnTo>
                <a:cubicBezTo>
                  <a:pt x="3046340" y="326723"/>
                  <a:pt x="3023887" y="370087"/>
                  <a:pt x="3001604" y="367688"/>
                </a:cubicBezTo>
                <a:cubicBezTo>
                  <a:pt x="3003147" y="336492"/>
                  <a:pt x="3032114" y="338549"/>
                  <a:pt x="3045998" y="322438"/>
                </a:cubicBezTo>
                <a:close/>
                <a:moveTo>
                  <a:pt x="3944440" y="312748"/>
                </a:moveTo>
                <a:cubicBezTo>
                  <a:pt x="3975236" y="313857"/>
                  <a:pt x="4012323" y="333621"/>
                  <a:pt x="4024535" y="336321"/>
                </a:cubicBezTo>
                <a:cubicBezTo>
                  <a:pt x="3996940" y="347291"/>
                  <a:pt x="3943976" y="315239"/>
                  <a:pt x="3916895" y="319181"/>
                </a:cubicBezTo>
                <a:cubicBezTo>
                  <a:pt x="3924608" y="314082"/>
                  <a:pt x="3934174" y="312378"/>
                  <a:pt x="3944440" y="312748"/>
                </a:cubicBezTo>
                <a:close/>
                <a:moveTo>
                  <a:pt x="874403" y="311942"/>
                </a:moveTo>
                <a:lnTo>
                  <a:pt x="876525" y="314680"/>
                </a:lnTo>
                <a:lnTo>
                  <a:pt x="877241" y="312496"/>
                </a:lnTo>
                <a:close/>
                <a:moveTo>
                  <a:pt x="4134222" y="305353"/>
                </a:moveTo>
                <a:cubicBezTo>
                  <a:pt x="4144057" y="304976"/>
                  <a:pt x="4154373" y="329594"/>
                  <a:pt x="4167485" y="324323"/>
                </a:cubicBezTo>
                <a:cubicBezTo>
                  <a:pt x="4169028" y="343863"/>
                  <a:pt x="4142460" y="329122"/>
                  <a:pt x="4132005" y="334093"/>
                </a:cubicBezTo>
                <a:cubicBezTo>
                  <a:pt x="4133033" y="323466"/>
                  <a:pt x="4130805" y="317981"/>
                  <a:pt x="4124463" y="316096"/>
                </a:cubicBezTo>
                <a:cubicBezTo>
                  <a:pt x="4127720" y="308383"/>
                  <a:pt x="4130944" y="305479"/>
                  <a:pt x="4134222" y="305353"/>
                </a:cubicBezTo>
                <a:close/>
                <a:moveTo>
                  <a:pt x="1784303" y="303069"/>
                </a:moveTo>
                <a:cubicBezTo>
                  <a:pt x="1786018" y="310782"/>
                  <a:pt x="1781733" y="311810"/>
                  <a:pt x="1777104" y="312496"/>
                </a:cubicBezTo>
                <a:cubicBezTo>
                  <a:pt x="1777104" y="321238"/>
                  <a:pt x="1786875" y="319009"/>
                  <a:pt x="1792874" y="320724"/>
                </a:cubicBezTo>
                <a:cubicBezTo>
                  <a:pt x="1806758" y="341463"/>
                  <a:pt x="1758593" y="316781"/>
                  <a:pt x="1747280" y="331865"/>
                </a:cubicBezTo>
                <a:cubicBezTo>
                  <a:pt x="1752199" y="323670"/>
                  <a:pt x="1754417" y="314136"/>
                  <a:pt x="1753623" y="304612"/>
                </a:cubicBezTo>
                <a:cubicBezTo>
                  <a:pt x="1769563" y="318838"/>
                  <a:pt x="1763392" y="303240"/>
                  <a:pt x="1784303" y="303069"/>
                </a:cubicBezTo>
                <a:close/>
                <a:moveTo>
                  <a:pt x="817777" y="300059"/>
                </a:moveTo>
                <a:cubicBezTo>
                  <a:pt x="812440" y="302565"/>
                  <a:pt x="808165" y="308383"/>
                  <a:pt x="805594" y="319524"/>
                </a:cubicBezTo>
                <a:cubicBezTo>
                  <a:pt x="823249" y="309240"/>
                  <a:pt x="839532" y="317253"/>
                  <a:pt x="852216" y="322952"/>
                </a:cubicBezTo>
                <a:lnTo>
                  <a:pt x="867753" y="327054"/>
                </a:lnTo>
                <a:lnTo>
                  <a:pt x="861216" y="312533"/>
                </a:lnTo>
                <a:lnTo>
                  <a:pt x="855581" y="307908"/>
                </a:lnTo>
                <a:lnTo>
                  <a:pt x="836340" y="300455"/>
                </a:lnTo>
                <a:cubicBezTo>
                  <a:pt x="829516" y="298355"/>
                  <a:pt x="823115" y="297552"/>
                  <a:pt x="817777" y="300059"/>
                </a:cubicBezTo>
                <a:close/>
                <a:moveTo>
                  <a:pt x="4795981" y="278514"/>
                </a:moveTo>
                <a:lnTo>
                  <a:pt x="4796019" y="278562"/>
                </a:lnTo>
                <a:lnTo>
                  <a:pt x="4796019" y="279076"/>
                </a:lnTo>
                <a:close/>
                <a:moveTo>
                  <a:pt x="1323101" y="274245"/>
                </a:moveTo>
                <a:cubicBezTo>
                  <a:pt x="1335620" y="269769"/>
                  <a:pt x="1397448" y="302726"/>
                  <a:pt x="1423845" y="278730"/>
                </a:cubicBezTo>
                <a:cubicBezTo>
                  <a:pt x="1410475" y="315581"/>
                  <a:pt x="1330430" y="288157"/>
                  <a:pt x="1316546" y="323809"/>
                </a:cubicBezTo>
                <a:cubicBezTo>
                  <a:pt x="1288779" y="316953"/>
                  <a:pt x="1350655" y="287300"/>
                  <a:pt x="1321002" y="278730"/>
                </a:cubicBezTo>
                <a:cubicBezTo>
                  <a:pt x="1320531" y="276287"/>
                  <a:pt x="1321313" y="274884"/>
                  <a:pt x="1323101" y="274245"/>
                </a:cubicBezTo>
                <a:close/>
                <a:moveTo>
                  <a:pt x="658188" y="270160"/>
                </a:moveTo>
                <a:lnTo>
                  <a:pt x="658874" y="270160"/>
                </a:lnTo>
                <a:lnTo>
                  <a:pt x="658152" y="270229"/>
                </a:lnTo>
                <a:close/>
                <a:moveTo>
                  <a:pt x="4235875" y="269649"/>
                </a:moveTo>
                <a:cubicBezTo>
                  <a:pt x="4257643" y="286789"/>
                  <a:pt x="4205365" y="312328"/>
                  <a:pt x="4229876" y="335981"/>
                </a:cubicBezTo>
                <a:cubicBezTo>
                  <a:pt x="4222848" y="330668"/>
                  <a:pt x="4199709" y="301701"/>
                  <a:pt x="4202966" y="337181"/>
                </a:cubicBezTo>
                <a:cubicBezTo>
                  <a:pt x="4173142" y="339067"/>
                  <a:pt x="4233647" y="292103"/>
                  <a:pt x="4235875" y="269649"/>
                </a:cubicBezTo>
                <a:close/>
                <a:moveTo>
                  <a:pt x="5008339" y="268770"/>
                </a:moveTo>
                <a:lnTo>
                  <a:pt x="5008215" y="269131"/>
                </a:lnTo>
                <a:lnTo>
                  <a:pt x="5007530" y="269131"/>
                </a:lnTo>
                <a:close/>
                <a:moveTo>
                  <a:pt x="1574335" y="265703"/>
                </a:moveTo>
                <a:cubicBezTo>
                  <a:pt x="1609302" y="270331"/>
                  <a:pt x="1647696" y="279930"/>
                  <a:pt x="1683005" y="271702"/>
                </a:cubicBezTo>
                <a:cubicBezTo>
                  <a:pt x="1653677" y="285064"/>
                  <a:pt x="1621620" y="291345"/>
                  <a:pt x="1589419" y="290042"/>
                </a:cubicBezTo>
                <a:cubicBezTo>
                  <a:pt x="1553466" y="288092"/>
                  <a:pt x="1517415" y="289010"/>
                  <a:pt x="1481607" y="292785"/>
                </a:cubicBezTo>
                <a:cubicBezTo>
                  <a:pt x="1508517" y="262447"/>
                  <a:pt x="1539370" y="261075"/>
                  <a:pt x="1574335" y="265703"/>
                </a:cubicBezTo>
                <a:close/>
                <a:moveTo>
                  <a:pt x="3686551" y="265682"/>
                </a:moveTo>
                <a:cubicBezTo>
                  <a:pt x="3716653" y="266346"/>
                  <a:pt x="3751234" y="268788"/>
                  <a:pt x="3772059" y="266046"/>
                </a:cubicBezTo>
                <a:lnTo>
                  <a:pt x="3772745" y="266046"/>
                </a:lnTo>
                <a:cubicBezTo>
                  <a:pt x="3741207" y="302041"/>
                  <a:pt x="3684987" y="263304"/>
                  <a:pt x="3627910" y="275987"/>
                </a:cubicBezTo>
                <a:cubicBezTo>
                  <a:pt x="3630823" y="266132"/>
                  <a:pt x="3656448" y="265018"/>
                  <a:pt x="3686551" y="265682"/>
                </a:cubicBezTo>
                <a:close/>
                <a:moveTo>
                  <a:pt x="4668153" y="251309"/>
                </a:moveTo>
                <a:cubicBezTo>
                  <a:pt x="4693520" y="265364"/>
                  <a:pt x="4665753" y="301358"/>
                  <a:pt x="4662153" y="317813"/>
                </a:cubicBezTo>
                <a:cubicBezTo>
                  <a:pt x="4638157" y="304786"/>
                  <a:pt x="4677922" y="278733"/>
                  <a:pt x="4668153" y="251309"/>
                </a:cubicBezTo>
                <a:close/>
                <a:moveTo>
                  <a:pt x="1912988" y="242941"/>
                </a:moveTo>
                <a:lnTo>
                  <a:pt x="1912856" y="243250"/>
                </a:lnTo>
                <a:lnTo>
                  <a:pt x="1912513" y="243250"/>
                </a:lnTo>
                <a:close/>
                <a:moveTo>
                  <a:pt x="1100064" y="235879"/>
                </a:moveTo>
                <a:cubicBezTo>
                  <a:pt x="1153713" y="229537"/>
                  <a:pt x="1233587" y="271188"/>
                  <a:pt x="1262040" y="238622"/>
                </a:cubicBezTo>
                <a:cubicBezTo>
                  <a:pt x="1268382" y="306669"/>
                  <a:pt x="1136059" y="215996"/>
                  <a:pt x="1134002" y="268789"/>
                </a:cubicBezTo>
                <a:lnTo>
                  <a:pt x="1134345" y="268789"/>
                </a:lnTo>
                <a:cubicBezTo>
                  <a:pt x="1109834" y="277530"/>
                  <a:pt x="1105378" y="256448"/>
                  <a:pt x="1100064" y="235879"/>
                </a:cubicBezTo>
                <a:close/>
                <a:moveTo>
                  <a:pt x="1935942" y="224191"/>
                </a:moveTo>
                <a:cubicBezTo>
                  <a:pt x="1943174" y="223150"/>
                  <a:pt x="1950926" y="223479"/>
                  <a:pt x="1957314" y="224652"/>
                </a:cubicBezTo>
                <a:cubicBezTo>
                  <a:pt x="1974346" y="227780"/>
                  <a:pt x="1981674" y="236908"/>
                  <a:pt x="1943537" y="242050"/>
                </a:cubicBezTo>
                <a:cubicBezTo>
                  <a:pt x="1928625" y="244107"/>
                  <a:pt x="1929428" y="234690"/>
                  <a:pt x="1922663" y="236651"/>
                </a:cubicBezTo>
                <a:lnTo>
                  <a:pt x="1912988" y="242941"/>
                </a:lnTo>
                <a:lnTo>
                  <a:pt x="1917696" y="231950"/>
                </a:lnTo>
                <a:cubicBezTo>
                  <a:pt x="1922001" y="227642"/>
                  <a:pt x="1928711" y="225231"/>
                  <a:pt x="1935942" y="224191"/>
                </a:cubicBezTo>
                <a:close/>
                <a:moveTo>
                  <a:pt x="4423047" y="219599"/>
                </a:moveTo>
                <a:cubicBezTo>
                  <a:pt x="4439330" y="259536"/>
                  <a:pt x="4434359" y="302387"/>
                  <a:pt x="4428874" y="343523"/>
                </a:cubicBezTo>
                <a:cubicBezTo>
                  <a:pt x="4394594" y="331182"/>
                  <a:pt x="4380025" y="240682"/>
                  <a:pt x="4423047" y="219599"/>
                </a:cubicBezTo>
                <a:close/>
                <a:moveTo>
                  <a:pt x="5073006" y="210169"/>
                </a:moveTo>
                <a:cubicBezTo>
                  <a:pt x="5095974" y="211197"/>
                  <a:pt x="5105401" y="233480"/>
                  <a:pt x="5135910" y="222681"/>
                </a:cubicBezTo>
                <a:cubicBezTo>
                  <a:pt x="5105958" y="239779"/>
                  <a:pt x="5075041" y="242414"/>
                  <a:pt x="5041714" y="253871"/>
                </a:cubicBezTo>
                <a:lnTo>
                  <a:pt x="5008339" y="268770"/>
                </a:lnTo>
                <a:lnTo>
                  <a:pt x="5017543" y="241817"/>
                </a:lnTo>
                <a:cubicBezTo>
                  <a:pt x="5036368" y="225434"/>
                  <a:pt x="5076477" y="235108"/>
                  <a:pt x="5073006" y="210169"/>
                </a:cubicBezTo>
                <a:close/>
                <a:moveTo>
                  <a:pt x="4756007" y="209802"/>
                </a:moveTo>
                <a:cubicBezTo>
                  <a:pt x="4772805" y="211442"/>
                  <a:pt x="4787331" y="223172"/>
                  <a:pt x="4793587" y="243151"/>
                </a:cubicBezTo>
                <a:lnTo>
                  <a:pt x="4795981" y="278514"/>
                </a:lnTo>
                <a:lnTo>
                  <a:pt x="4786354" y="266502"/>
                </a:lnTo>
                <a:cubicBezTo>
                  <a:pt x="4771658" y="252883"/>
                  <a:pt x="4748455" y="236782"/>
                  <a:pt x="4775965" y="237939"/>
                </a:cubicBezTo>
                <a:cubicBezTo>
                  <a:pt x="4772708" y="226798"/>
                  <a:pt x="4753168" y="232112"/>
                  <a:pt x="4739627" y="231255"/>
                </a:cubicBezTo>
                <a:cubicBezTo>
                  <a:pt x="4740656" y="221485"/>
                  <a:pt x="4737056" y="216685"/>
                  <a:pt x="4729857" y="215143"/>
                </a:cubicBezTo>
                <a:cubicBezTo>
                  <a:pt x="4738642" y="210686"/>
                  <a:pt x="4747608" y="208983"/>
                  <a:pt x="4756007" y="209802"/>
                </a:cubicBezTo>
                <a:close/>
                <a:moveTo>
                  <a:pt x="1061154" y="202801"/>
                </a:moveTo>
                <a:cubicBezTo>
                  <a:pt x="1079837" y="215485"/>
                  <a:pt x="1098349" y="228854"/>
                  <a:pt x="1099720" y="259192"/>
                </a:cubicBezTo>
                <a:cubicBezTo>
                  <a:pt x="1083951" y="243081"/>
                  <a:pt x="1065439" y="229883"/>
                  <a:pt x="1061154" y="202801"/>
                </a:cubicBezTo>
                <a:close/>
                <a:moveTo>
                  <a:pt x="732063" y="190972"/>
                </a:moveTo>
                <a:cubicBezTo>
                  <a:pt x="791711" y="182916"/>
                  <a:pt x="852044" y="190972"/>
                  <a:pt x="889582" y="220110"/>
                </a:cubicBezTo>
                <a:cubicBezTo>
                  <a:pt x="955057" y="190800"/>
                  <a:pt x="1011106" y="225938"/>
                  <a:pt x="1060985" y="221139"/>
                </a:cubicBezTo>
                <a:cubicBezTo>
                  <a:pt x="1009563" y="241364"/>
                  <a:pt x="955572" y="231080"/>
                  <a:pt x="883925" y="229709"/>
                </a:cubicBezTo>
                <a:cubicBezTo>
                  <a:pt x="901066" y="256276"/>
                  <a:pt x="933975" y="256790"/>
                  <a:pt x="968427" y="256276"/>
                </a:cubicBezTo>
                <a:cubicBezTo>
                  <a:pt x="1002879" y="255759"/>
                  <a:pt x="1039216" y="253705"/>
                  <a:pt x="1058927" y="275645"/>
                </a:cubicBezTo>
                <a:cubicBezTo>
                  <a:pt x="973226" y="270845"/>
                  <a:pt x="889410" y="279244"/>
                  <a:pt x="807823" y="264332"/>
                </a:cubicBezTo>
                <a:cubicBezTo>
                  <a:pt x="863014" y="319524"/>
                  <a:pt x="929518" y="288500"/>
                  <a:pt x="1046758" y="304097"/>
                </a:cubicBezTo>
                <a:cubicBezTo>
                  <a:pt x="1021653" y="313988"/>
                  <a:pt x="994284" y="316658"/>
                  <a:pt x="967741" y="311810"/>
                </a:cubicBezTo>
                <a:cubicBezTo>
                  <a:pt x="940275" y="307275"/>
                  <a:pt x="912250" y="307275"/>
                  <a:pt x="884782" y="311810"/>
                </a:cubicBezTo>
                <a:cubicBezTo>
                  <a:pt x="930718" y="358603"/>
                  <a:pt x="1099722" y="330151"/>
                  <a:pt x="1132631" y="332379"/>
                </a:cubicBezTo>
                <a:cubicBezTo>
                  <a:pt x="1195879" y="330322"/>
                  <a:pt x="1361111" y="337350"/>
                  <a:pt x="1452126" y="331179"/>
                </a:cubicBezTo>
                <a:cubicBezTo>
                  <a:pt x="1448869" y="319181"/>
                  <a:pt x="1431900" y="325351"/>
                  <a:pt x="1419902" y="324666"/>
                </a:cubicBezTo>
                <a:cubicBezTo>
                  <a:pt x="1447054" y="317386"/>
                  <a:pt x="1475099" y="313981"/>
                  <a:pt x="1503204" y="314553"/>
                </a:cubicBezTo>
                <a:cubicBezTo>
                  <a:pt x="1533370" y="314553"/>
                  <a:pt x="1565080" y="316781"/>
                  <a:pt x="1596104" y="319181"/>
                </a:cubicBezTo>
                <a:cubicBezTo>
                  <a:pt x="1659351" y="323637"/>
                  <a:pt x="1709229" y="329636"/>
                  <a:pt x="1738882" y="314210"/>
                </a:cubicBezTo>
                <a:cubicBezTo>
                  <a:pt x="1745224" y="349519"/>
                  <a:pt x="1685747" y="314210"/>
                  <a:pt x="1694660" y="352433"/>
                </a:cubicBezTo>
                <a:cubicBezTo>
                  <a:pt x="1681569" y="343752"/>
                  <a:pt x="1666450" y="338614"/>
                  <a:pt x="1650781" y="337521"/>
                </a:cubicBezTo>
                <a:cubicBezTo>
                  <a:pt x="1633517" y="336951"/>
                  <a:pt x="1616247" y="338505"/>
                  <a:pt x="1599360" y="342149"/>
                </a:cubicBezTo>
                <a:cubicBezTo>
                  <a:pt x="1562162" y="351839"/>
                  <a:pt x="1524452" y="359450"/>
                  <a:pt x="1486406" y="364945"/>
                </a:cubicBezTo>
                <a:cubicBezTo>
                  <a:pt x="1488806" y="407625"/>
                  <a:pt x="1542283" y="383628"/>
                  <a:pt x="1561481" y="404882"/>
                </a:cubicBezTo>
                <a:cubicBezTo>
                  <a:pt x="1566622" y="375230"/>
                  <a:pt x="1534399" y="393912"/>
                  <a:pt x="1527200" y="380029"/>
                </a:cubicBezTo>
                <a:cubicBezTo>
                  <a:pt x="1552396" y="331008"/>
                  <a:pt x="1573993" y="430078"/>
                  <a:pt x="1633812" y="400426"/>
                </a:cubicBezTo>
                <a:cubicBezTo>
                  <a:pt x="1626449" y="415018"/>
                  <a:pt x="1610555" y="423241"/>
                  <a:pt x="1594390" y="420823"/>
                </a:cubicBezTo>
                <a:cubicBezTo>
                  <a:pt x="1641667" y="445582"/>
                  <a:pt x="1699737" y="434902"/>
                  <a:pt x="1735111" y="394941"/>
                </a:cubicBezTo>
                <a:cubicBezTo>
                  <a:pt x="1716257" y="431278"/>
                  <a:pt x="1799730" y="402654"/>
                  <a:pt x="1827326" y="408824"/>
                </a:cubicBezTo>
                <a:cubicBezTo>
                  <a:pt x="1791160" y="454760"/>
                  <a:pt x="1877376" y="407282"/>
                  <a:pt x="1895887" y="405739"/>
                </a:cubicBezTo>
                <a:cubicBezTo>
                  <a:pt x="1970790" y="399911"/>
                  <a:pt x="2079974" y="436249"/>
                  <a:pt x="2147163" y="415166"/>
                </a:cubicBezTo>
                <a:cubicBezTo>
                  <a:pt x="2131051" y="394255"/>
                  <a:pt x="2161560" y="372658"/>
                  <a:pt x="2130022" y="370602"/>
                </a:cubicBezTo>
                <a:cubicBezTo>
                  <a:pt x="2130022" y="350547"/>
                  <a:pt x="2162246" y="365802"/>
                  <a:pt x="2175445" y="360146"/>
                </a:cubicBezTo>
                <a:cubicBezTo>
                  <a:pt x="2190870" y="374887"/>
                  <a:pt x="2188814" y="411567"/>
                  <a:pt x="2222065" y="404025"/>
                </a:cubicBezTo>
                <a:cubicBezTo>
                  <a:pt x="2197040" y="365974"/>
                  <a:pt x="2275372" y="406082"/>
                  <a:pt x="2327478" y="392713"/>
                </a:cubicBezTo>
                <a:cubicBezTo>
                  <a:pt x="2319079" y="363060"/>
                  <a:pt x="2248461" y="411053"/>
                  <a:pt x="2251375" y="367345"/>
                </a:cubicBezTo>
                <a:cubicBezTo>
                  <a:pt x="2280857" y="372658"/>
                  <a:pt x="2278286" y="367345"/>
                  <a:pt x="2296969" y="375401"/>
                </a:cubicBezTo>
                <a:cubicBezTo>
                  <a:pt x="2290627" y="355347"/>
                  <a:pt x="2291483" y="326551"/>
                  <a:pt x="2272973" y="321752"/>
                </a:cubicBezTo>
                <a:cubicBezTo>
                  <a:pt x="2295426" y="312668"/>
                  <a:pt x="2336391" y="359975"/>
                  <a:pt x="2379755" y="356032"/>
                </a:cubicBezTo>
                <a:cubicBezTo>
                  <a:pt x="2378727" y="366659"/>
                  <a:pt x="2366043" y="363917"/>
                  <a:pt x="2357131" y="365460"/>
                </a:cubicBezTo>
                <a:cubicBezTo>
                  <a:pt x="2360730" y="379686"/>
                  <a:pt x="2381127" y="372658"/>
                  <a:pt x="2373071" y="401283"/>
                </a:cubicBezTo>
                <a:cubicBezTo>
                  <a:pt x="2391240" y="384142"/>
                  <a:pt x="2436490" y="397512"/>
                  <a:pt x="2448146" y="372658"/>
                </a:cubicBezTo>
                <a:cubicBezTo>
                  <a:pt x="2495110" y="414824"/>
                  <a:pt x="2553044" y="395626"/>
                  <a:pt x="2628804" y="388256"/>
                </a:cubicBezTo>
                <a:cubicBezTo>
                  <a:pt x="2624000" y="396497"/>
                  <a:pt x="2621789" y="405994"/>
                  <a:pt x="2622462" y="415509"/>
                </a:cubicBezTo>
                <a:cubicBezTo>
                  <a:pt x="2675940" y="381229"/>
                  <a:pt x="2807062" y="423051"/>
                  <a:pt x="2876309" y="386371"/>
                </a:cubicBezTo>
                <a:cubicBezTo>
                  <a:pt x="2930286" y="409532"/>
                  <a:pt x="2989290" y="418500"/>
                  <a:pt x="3047712" y="412424"/>
                </a:cubicBezTo>
                <a:cubicBezTo>
                  <a:pt x="3051311" y="395284"/>
                  <a:pt x="3013431" y="383628"/>
                  <a:pt x="3010689" y="403682"/>
                </a:cubicBezTo>
                <a:cubicBezTo>
                  <a:pt x="3002290" y="361174"/>
                  <a:pt x="3084563" y="380200"/>
                  <a:pt x="3113530" y="385342"/>
                </a:cubicBezTo>
                <a:cubicBezTo>
                  <a:pt x="3112159" y="360660"/>
                  <a:pt x="3174721" y="359289"/>
                  <a:pt x="3202488" y="367002"/>
                </a:cubicBezTo>
                <a:cubicBezTo>
                  <a:pt x="3196832" y="327580"/>
                  <a:pt x="3144040" y="365974"/>
                  <a:pt x="3135641" y="349862"/>
                </a:cubicBezTo>
                <a:cubicBezTo>
                  <a:pt x="3152781" y="336835"/>
                  <a:pt x="3153810" y="336150"/>
                  <a:pt x="3157752" y="322780"/>
                </a:cubicBezTo>
                <a:cubicBezTo>
                  <a:pt x="3182263" y="352776"/>
                  <a:pt x="3193061" y="325694"/>
                  <a:pt x="3209173" y="331693"/>
                </a:cubicBezTo>
                <a:cubicBezTo>
                  <a:pt x="3197689" y="327580"/>
                  <a:pt x="3201460" y="362888"/>
                  <a:pt x="3253223" y="348833"/>
                </a:cubicBezTo>
                <a:cubicBezTo>
                  <a:pt x="3253223" y="368888"/>
                  <a:pt x="3222200" y="352776"/>
                  <a:pt x="3209173" y="358089"/>
                </a:cubicBezTo>
                <a:cubicBezTo>
                  <a:pt x="3243453" y="393912"/>
                  <a:pt x="3264365" y="335807"/>
                  <a:pt x="3297445" y="339921"/>
                </a:cubicBezTo>
                <a:cubicBezTo>
                  <a:pt x="3290246" y="349176"/>
                  <a:pt x="3282876" y="358089"/>
                  <a:pt x="3275506" y="367002"/>
                </a:cubicBezTo>
                <a:cubicBezTo>
                  <a:pt x="3280819" y="376429"/>
                  <a:pt x="3297617" y="367859"/>
                  <a:pt x="3312186" y="384999"/>
                </a:cubicBezTo>
                <a:cubicBezTo>
                  <a:pt x="3346466" y="353633"/>
                  <a:pt x="3332411" y="352090"/>
                  <a:pt x="3385718" y="348662"/>
                </a:cubicBezTo>
                <a:cubicBezTo>
                  <a:pt x="3378862" y="373344"/>
                  <a:pt x="3348695" y="369402"/>
                  <a:pt x="3326927" y="375915"/>
                </a:cubicBezTo>
                <a:cubicBezTo>
                  <a:pt x="3340125" y="421851"/>
                  <a:pt x="3386575" y="375915"/>
                  <a:pt x="3400458" y="411738"/>
                </a:cubicBezTo>
                <a:cubicBezTo>
                  <a:pt x="3417599" y="409167"/>
                  <a:pt x="3392231" y="387570"/>
                  <a:pt x="3385718" y="384828"/>
                </a:cubicBezTo>
                <a:cubicBezTo>
                  <a:pt x="3406629" y="356718"/>
                  <a:pt x="3413999" y="422022"/>
                  <a:pt x="3451879" y="401968"/>
                </a:cubicBezTo>
                <a:cubicBezTo>
                  <a:pt x="3433368" y="394941"/>
                  <a:pt x="3423940" y="376258"/>
                  <a:pt x="3400458" y="375058"/>
                </a:cubicBezTo>
                <a:cubicBezTo>
                  <a:pt x="3437653" y="332379"/>
                  <a:pt x="3518041" y="406768"/>
                  <a:pt x="3546665" y="365631"/>
                </a:cubicBezTo>
                <a:cubicBezTo>
                  <a:pt x="3602028" y="387228"/>
                  <a:pt x="3695785" y="407282"/>
                  <a:pt x="3743092" y="382771"/>
                </a:cubicBezTo>
                <a:cubicBezTo>
                  <a:pt x="3760233" y="379857"/>
                  <a:pt x="3751320" y="408824"/>
                  <a:pt x="3765203" y="409681"/>
                </a:cubicBezTo>
                <a:cubicBezTo>
                  <a:pt x="3831365" y="389627"/>
                  <a:pt x="3895298" y="414138"/>
                  <a:pt x="3974143" y="371630"/>
                </a:cubicBezTo>
                <a:cubicBezTo>
                  <a:pt x="3973286" y="391341"/>
                  <a:pt x="3957003" y="391341"/>
                  <a:pt x="3938491" y="390313"/>
                </a:cubicBezTo>
                <a:cubicBezTo>
                  <a:pt x="3966259" y="420651"/>
                  <a:pt x="3988198" y="368373"/>
                  <a:pt x="4017165" y="371116"/>
                </a:cubicBezTo>
                <a:cubicBezTo>
                  <a:pt x="4020936" y="390313"/>
                  <a:pt x="4007224" y="388256"/>
                  <a:pt x="3995911" y="389456"/>
                </a:cubicBezTo>
                <a:cubicBezTo>
                  <a:pt x="4093739" y="401026"/>
                  <a:pt x="4187229" y="405750"/>
                  <a:pt x="4265678" y="392782"/>
                </a:cubicBezTo>
                <a:lnTo>
                  <a:pt x="4323816" y="377446"/>
                </a:lnTo>
                <a:lnTo>
                  <a:pt x="4329804" y="348665"/>
                </a:lnTo>
                <a:lnTo>
                  <a:pt x="4340281" y="371860"/>
                </a:lnTo>
                <a:lnTo>
                  <a:pt x="4343792" y="368143"/>
                </a:lnTo>
                <a:cubicBezTo>
                  <a:pt x="4355193" y="363716"/>
                  <a:pt x="4364641" y="410453"/>
                  <a:pt x="4396137" y="390656"/>
                </a:cubicBezTo>
                <a:cubicBezTo>
                  <a:pt x="4419619" y="381571"/>
                  <a:pt x="4396137" y="370259"/>
                  <a:pt x="4409163" y="353976"/>
                </a:cubicBezTo>
                <a:lnTo>
                  <a:pt x="4414763" y="356390"/>
                </a:lnTo>
                <a:lnTo>
                  <a:pt x="4428228" y="356474"/>
                </a:lnTo>
                <a:lnTo>
                  <a:pt x="4428491" y="359840"/>
                </a:lnTo>
                <a:lnTo>
                  <a:pt x="4442651" y="358475"/>
                </a:lnTo>
                <a:lnTo>
                  <a:pt x="4448180" y="359116"/>
                </a:lnTo>
                <a:lnTo>
                  <a:pt x="4452446" y="355394"/>
                </a:lnTo>
                <a:cubicBezTo>
                  <a:pt x="4480077" y="324156"/>
                  <a:pt x="4500260" y="278649"/>
                  <a:pt x="4489204" y="245482"/>
                </a:cubicBezTo>
                <a:cubicBezTo>
                  <a:pt x="4516286" y="226285"/>
                  <a:pt x="4500174" y="277878"/>
                  <a:pt x="4501031" y="302902"/>
                </a:cubicBezTo>
                <a:cubicBezTo>
                  <a:pt x="4525713" y="299989"/>
                  <a:pt x="4502059" y="256281"/>
                  <a:pt x="4535311" y="260223"/>
                </a:cubicBezTo>
                <a:lnTo>
                  <a:pt x="4537882" y="317986"/>
                </a:lnTo>
                <a:cubicBezTo>
                  <a:pt x="4561022" y="316100"/>
                  <a:pt x="4555023" y="289533"/>
                  <a:pt x="4553480" y="267593"/>
                </a:cubicBezTo>
                <a:cubicBezTo>
                  <a:pt x="4555880" y="278049"/>
                  <a:pt x="4594274" y="290733"/>
                  <a:pt x="4571992" y="275135"/>
                </a:cubicBezTo>
                <a:cubicBezTo>
                  <a:pt x="4602930" y="293561"/>
                  <a:pt x="4608800" y="316015"/>
                  <a:pt x="4608543" y="347274"/>
                </a:cubicBezTo>
                <a:lnTo>
                  <a:pt x="4607851" y="361607"/>
                </a:lnTo>
                <a:lnTo>
                  <a:pt x="4622474" y="362353"/>
                </a:lnTo>
                <a:cubicBezTo>
                  <a:pt x="4633679" y="361571"/>
                  <a:pt x="4645356" y="360505"/>
                  <a:pt x="4656245" y="362227"/>
                </a:cubicBezTo>
                <a:lnTo>
                  <a:pt x="4662954" y="364404"/>
                </a:lnTo>
                <a:lnTo>
                  <a:pt x="4664978" y="358330"/>
                </a:lnTo>
                <a:lnTo>
                  <a:pt x="4669802" y="344431"/>
                </a:lnTo>
                <a:lnTo>
                  <a:pt x="4668094" y="346225"/>
                </a:lnTo>
                <a:cubicBezTo>
                  <a:pt x="4665325" y="347259"/>
                  <a:pt x="4661468" y="347034"/>
                  <a:pt x="4655812" y="344720"/>
                </a:cubicBezTo>
                <a:cubicBezTo>
                  <a:pt x="4659754" y="335807"/>
                  <a:pt x="4675009" y="329808"/>
                  <a:pt x="4662154" y="326380"/>
                </a:cubicBezTo>
                <a:cubicBezTo>
                  <a:pt x="4661125" y="316610"/>
                  <a:pt x="4667253" y="315281"/>
                  <a:pt x="4674859" y="315710"/>
                </a:cubicBezTo>
                <a:lnTo>
                  <a:pt x="4682356" y="315665"/>
                </a:lnTo>
                <a:lnTo>
                  <a:pt x="4686695" y="309680"/>
                </a:lnTo>
                <a:cubicBezTo>
                  <a:pt x="4690313" y="306333"/>
                  <a:pt x="4694523" y="304016"/>
                  <a:pt x="4699515" y="303074"/>
                </a:cubicBezTo>
                <a:cubicBezTo>
                  <a:pt x="4699515" y="273592"/>
                  <a:pt x="4691116" y="253710"/>
                  <a:pt x="4669691" y="246339"/>
                </a:cubicBezTo>
                <a:cubicBezTo>
                  <a:pt x="4677061" y="233827"/>
                  <a:pt x="4682032" y="219601"/>
                  <a:pt x="4703972" y="219943"/>
                </a:cubicBezTo>
                <a:cubicBezTo>
                  <a:pt x="4737224" y="277535"/>
                  <a:pt x="4703972" y="326556"/>
                  <a:pt x="4746994" y="367349"/>
                </a:cubicBezTo>
                <a:cubicBezTo>
                  <a:pt x="4769276" y="345239"/>
                  <a:pt x="4770476" y="323299"/>
                  <a:pt x="4761563" y="292104"/>
                </a:cubicBezTo>
                <a:cubicBezTo>
                  <a:pt x="4789716" y="297117"/>
                  <a:pt x="4783546" y="308205"/>
                  <a:pt x="4788969" y="323487"/>
                </a:cubicBezTo>
                <a:lnTo>
                  <a:pt x="4789947" y="324965"/>
                </a:lnTo>
                <a:lnTo>
                  <a:pt x="4791768" y="325279"/>
                </a:lnTo>
                <a:cubicBezTo>
                  <a:pt x="4797288" y="324457"/>
                  <a:pt x="4800400" y="321591"/>
                  <a:pt x="4802725" y="317403"/>
                </a:cubicBezTo>
                <a:lnTo>
                  <a:pt x="4805847" y="309481"/>
                </a:lnTo>
                <a:lnTo>
                  <a:pt x="4806106" y="300331"/>
                </a:lnTo>
                <a:cubicBezTo>
                  <a:pt x="4806610" y="295532"/>
                  <a:pt x="4808029" y="292618"/>
                  <a:pt x="4812129" y="293047"/>
                </a:cubicBezTo>
                <a:lnTo>
                  <a:pt x="4813452" y="293811"/>
                </a:lnTo>
                <a:lnTo>
                  <a:pt x="4820187" y="282158"/>
                </a:lnTo>
                <a:cubicBezTo>
                  <a:pt x="4824022" y="287771"/>
                  <a:pt x="4828419" y="291537"/>
                  <a:pt x="4833180" y="293907"/>
                </a:cubicBezTo>
                <a:lnTo>
                  <a:pt x="4834907" y="294291"/>
                </a:lnTo>
                <a:lnTo>
                  <a:pt x="4835178" y="289635"/>
                </a:lnTo>
                <a:cubicBezTo>
                  <a:pt x="4829867" y="279752"/>
                  <a:pt x="4810070" y="284476"/>
                  <a:pt x="4814184" y="265194"/>
                </a:cubicBezTo>
                <a:lnTo>
                  <a:pt x="4817422" y="265889"/>
                </a:lnTo>
                <a:lnTo>
                  <a:pt x="4812816" y="264161"/>
                </a:lnTo>
                <a:cubicBezTo>
                  <a:pt x="4831499" y="225766"/>
                  <a:pt x="4861495" y="255591"/>
                  <a:pt x="4888405" y="250277"/>
                </a:cubicBezTo>
                <a:cubicBezTo>
                  <a:pt x="4887548" y="265360"/>
                  <a:pt x="4872379" y="271574"/>
                  <a:pt x="4855560" y="272645"/>
                </a:cubicBezTo>
                <a:lnTo>
                  <a:pt x="4846312" y="271982"/>
                </a:lnTo>
                <a:lnTo>
                  <a:pt x="4860499" y="294437"/>
                </a:lnTo>
                <a:lnTo>
                  <a:pt x="4880456" y="289764"/>
                </a:lnTo>
                <a:cubicBezTo>
                  <a:pt x="4901046" y="282029"/>
                  <a:pt x="4917886" y="273673"/>
                  <a:pt x="4918229" y="293642"/>
                </a:cubicBezTo>
                <a:cubicBezTo>
                  <a:pt x="4939312" y="290728"/>
                  <a:pt x="4938455" y="271702"/>
                  <a:pt x="4966050" y="281301"/>
                </a:cubicBezTo>
                <a:cubicBezTo>
                  <a:pt x="4966050" y="257476"/>
                  <a:pt x="4938797" y="276159"/>
                  <a:pt x="4942911" y="247020"/>
                </a:cubicBezTo>
                <a:cubicBezTo>
                  <a:pt x="4964508" y="261075"/>
                  <a:pt x="4977192" y="241707"/>
                  <a:pt x="4991761" y="252505"/>
                </a:cubicBezTo>
                <a:cubicBezTo>
                  <a:pt x="4991761" y="263132"/>
                  <a:pt x="4979763" y="261075"/>
                  <a:pt x="4971707" y="262961"/>
                </a:cubicBezTo>
                <a:cubicBezTo>
                  <a:pt x="4988847" y="283358"/>
                  <a:pt x="5015927" y="289185"/>
                  <a:pt x="5049694" y="284729"/>
                </a:cubicBezTo>
                <a:cubicBezTo>
                  <a:pt x="5020555" y="262789"/>
                  <a:pt x="5051579" y="270503"/>
                  <a:pt x="5085517" y="271188"/>
                </a:cubicBezTo>
                <a:cubicBezTo>
                  <a:pt x="5119456" y="271875"/>
                  <a:pt x="5156820" y="266903"/>
                  <a:pt x="5141395" y="222510"/>
                </a:cubicBezTo>
                <a:cubicBezTo>
                  <a:pt x="5159877" y="218779"/>
                  <a:pt x="5179030" y="220203"/>
                  <a:pt x="5196758" y="226623"/>
                </a:cubicBezTo>
                <a:cubicBezTo>
                  <a:pt x="5200186" y="252162"/>
                  <a:pt x="5153908" y="223024"/>
                  <a:pt x="5157336" y="248220"/>
                </a:cubicBezTo>
                <a:cubicBezTo>
                  <a:pt x="5163335" y="254219"/>
                  <a:pt x="5222469" y="249591"/>
                  <a:pt x="5208757" y="207426"/>
                </a:cubicBezTo>
                <a:cubicBezTo>
                  <a:pt x="5238581" y="233480"/>
                  <a:pt x="5235324" y="282672"/>
                  <a:pt x="5238409" y="304440"/>
                </a:cubicBezTo>
                <a:cubicBezTo>
                  <a:pt x="5245780" y="301526"/>
                  <a:pt x="5241495" y="286272"/>
                  <a:pt x="5250579" y="285243"/>
                </a:cubicBezTo>
                <a:cubicBezTo>
                  <a:pt x="5254693" y="250963"/>
                  <a:pt x="5231039" y="261247"/>
                  <a:pt x="5231725" y="232623"/>
                </a:cubicBezTo>
                <a:cubicBezTo>
                  <a:pt x="5252636" y="240678"/>
                  <a:pt x="5257949" y="273416"/>
                  <a:pt x="5260006" y="311639"/>
                </a:cubicBezTo>
                <a:cubicBezTo>
                  <a:pt x="5280403" y="295870"/>
                  <a:pt x="5297886" y="302555"/>
                  <a:pt x="5315883" y="315239"/>
                </a:cubicBezTo>
                <a:cubicBezTo>
                  <a:pt x="5315883" y="324152"/>
                  <a:pt x="5308170" y="323123"/>
                  <a:pt x="5303028" y="325865"/>
                </a:cubicBezTo>
                <a:cubicBezTo>
                  <a:pt x="5308170" y="345577"/>
                  <a:pt x="5337309" y="325865"/>
                  <a:pt x="5352049" y="329465"/>
                </a:cubicBezTo>
                <a:cubicBezTo>
                  <a:pt x="5354620" y="339663"/>
                  <a:pt x="5362847" y="344806"/>
                  <a:pt x="5368632" y="350226"/>
                </a:cubicBezTo>
                <a:lnTo>
                  <a:pt x="5369617" y="351748"/>
                </a:lnTo>
                <a:lnTo>
                  <a:pt x="5373062" y="346654"/>
                </a:lnTo>
                <a:cubicBezTo>
                  <a:pt x="5376940" y="344597"/>
                  <a:pt x="5382211" y="347640"/>
                  <a:pt x="5395066" y="357067"/>
                </a:cubicBezTo>
                <a:cubicBezTo>
                  <a:pt x="5400551" y="331356"/>
                  <a:pt x="5369698" y="342155"/>
                  <a:pt x="5375183" y="316444"/>
                </a:cubicBezTo>
                <a:cubicBezTo>
                  <a:pt x="5409464" y="331014"/>
                  <a:pt x="5428147" y="361523"/>
                  <a:pt x="5442030" y="396489"/>
                </a:cubicBezTo>
                <a:cubicBezTo>
                  <a:pt x="5455057" y="394090"/>
                  <a:pt x="5444087" y="371636"/>
                  <a:pt x="5459170" y="370950"/>
                </a:cubicBezTo>
                <a:cubicBezTo>
                  <a:pt x="5461741" y="364094"/>
                  <a:pt x="5454200" y="482191"/>
                  <a:pt x="5500478" y="485105"/>
                </a:cubicBezTo>
                <a:lnTo>
                  <a:pt x="5498220" y="514169"/>
                </a:lnTo>
                <a:lnTo>
                  <a:pt x="5503205" y="516200"/>
                </a:lnTo>
                <a:cubicBezTo>
                  <a:pt x="5510822" y="520022"/>
                  <a:pt x="5517581" y="524050"/>
                  <a:pt x="5522595" y="527435"/>
                </a:cubicBezTo>
                <a:cubicBezTo>
                  <a:pt x="5517924" y="532363"/>
                  <a:pt x="5511711" y="534045"/>
                  <a:pt x="5504627" y="533723"/>
                </a:cubicBezTo>
                <a:lnTo>
                  <a:pt x="5496850" y="531801"/>
                </a:lnTo>
                <a:lnTo>
                  <a:pt x="5496159" y="540703"/>
                </a:lnTo>
                <a:cubicBezTo>
                  <a:pt x="5494479" y="601315"/>
                  <a:pt x="5502707" y="673305"/>
                  <a:pt x="5538701" y="723697"/>
                </a:cubicBezTo>
                <a:cubicBezTo>
                  <a:pt x="5571782" y="665420"/>
                  <a:pt x="5532702" y="582633"/>
                  <a:pt x="5529960" y="533611"/>
                </a:cubicBezTo>
                <a:cubicBezTo>
                  <a:pt x="5565783" y="552294"/>
                  <a:pt x="5540930" y="631996"/>
                  <a:pt x="5580181" y="647423"/>
                </a:cubicBezTo>
                <a:cubicBezTo>
                  <a:pt x="5614461" y="604401"/>
                  <a:pt x="5521732" y="518699"/>
                  <a:pt x="5592522" y="522642"/>
                </a:cubicBezTo>
                <a:cubicBezTo>
                  <a:pt x="5592522" y="510815"/>
                  <a:pt x="5592522" y="499159"/>
                  <a:pt x="5582409" y="498303"/>
                </a:cubicBezTo>
                <a:cubicBezTo>
                  <a:pt x="5616690" y="486990"/>
                  <a:pt x="5630916" y="570634"/>
                  <a:pt x="5659026" y="594288"/>
                </a:cubicBezTo>
                <a:cubicBezTo>
                  <a:pt x="5650900" y="589151"/>
                  <a:pt x="5641369" y="586694"/>
                  <a:pt x="5631773" y="587260"/>
                </a:cubicBezTo>
                <a:cubicBezTo>
                  <a:pt x="5617209" y="638336"/>
                  <a:pt x="5665202" y="666103"/>
                  <a:pt x="5654403" y="689928"/>
                </a:cubicBezTo>
                <a:cubicBezTo>
                  <a:pt x="5635892" y="688557"/>
                  <a:pt x="5650633" y="653419"/>
                  <a:pt x="5625951" y="658047"/>
                </a:cubicBezTo>
                <a:cubicBezTo>
                  <a:pt x="5622180" y="726608"/>
                  <a:pt x="5695883" y="759175"/>
                  <a:pt x="5686970" y="804596"/>
                </a:cubicBezTo>
                <a:cubicBezTo>
                  <a:pt x="5744047" y="738606"/>
                  <a:pt x="5658174" y="639021"/>
                  <a:pt x="5667944" y="590000"/>
                </a:cubicBezTo>
                <a:cubicBezTo>
                  <a:pt x="5736505" y="687357"/>
                  <a:pt x="5756388" y="881385"/>
                  <a:pt x="5694340" y="961601"/>
                </a:cubicBezTo>
                <a:cubicBezTo>
                  <a:pt x="5720394" y="1038047"/>
                  <a:pt x="5682514" y="1097523"/>
                  <a:pt x="5685085" y="1152544"/>
                </a:cubicBezTo>
                <a:cubicBezTo>
                  <a:pt x="5667944" y="1094952"/>
                  <a:pt x="5680114" y="1034962"/>
                  <a:pt x="5685085" y="953717"/>
                </a:cubicBezTo>
                <a:cubicBezTo>
                  <a:pt x="5630407" y="987140"/>
                  <a:pt x="5676686" y="1105579"/>
                  <a:pt x="5630921" y="1146545"/>
                </a:cubicBezTo>
                <a:cubicBezTo>
                  <a:pt x="5639834" y="1052273"/>
                  <a:pt x="5635378" y="958002"/>
                  <a:pt x="5653718" y="863902"/>
                </a:cubicBezTo>
                <a:cubicBezTo>
                  <a:pt x="5596298" y="923550"/>
                  <a:pt x="5624237" y="1002395"/>
                  <a:pt x="5602297" y="1131119"/>
                </a:cubicBezTo>
                <a:cubicBezTo>
                  <a:pt x="5581215" y="1079698"/>
                  <a:pt x="5612924" y="1007537"/>
                  <a:pt x="5602297" y="948917"/>
                </a:cubicBezTo>
                <a:cubicBezTo>
                  <a:pt x="5590085" y="961301"/>
                  <a:pt x="5582200" y="982491"/>
                  <a:pt x="5577184" y="1007845"/>
                </a:cubicBezTo>
                <a:lnTo>
                  <a:pt x="5570072" y="1083353"/>
                </a:lnTo>
                <a:lnTo>
                  <a:pt x="5574949" y="1085246"/>
                </a:lnTo>
                <a:cubicBezTo>
                  <a:pt x="5578417" y="1088404"/>
                  <a:pt x="5581256" y="1093406"/>
                  <a:pt x="5583099" y="1100948"/>
                </a:cubicBezTo>
                <a:lnTo>
                  <a:pt x="5569311" y="1096222"/>
                </a:lnTo>
                <a:lnTo>
                  <a:pt x="5569830" y="1172815"/>
                </a:lnTo>
                <a:cubicBezTo>
                  <a:pt x="5570448" y="1196262"/>
                  <a:pt x="5571016" y="1214592"/>
                  <a:pt x="5570073" y="1223162"/>
                </a:cubicBezTo>
                <a:cubicBezTo>
                  <a:pt x="5569302" y="1275611"/>
                  <a:pt x="5561204" y="1387837"/>
                  <a:pt x="5558793" y="1480298"/>
                </a:cubicBezTo>
                <a:lnTo>
                  <a:pt x="5558786" y="1498839"/>
                </a:lnTo>
                <a:lnTo>
                  <a:pt x="5561996" y="1506830"/>
                </a:lnTo>
                <a:cubicBezTo>
                  <a:pt x="5563346" y="1517028"/>
                  <a:pt x="5562274" y="1530826"/>
                  <a:pt x="5564931" y="1539225"/>
                </a:cubicBezTo>
                <a:lnTo>
                  <a:pt x="5558771" y="1537565"/>
                </a:lnTo>
                <a:lnTo>
                  <a:pt x="5558761" y="1563225"/>
                </a:lnTo>
                <a:cubicBezTo>
                  <a:pt x="5570930" y="1560139"/>
                  <a:pt x="5565446" y="1542142"/>
                  <a:pt x="5566303" y="1528944"/>
                </a:cubicBezTo>
                <a:cubicBezTo>
                  <a:pt x="5579587" y="1580365"/>
                  <a:pt x="5573502" y="1647512"/>
                  <a:pt x="5567931" y="1709603"/>
                </a:cubicBezTo>
                <a:lnTo>
                  <a:pt x="5562909" y="1789028"/>
                </a:lnTo>
                <a:lnTo>
                  <a:pt x="5568252" y="1786066"/>
                </a:lnTo>
                <a:cubicBezTo>
                  <a:pt x="5575601" y="1784416"/>
                  <a:pt x="5585671" y="1783131"/>
                  <a:pt x="5599383" y="1780046"/>
                </a:cubicBezTo>
                <a:cubicBezTo>
                  <a:pt x="5594755" y="1814326"/>
                  <a:pt x="5630407" y="1791015"/>
                  <a:pt x="5628008" y="1822382"/>
                </a:cubicBezTo>
                <a:cubicBezTo>
                  <a:pt x="5614895" y="1818868"/>
                  <a:pt x="5602940" y="1813598"/>
                  <a:pt x="5590920" y="1808327"/>
                </a:cubicBezTo>
                <a:lnTo>
                  <a:pt x="5562528" y="1797678"/>
                </a:lnTo>
                <a:lnTo>
                  <a:pt x="5564653" y="1832006"/>
                </a:lnTo>
                <a:cubicBezTo>
                  <a:pt x="5566249" y="1842710"/>
                  <a:pt x="5568809" y="1852124"/>
                  <a:pt x="5572644" y="1859923"/>
                </a:cubicBezTo>
                <a:cubicBezTo>
                  <a:pt x="5537507" y="1866436"/>
                  <a:pt x="5572644" y="1802503"/>
                  <a:pt x="5534422" y="1811758"/>
                </a:cubicBezTo>
                <a:cubicBezTo>
                  <a:pt x="5561932" y="1766765"/>
                  <a:pt x="5545188" y="1715216"/>
                  <a:pt x="5533072" y="1657110"/>
                </a:cubicBezTo>
                <a:lnTo>
                  <a:pt x="5525017" y="1601693"/>
                </a:lnTo>
                <a:lnTo>
                  <a:pt x="5524802" y="1601851"/>
                </a:lnTo>
                <a:cubicBezTo>
                  <a:pt x="5517314" y="1607111"/>
                  <a:pt x="5508920" y="1613180"/>
                  <a:pt x="5502163" y="1619326"/>
                </a:cubicBezTo>
                <a:lnTo>
                  <a:pt x="5495574" y="1628547"/>
                </a:lnTo>
                <a:lnTo>
                  <a:pt x="5492348" y="1653463"/>
                </a:lnTo>
                <a:cubicBezTo>
                  <a:pt x="5490789" y="1661428"/>
                  <a:pt x="5488186" y="1668509"/>
                  <a:pt x="5482829" y="1673265"/>
                </a:cubicBezTo>
                <a:cubicBezTo>
                  <a:pt x="5512139" y="1679436"/>
                  <a:pt x="5494142" y="1645670"/>
                  <a:pt x="5508197" y="1638985"/>
                </a:cubicBezTo>
                <a:cubicBezTo>
                  <a:pt x="5556704" y="1666409"/>
                  <a:pt x="5456776" y="1685778"/>
                  <a:pt x="5486257" y="1747654"/>
                </a:cubicBezTo>
                <a:cubicBezTo>
                  <a:pt x="5472694" y="1739455"/>
                  <a:pt x="5465392" y="1723905"/>
                  <a:pt x="5467746" y="1708231"/>
                </a:cubicBezTo>
                <a:cubicBezTo>
                  <a:pt x="5461611" y="1720606"/>
                  <a:pt x="5457635" y="1733616"/>
                  <a:pt x="5455739" y="1746776"/>
                </a:cubicBezTo>
                <a:lnTo>
                  <a:pt x="5455745" y="1747297"/>
                </a:lnTo>
                <a:lnTo>
                  <a:pt x="5460889" y="1749193"/>
                </a:lnTo>
                <a:lnTo>
                  <a:pt x="5455852" y="1756315"/>
                </a:lnTo>
                <a:lnTo>
                  <a:pt x="5455991" y="1768134"/>
                </a:lnTo>
                <a:lnTo>
                  <a:pt x="5470338" y="1763934"/>
                </a:lnTo>
                <a:lnTo>
                  <a:pt x="5478099" y="1762498"/>
                </a:lnTo>
                <a:lnTo>
                  <a:pt x="5478672" y="1757780"/>
                </a:lnTo>
                <a:lnTo>
                  <a:pt x="5482023" y="1761772"/>
                </a:lnTo>
                <a:lnTo>
                  <a:pt x="5504150" y="1757678"/>
                </a:lnTo>
                <a:lnTo>
                  <a:pt x="5514887" y="1760428"/>
                </a:lnTo>
                <a:lnTo>
                  <a:pt x="5515567" y="1755881"/>
                </a:lnTo>
                <a:lnTo>
                  <a:pt x="5518982" y="1761476"/>
                </a:lnTo>
                <a:lnTo>
                  <a:pt x="5541962" y="1767362"/>
                </a:lnTo>
                <a:lnTo>
                  <a:pt x="5526423" y="1775590"/>
                </a:lnTo>
                <a:lnTo>
                  <a:pt x="5533242" y="1796643"/>
                </a:lnTo>
                <a:cubicBezTo>
                  <a:pt x="5536725" y="1814764"/>
                  <a:pt x="5534823" y="1833762"/>
                  <a:pt x="5518609" y="1842671"/>
                </a:cubicBezTo>
                <a:lnTo>
                  <a:pt x="5501893" y="1847332"/>
                </a:lnTo>
                <a:lnTo>
                  <a:pt x="5511433" y="1783528"/>
                </a:lnTo>
                <a:lnTo>
                  <a:pt x="5509493" y="1784556"/>
                </a:lnTo>
                <a:lnTo>
                  <a:pt x="5489003" y="1788844"/>
                </a:lnTo>
                <a:lnTo>
                  <a:pt x="5489461" y="1800177"/>
                </a:lnTo>
                <a:cubicBezTo>
                  <a:pt x="5488866" y="1811560"/>
                  <a:pt x="5488272" y="1822985"/>
                  <a:pt x="5490714" y="1831469"/>
                </a:cubicBezTo>
                <a:cubicBezTo>
                  <a:pt x="5478630" y="1820500"/>
                  <a:pt x="5474731" y="1807002"/>
                  <a:pt x="5474302" y="1793740"/>
                </a:cubicBezTo>
                <a:lnTo>
                  <a:pt x="5474529" y="1791873"/>
                </a:lnTo>
                <a:lnTo>
                  <a:pt x="5467574" y="1793329"/>
                </a:lnTo>
                <a:lnTo>
                  <a:pt x="5459416" y="1795873"/>
                </a:lnTo>
                <a:lnTo>
                  <a:pt x="5468655" y="1823648"/>
                </a:lnTo>
                <a:cubicBezTo>
                  <a:pt x="5474748" y="1835465"/>
                  <a:pt x="5482756" y="1846462"/>
                  <a:pt x="5492599" y="1856152"/>
                </a:cubicBezTo>
                <a:cubicBezTo>
                  <a:pt x="5456262" y="1835583"/>
                  <a:pt x="5485229" y="1926255"/>
                  <a:pt x="5479230" y="1956251"/>
                </a:cubicBezTo>
                <a:cubicBezTo>
                  <a:pt x="5433123" y="1916657"/>
                  <a:pt x="5481115" y="2010414"/>
                  <a:pt x="5482658" y="2030639"/>
                </a:cubicBezTo>
                <a:cubicBezTo>
                  <a:pt x="5489171" y="2111712"/>
                  <a:pt x="5455234" y="2231179"/>
                  <a:pt x="5477345" y="2304882"/>
                </a:cubicBezTo>
                <a:cubicBezTo>
                  <a:pt x="5497914" y="2287743"/>
                  <a:pt x="5520195" y="2320138"/>
                  <a:pt x="5521738" y="2286372"/>
                </a:cubicBezTo>
                <a:cubicBezTo>
                  <a:pt x="5541621" y="2286372"/>
                  <a:pt x="5527051" y="2320652"/>
                  <a:pt x="5533050" y="2335564"/>
                </a:cubicBezTo>
                <a:cubicBezTo>
                  <a:pt x="5518481" y="2352704"/>
                  <a:pt x="5481630" y="2350647"/>
                  <a:pt x="5490200" y="2386985"/>
                </a:cubicBezTo>
                <a:cubicBezTo>
                  <a:pt x="5527566" y="2359046"/>
                  <a:pt x="5490200" y="2445433"/>
                  <a:pt x="5504598" y="2502339"/>
                </a:cubicBezTo>
                <a:cubicBezTo>
                  <a:pt x="5534079" y="2492569"/>
                  <a:pt x="5484029" y="2416638"/>
                  <a:pt x="5527908" y="2418523"/>
                </a:cubicBezTo>
                <a:cubicBezTo>
                  <a:pt x="5523280" y="2450918"/>
                  <a:pt x="5529280" y="2448004"/>
                  <a:pt x="5521052" y="2468572"/>
                </a:cubicBezTo>
                <a:cubicBezTo>
                  <a:pt x="5540935" y="2461374"/>
                  <a:pt x="5569731" y="2461717"/>
                  <a:pt x="5574016" y="2441491"/>
                </a:cubicBezTo>
                <a:cubicBezTo>
                  <a:pt x="5583786" y="2465658"/>
                  <a:pt x="5537678" y="2511252"/>
                  <a:pt x="5543506" y="2558730"/>
                </a:cubicBezTo>
                <a:cubicBezTo>
                  <a:pt x="5532708" y="2558730"/>
                  <a:pt x="5535107" y="2543990"/>
                  <a:pt x="5533222" y="2534220"/>
                </a:cubicBezTo>
                <a:cubicBezTo>
                  <a:pt x="5519338" y="2538505"/>
                  <a:pt x="5526709" y="2560617"/>
                  <a:pt x="5497913" y="2552389"/>
                </a:cubicBezTo>
                <a:cubicBezTo>
                  <a:pt x="5515910" y="2571928"/>
                  <a:pt x="5503569" y="2620950"/>
                  <a:pt x="5528765" y="2633805"/>
                </a:cubicBezTo>
                <a:cubicBezTo>
                  <a:pt x="5488314" y="2686426"/>
                  <a:pt x="5509911" y="2750017"/>
                  <a:pt x="5520024" y="2832975"/>
                </a:cubicBezTo>
                <a:cubicBezTo>
                  <a:pt x="5511979" y="2827654"/>
                  <a:pt x="5502384" y="2825181"/>
                  <a:pt x="5492771" y="2825948"/>
                </a:cubicBezTo>
                <a:cubicBezTo>
                  <a:pt x="5528765" y="2883539"/>
                  <a:pt x="5492771" y="3030088"/>
                  <a:pt x="5532708" y="3105677"/>
                </a:cubicBezTo>
                <a:cubicBezTo>
                  <a:pt x="5512263" y="3167250"/>
                  <a:pt x="5506397" y="3232733"/>
                  <a:pt x="5515567" y="3296960"/>
                </a:cubicBezTo>
                <a:cubicBezTo>
                  <a:pt x="5532708" y="3300217"/>
                  <a:pt x="5542649" y="3257883"/>
                  <a:pt x="5522595" y="3255309"/>
                </a:cubicBezTo>
                <a:cubicBezTo>
                  <a:pt x="5564588" y="3244340"/>
                  <a:pt x="5549676" y="3336726"/>
                  <a:pt x="5545906" y="3370321"/>
                </a:cubicBezTo>
                <a:cubicBezTo>
                  <a:pt x="5570588" y="3367750"/>
                  <a:pt x="5575044" y="3437510"/>
                  <a:pt x="5568701" y="3468706"/>
                </a:cubicBezTo>
                <a:cubicBezTo>
                  <a:pt x="5607781" y="3460993"/>
                  <a:pt x="5566817" y="3403401"/>
                  <a:pt x="5583270" y="3393460"/>
                </a:cubicBezTo>
                <a:cubicBezTo>
                  <a:pt x="5597154" y="3412657"/>
                  <a:pt x="5597841" y="3413171"/>
                  <a:pt x="5611381" y="3417113"/>
                </a:cubicBezTo>
                <a:cubicBezTo>
                  <a:pt x="5582586" y="3445738"/>
                  <a:pt x="5610182" y="3456365"/>
                  <a:pt x="5605040" y="3475390"/>
                </a:cubicBezTo>
                <a:cubicBezTo>
                  <a:pt x="5608639" y="3462364"/>
                  <a:pt x="5573501" y="3468020"/>
                  <a:pt x="5589442" y="3525611"/>
                </a:cubicBezTo>
                <a:cubicBezTo>
                  <a:pt x="5569388" y="3525611"/>
                  <a:pt x="5583786" y="3491331"/>
                  <a:pt x="5577958" y="3476590"/>
                </a:cubicBezTo>
                <a:cubicBezTo>
                  <a:pt x="5543677" y="3517041"/>
                  <a:pt x="5602981" y="3537781"/>
                  <a:pt x="5600583" y="3574975"/>
                </a:cubicBezTo>
                <a:cubicBezTo>
                  <a:pt x="5590985" y="3567262"/>
                  <a:pt x="5581557" y="3559378"/>
                  <a:pt x="5572472" y="3551322"/>
                </a:cubicBezTo>
                <a:cubicBezTo>
                  <a:pt x="5563216" y="3557835"/>
                  <a:pt x="5572472" y="3576004"/>
                  <a:pt x="5556360" y="3593658"/>
                </a:cubicBezTo>
                <a:cubicBezTo>
                  <a:pt x="5589098" y="3632052"/>
                  <a:pt x="5590640" y="3615426"/>
                  <a:pt x="5595782" y="3676617"/>
                </a:cubicBezTo>
                <a:cubicBezTo>
                  <a:pt x="5570929" y="3669761"/>
                  <a:pt x="5573500" y="3634795"/>
                  <a:pt x="5565958" y="3610284"/>
                </a:cubicBezTo>
                <a:cubicBezTo>
                  <a:pt x="5520708" y="3627424"/>
                  <a:pt x="5569388" y="3678845"/>
                  <a:pt x="5533392" y="3695986"/>
                </a:cubicBezTo>
                <a:cubicBezTo>
                  <a:pt x="5536821" y="3716040"/>
                  <a:pt x="5557388" y="3685701"/>
                  <a:pt x="5559789" y="3678845"/>
                </a:cubicBezTo>
                <a:cubicBezTo>
                  <a:pt x="5588756" y="3701642"/>
                  <a:pt x="5523793" y="3713126"/>
                  <a:pt x="5544533" y="3755634"/>
                </a:cubicBezTo>
                <a:cubicBezTo>
                  <a:pt x="5551046" y="3733866"/>
                  <a:pt x="5569215" y="3722553"/>
                  <a:pt x="5569388" y="3695300"/>
                </a:cubicBezTo>
                <a:cubicBezTo>
                  <a:pt x="5613608" y="3736265"/>
                  <a:pt x="5542476" y="3832422"/>
                  <a:pt x="5584471" y="3864474"/>
                </a:cubicBezTo>
                <a:cubicBezTo>
                  <a:pt x="5564930" y="3929779"/>
                  <a:pt x="5547790" y="4039134"/>
                  <a:pt x="5572986" y="4095011"/>
                </a:cubicBezTo>
                <a:cubicBezTo>
                  <a:pt x="5576243" y="4114721"/>
                  <a:pt x="5547104" y="4105124"/>
                  <a:pt x="5546590" y="4121235"/>
                </a:cubicBezTo>
                <a:cubicBezTo>
                  <a:pt x="5567672" y="4199566"/>
                  <a:pt x="5544533" y="4274297"/>
                  <a:pt x="5586527" y="4369084"/>
                </a:cubicBezTo>
                <a:cubicBezTo>
                  <a:pt x="5566987" y="4368055"/>
                  <a:pt x="5566987" y="4347658"/>
                  <a:pt x="5568015" y="4326404"/>
                </a:cubicBezTo>
                <a:cubicBezTo>
                  <a:pt x="5537506" y="4359484"/>
                  <a:pt x="5589955" y="4385710"/>
                  <a:pt x="5587041" y="4420847"/>
                </a:cubicBezTo>
                <a:cubicBezTo>
                  <a:pt x="5567844" y="4424961"/>
                  <a:pt x="5569901" y="4408678"/>
                  <a:pt x="5568872" y="4395137"/>
                </a:cubicBezTo>
                <a:cubicBezTo>
                  <a:pt x="5553275" y="4550770"/>
                  <a:pt x="5545904" y="4698862"/>
                  <a:pt x="5576071" y="4809931"/>
                </a:cubicBezTo>
                <a:cubicBezTo>
                  <a:pt x="5593941" y="4824072"/>
                  <a:pt x="5562349" y="4830403"/>
                  <a:pt x="5554330" y="4851558"/>
                </a:cubicBezTo>
                <a:lnTo>
                  <a:pt x="5553626" y="4856470"/>
                </a:lnTo>
                <a:lnTo>
                  <a:pt x="5561429" y="4856185"/>
                </a:lnTo>
                <a:cubicBezTo>
                  <a:pt x="5572974" y="4852393"/>
                  <a:pt x="5577312" y="4841081"/>
                  <a:pt x="5593896" y="4842496"/>
                </a:cubicBezTo>
                <a:cubicBezTo>
                  <a:pt x="5600581" y="4885174"/>
                  <a:pt x="5622177" y="4899916"/>
                  <a:pt x="5603836" y="4932140"/>
                </a:cubicBezTo>
                <a:cubicBezTo>
                  <a:pt x="5586696" y="4926312"/>
                  <a:pt x="5611550" y="4875405"/>
                  <a:pt x="5589097" y="4861179"/>
                </a:cubicBezTo>
                <a:cubicBezTo>
                  <a:pt x="5580527" y="4867949"/>
                  <a:pt x="5576799" y="4879990"/>
                  <a:pt x="5572599" y="4891624"/>
                </a:cubicBezTo>
                <a:lnTo>
                  <a:pt x="5572297" y="4892303"/>
                </a:lnTo>
                <a:lnTo>
                  <a:pt x="5581411" y="4890954"/>
                </a:lnTo>
                <a:cubicBezTo>
                  <a:pt x="5584877" y="4891133"/>
                  <a:pt x="5588541" y="4892504"/>
                  <a:pt x="5592354" y="4896661"/>
                </a:cubicBezTo>
                <a:cubicBezTo>
                  <a:pt x="5577442" y="4909516"/>
                  <a:pt x="5591648" y="4940786"/>
                  <a:pt x="5582400" y="4960101"/>
                </a:cubicBezTo>
                <a:lnTo>
                  <a:pt x="5576756" y="4964318"/>
                </a:lnTo>
                <a:lnTo>
                  <a:pt x="5579209" y="4964283"/>
                </a:lnTo>
                <a:cubicBezTo>
                  <a:pt x="5582626" y="4964867"/>
                  <a:pt x="5585411" y="4966463"/>
                  <a:pt x="5586868" y="4970191"/>
                </a:cubicBezTo>
                <a:cubicBezTo>
                  <a:pt x="5579841" y="4987331"/>
                  <a:pt x="5552588" y="4967791"/>
                  <a:pt x="5581898" y="4988874"/>
                </a:cubicBezTo>
                <a:lnTo>
                  <a:pt x="5574211" y="4992873"/>
                </a:lnTo>
                <a:lnTo>
                  <a:pt x="5577917" y="4999229"/>
                </a:lnTo>
                <a:cubicBezTo>
                  <a:pt x="5582938" y="5032733"/>
                  <a:pt x="5566774" y="5085375"/>
                  <a:pt x="5595440" y="5097716"/>
                </a:cubicBezTo>
                <a:cubicBezTo>
                  <a:pt x="5582584" y="5102001"/>
                  <a:pt x="5575771" y="5110571"/>
                  <a:pt x="5572075" y="5121552"/>
                </a:cubicBezTo>
                <a:lnTo>
                  <a:pt x="5569378" y="5143722"/>
                </a:lnTo>
                <a:lnTo>
                  <a:pt x="5592010" y="5141422"/>
                </a:lnTo>
                <a:cubicBezTo>
                  <a:pt x="5600581" y="5166104"/>
                  <a:pt x="5584469" y="5165761"/>
                  <a:pt x="5589611" y="5187015"/>
                </a:cubicBezTo>
                <a:cubicBezTo>
                  <a:pt x="5572471" y="5187015"/>
                  <a:pt x="5584297" y="5156848"/>
                  <a:pt x="5585840" y="5151192"/>
                </a:cubicBezTo>
                <a:cubicBezTo>
                  <a:pt x="5578962" y="5151406"/>
                  <a:pt x="5573804" y="5152606"/>
                  <a:pt x="5569913" y="5154515"/>
                </a:cubicBezTo>
                <a:lnTo>
                  <a:pt x="5567835" y="5156406"/>
                </a:lnTo>
                <a:lnTo>
                  <a:pt x="5567416" y="5159850"/>
                </a:lnTo>
                <a:cubicBezTo>
                  <a:pt x="5566837" y="5180739"/>
                  <a:pt x="5566693" y="5202834"/>
                  <a:pt x="5557111" y="5219807"/>
                </a:cubicBezTo>
                <a:lnTo>
                  <a:pt x="5556841" y="5220118"/>
                </a:lnTo>
                <a:lnTo>
                  <a:pt x="5556618" y="5235755"/>
                </a:lnTo>
                <a:cubicBezTo>
                  <a:pt x="5550777" y="5247959"/>
                  <a:pt x="5531847" y="5246835"/>
                  <a:pt x="5532877" y="5265860"/>
                </a:cubicBezTo>
                <a:cubicBezTo>
                  <a:pt x="5573842" y="5320881"/>
                  <a:pt x="5572471" y="5255405"/>
                  <a:pt x="5602980" y="5312653"/>
                </a:cubicBezTo>
                <a:cubicBezTo>
                  <a:pt x="5578470" y="5309397"/>
                  <a:pt x="5569728" y="5298084"/>
                  <a:pt x="5583269" y="5332879"/>
                </a:cubicBezTo>
                <a:cubicBezTo>
                  <a:pt x="5559101" y="5350019"/>
                  <a:pt x="5575727" y="5302883"/>
                  <a:pt x="5558930" y="5308197"/>
                </a:cubicBezTo>
                <a:cubicBezTo>
                  <a:pt x="5552159" y="5342992"/>
                  <a:pt x="5568442" y="5347277"/>
                  <a:pt x="5590467" y="5343934"/>
                </a:cubicBezTo>
                <a:lnTo>
                  <a:pt x="5591448" y="5343715"/>
                </a:lnTo>
                <a:lnTo>
                  <a:pt x="5592526" y="5342822"/>
                </a:lnTo>
                <a:lnTo>
                  <a:pt x="5592359" y="5343511"/>
                </a:lnTo>
                <a:lnTo>
                  <a:pt x="5612827" y="5338930"/>
                </a:lnTo>
                <a:lnTo>
                  <a:pt x="5589033" y="5358893"/>
                </a:lnTo>
                <a:lnTo>
                  <a:pt x="5588590" y="5359082"/>
                </a:lnTo>
                <a:lnTo>
                  <a:pt x="5584995" y="5373939"/>
                </a:lnTo>
                <a:cubicBezTo>
                  <a:pt x="5585348" y="5394918"/>
                  <a:pt x="5606624" y="5391286"/>
                  <a:pt x="5624235" y="5415325"/>
                </a:cubicBezTo>
                <a:lnTo>
                  <a:pt x="5611297" y="5429363"/>
                </a:lnTo>
                <a:lnTo>
                  <a:pt x="5614764" y="5435763"/>
                </a:lnTo>
                <a:cubicBezTo>
                  <a:pt x="5619991" y="5443219"/>
                  <a:pt x="5625605" y="5449947"/>
                  <a:pt x="5626462" y="5464173"/>
                </a:cubicBezTo>
                <a:lnTo>
                  <a:pt x="5630428" y="5458715"/>
                </a:lnTo>
                <a:lnTo>
                  <a:pt x="5630290" y="5444009"/>
                </a:lnTo>
                <a:cubicBezTo>
                  <a:pt x="5633099" y="5428114"/>
                  <a:pt x="5638056" y="5413740"/>
                  <a:pt x="5642748" y="5407441"/>
                </a:cubicBezTo>
                <a:cubicBezTo>
                  <a:pt x="5649304" y="5412840"/>
                  <a:pt x="5653432" y="5418414"/>
                  <a:pt x="5655817" y="5424143"/>
                </a:cubicBezTo>
                <a:lnTo>
                  <a:pt x="5655884" y="5424596"/>
                </a:lnTo>
                <a:lnTo>
                  <a:pt x="5659028" y="5424236"/>
                </a:lnTo>
                <a:cubicBezTo>
                  <a:pt x="5661170" y="5429378"/>
                  <a:pt x="5660270" y="5434810"/>
                  <a:pt x="5658286" y="5440051"/>
                </a:cubicBezTo>
                <a:lnTo>
                  <a:pt x="5658200" y="5440225"/>
                </a:lnTo>
                <a:lnTo>
                  <a:pt x="5658431" y="5441779"/>
                </a:lnTo>
                <a:lnTo>
                  <a:pt x="5652154" y="5466167"/>
                </a:lnTo>
                <a:lnTo>
                  <a:pt x="5664000" y="5469144"/>
                </a:lnTo>
                <a:cubicBezTo>
                  <a:pt x="5664000" y="5481314"/>
                  <a:pt x="5635547" y="5489198"/>
                  <a:pt x="5666056" y="5486284"/>
                </a:cubicBezTo>
                <a:cubicBezTo>
                  <a:pt x="5644288" y="5523307"/>
                  <a:pt x="5690396" y="5529992"/>
                  <a:pt x="5641546" y="5534448"/>
                </a:cubicBezTo>
                <a:cubicBezTo>
                  <a:pt x="5650630" y="5555188"/>
                  <a:pt x="5683539" y="5533591"/>
                  <a:pt x="5684738" y="5520565"/>
                </a:cubicBezTo>
                <a:cubicBezTo>
                  <a:pt x="5698280" y="5531192"/>
                  <a:pt x="5700508" y="5559130"/>
                  <a:pt x="5712849" y="5571985"/>
                </a:cubicBezTo>
                <a:cubicBezTo>
                  <a:pt x="5728447" y="5565301"/>
                  <a:pt x="5751929" y="5554845"/>
                  <a:pt x="5759128" y="5585012"/>
                </a:cubicBezTo>
                <a:cubicBezTo>
                  <a:pt x="5749187" y="5575585"/>
                  <a:pt x="5731875" y="5577813"/>
                  <a:pt x="5713878" y="5580898"/>
                </a:cubicBezTo>
                <a:cubicBezTo>
                  <a:pt x="5743702" y="5589640"/>
                  <a:pt x="5694337" y="5620321"/>
                  <a:pt x="5686282" y="5602152"/>
                </a:cubicBezTo>
                <a:cubicBezTo>
                  <a:pt x="5685254" y="5615693"/>
                  <a:pt x="5717134" y="5684254"/>
                  <a:pt x="5665542" y="5686140"/>
                </a:cubicBezTo>
                <a:cubicBezTo>
                  <a:pt x="5676868" y="5672719"/>
                  <a:pt x="5681518" y="5654894"/>
                  <a:pt x="5678188" y="5637650"/>
                </a:cubicBezTo>
                <a:cubicBezTo>
                  <a:pt x="5674860" y="5620407"/>
                  <a:pt x="5663911" y="5605594"/>
                  <a:pt x="5648402" y="5597353"/>
                </a:cubicBezTo>
                <a:cubicBezTo>
                  <a:pt x="5618406" y="5597353"/>
                  <a:pt x="5659715" y="5667285"/>
                  <a:pt x="5617035" y="5655116"/>
                </a:cubicBezTo>
                <a:cubicBezTo>
                  <a:pt x="5620463" y="5670713"/>
                  <a:pt x="5631947" y="5674313"/>
                  <a:pt x="5648573" y="5669856"/>
                </a:cubicBezTo>
                <a:cubicBezTo>
                  <a:pt x="5652430" y="5674655"/>
                  <a:pt x="5651144" y="5677591"/>
                  <a:pt x="5646806" y="5679275"/>
                </a:cubicBezTo>
                <a:lnTo>
                  <a:pt x="5631113" y="5680771"/>
                </a:lnTo>
                <a:lnTo>
                  <a:pt x="5635356" y="5706517"/>
                </a:lnTo>
                <a:cubicBezTo>
                  <a:pt x="5635849" y="5729592"/>
                  <a:pt x="5633750" y="5752046"/>
                  <a:pt x="5650290" y="5752303"/>
                </a:cubicBezTo>
                <a:cubicBezTo>
                  <a:pt x="5645662" y="5774671"/>
                  <a:pt x="5631103" y="5784601"/>
                  <a:pt x="5625704" y="5805885"/>
                </a:cubicBezTo>
                <a:lnTo>
                  <a:pt x="5624542" y="5824283"/>
                </a:lnTo>
                <a:lnTo>
                  <a:pt x="5627549" y="5823420"/>
                </a:lnTo>
                <a:cubicBezTo>
                  <a:pt x="5640324" y="5815506"/>
                  <a:pt x="5644374" y="5799180"/>
                  <a:pt x="5652858" y="5787096"/>
                </a:cubicBezTo>
                <a:cubicBezTo>
                  <a:pt x="5681311" y="5797723"/>
                  <a:pt x="5681654" y="5827547"/>
                  <a:pt x="5715935" y="5807493"/>
                </a:cubicBezTo>
                <a:cubicBezTo>
                  <a:pt x="5704108" y="5817434"/>
                  <a:pt x="5702565" y="5837488"/>
                  <a:pt x="5698794" y="5854800"/>
                </a:cubicBezTo>
                <a:cubicBezTo>
                  <a:pt x="5686795" y="5856857"/>
                  <a:pt x="5669484" y="5853600"/>
                  <a:pt x="5669484" y="5866969"/>
                </a:cubicBezTo>
                <a:cubicBezTo>
                  <a:pt x="5650802" y="5854114"/>
                  <a:pt x="5632333" y="5839288"/>
                  <a:pt x="5613136" y="5832110"/>
                </a:cubicBezTo>
                <a:lnTo>
                  <a:pt x="5591920" y="5829354"/>
                </a:lnTo>
                <a:lnTo>
                  <a:pt x="5597585" y="5838494"/>
                </a:lnTo>
                <a:cubicBezTo>
                  <a:pt x="5603603" y="5842343"/>
                  <a:pt x="5612023" y="5843489"/>
                  <a:pt x="5623550" y="5840918"/>
                </a:cubicBezTo>
                <a:cubicBezTo>
                  <a:pt x="5623207" y="5865609"/>
                  <a:pt x="5617351" y="5889912"/>
                  <a:pt x="5606409" y="5912050"/>
                </a:cubicBezTo>
                <a:cubicBezTo>
                  <a:pt x="5580870" y="5910679"/>
                  <a:pt x="5620293" y="5857373"/>
                  <a:pt x="5594754" y="5856001"/>
                </a:cubicBezTo>
                <a:cubicBezTo>
                  <a:pt x="5589355" y="5860758"/>
                  <a:pt x="5582413" y="5905430"/>
                  <a:pt x="5598153" y="5924286"/>
                </a:cubicBezTo>
                <a:lnTo>
                  <a:pt x="5601115" y="5925244"/>
                </a:lnTo>
                <a:lnTo>
                  <a:pt x="5625019" y="5906767"/>
                </a:lnTo>
                <a:cubicBezTo>
                  <a:pt x="5640239" y="5899815"/>
                  <a:pt x="5659886" y="5894994"/>
                  <a:pt x="5686796" y="5892337"/>
                </a:cubicBezTo>
                <a:cubicBezTo>
                  <a:pt x="5711478" y="5908449"/>
                  <a:pt x="5631604" y="5892337"/>
                  <a:pt x="5652516" y="5932445"/>
                </a:cubicBezTo>
                <a:cubicBezTo>
                  <a:pt x="5667256" y="5946156"/>
                  <a:pt x="5672227" y="5928674"/>
                  <a:pt x="5699137" y="5936216"/>
                </a:cubicBezTo>
                <a:cubicBezTo>
                  <a:pt x="5700508" y="5948214"/>
                  <a:pt x="5701708" y="5960041"/>
                  <a:pt x="5703079" y="5972039"/>
                </a:cubicBezTo>
                <a:cubicBezTo>
                  <a:pt x="5693995" y="5972039"/>
                  <a:pt x="5694852" y="5956440"/>
                  <a:pt x="5692452" y="5946156"/>
                </a:cubicBezTo>
                <a:cubicBezTo>
                  <a:pt x="5678742" y="5946156"/>
                  <a:pt x="5677540" y="5958840"/>
                  <a:pt x="5662971" y="5958497"/>
                </a:cubicBezTo>
                <a:cubicBezTo>
                  <a:pt x="5662971" y="5982323"/>
                  <a:pt x="5681313" y="5979751"/>
                  <a:pt x="5696396" y="5981979"/>
                </a:cubicBezTo>
                <a:cubicBezTo>
                  <a:pt x="5698110" y="6005119"/>
                  <a:pt x="5667943" y="5998091"/>
                  <a:pt x="5669657" y="6021059"/>
                </a:cubicBezTo>
                <a:cubicBezTo>
                  <a:pt x="5690226" y="6028601"/>
                  <a:pt x="5692282" y="5979580"/>
                  <a:pt x="5707023" y="6008032"/>
                </a:cubicBezTo>
                <a:cubicBezTo>
                  <a:pt x="5709423" y="6034428"/>
                  <a:pt x="5661257" y="6019174"/>
                  <a:pt x="5675312" y="6074879"/>
                </a:cubicBezTo>
                <a:cubicBezTo>
                  <a:pt x="5679426" y="6095790"/>
                  <a:pt x="5709593" y="6076422"/>
                  <a:pt x="5713878" y="6070766"/>
                </a:cubicBezTo>
                <a:cubicBezTo>
                  <a:pt x="5739074" y="6067166"/>
                  <a:pt x="5668457" y="6099733"/>
                  <a:pt x="5664514" y="6122186"/>
                </a:cubicBezTo>
                <a:cubicBezTo>
                  <a:pt x="5647374" y="6122186"/>
                  <a:pt x="5657315" y="6084478"/>
                  <a:pt x="5651144" y="6069223"/>
                </a:cubicBezTo>
                <a:cubicBezTo>
                  <a:pt x="5576584" y="6081393"/>
                  <a:pt x="5559615" y="6106417"/>
                  <a:pt x="5505966" y="6092362"/>
                </a:cubicBezTo>
                <a:cubicBezTo>
                  <a:pt x="5508829" y="6103247"/>
                  <a:pt x="5519569" y="6110110"/>
                  <a:pt x="5530648" y="6108133"/>
                </a:cubicBezTo>
                <a:cubicBezTo>
                  <a:pt x="5511965" y="6131614"/>
                  <a:pt x="5495168" y="6105903"/>
                  <a:pt x="5469802" y="6122702"/>
                </a:cubicBezTo>
                <a:cubicBezTo>
                  <a:pt x="5472244" y="6107362"/>
                  <a:pt x="5469844" y="6098727"/>
                  <a:pt x="5464836" y="6095013"/>
                </a:cubicBezTo>
                <a:lnTo>
                  <a:pt x="5445876" y="6096695"/>
                </a:lnTo>
                <a:lnTo>
                  <a:pt x="5441777" y="6100250"/>
                </a:lnTo>
                <a:lnTo>
                  <a:pt x="5439037" y="6101517"/>
                </a:lnTo>
                <a:lnTo>
                  <a:pt x="5421353" y="6117472"/>
                </a:lnTo>
                <a:lnTo>
                  <a:pt x="5417844" y="6126070"/>
                </a:lnTo>
                <a:lnTo>
                  <a:pt x="5418359" y="6128917"/>
                </a:lnTo>
                <a:cubicBezTo>
                  <a:pt x="5419613" y="6133245"/>
                  <a:pt x="5420968" y="6137498"/>
                  <a:pt x="5421485" y="6142372"/>
                </a:cubicBezTo>
                <a:lnTo>
                  <a:pt x="5419824" y="6157355"/>
                </a:lnTo>
                <a:lnTo>
                  <a:pt x="5428787" y="6172399"/>
                </a:lnTo>
                <a:cubicBezTo>
                  <a:pt x="5439473" y="6178642"/>
                  <a:pt x="5450689" y="6155696"/>
                  <a:pt x="5473571" y="6167265"/>
                </a:cubicBezTo>
                <a:cubicBezTo>
                  <a:pt x="5472543" y="6177207"/>
                  <a:pt x="5458659" y="6174636"/>
                  <a:pt x="5459688" y="6186462"/>
                </a:cubicBezTo>
                <a:cubicBezTo>
                  <a:pt x="5476828" y="6197775"/>
                  <a:pt x="5491397" y="6185091"/>
                  <a:pt x="5513851" y="6181663"/>
                </a:cubicBezTo>
                <a:cubicBezTo>
                  <a:pt x="5512651" y="6166923"/>
                  <a:pt x="5526706" y="6160923"/>
                  <a:pt x="5541618" y="6143098"/>
                </a:cubicBezTo>
                <a:cubicBezTo>
                  <a:pt x="5559787" y="6141555"/>
                  <a:pt x="5541618" y="6167780"/>
                  <a:pt x="5527734" y="6162466"/>
                </a:cubicBezTo>
                <a:cubicBezTo>
                  <a:pt x="5565786" y="6182007"/>
                  <a:pt x="5510594" y="6181492"/>
                  <a:pt x="5508709" y="6209430"/>
                </a:cubicBezTo>
                <a:cubicBezTo>
                  <a:pt x="5536819" y="6198461"/>
                  <a:pt x="5548646" y="6171722"/>
                  <a:pt x="5591496" y="6175150"/>
                </a:cubicBezTo>
                <a:cubicBezTo>
                  <a:pt x="5598509" y="6150510"/>
                  <a:pt x="5593001" y="6123998"/>
                  <a:pt x="5576756" y="6104189"/>
                </a:cubicBezTo>
                <a:cubicBezTo>
                  <a:pt x="5618064" y="6113274"/>
                  <a:pt x="5614807" y="6174293"/>
                  <a:pt x="5593896" y="6202232"/>
                </a:cubicBezTo>
                <a:cubicBezTo>
                  <a:pt x="5583612" y="6192976"/>
                  <a:pt x="5576756" y="6177892"/>
                  <a:pt x="5553445" y="6187834"/>
                </a:cubicBezTo>
                <a:lnTo>
                  <a:pt x="5555159" y="6204974"/>
                </a:lnTo>
                <a:cubicBezTo>
                  <a:pt x="5555538" y="6209233"/>
                  <a:pt x="5559298" y="6212381"/>
                  <a:pt x="5563558" y="6212001"/>
                </a:cubicBezTo>
                <a:cubicBezTo>
                  <a:pt x="5567818" y="6211624"/>
                  <a:pt x="5570964" y="6207863"/>
                  <a:pt x="5570585" y="6203603"/>
                </a:cubicBezTo>
                <a:cubicBezTo>
                  <a:pt x="5581726" y="6205660"/>
                  <a:pt x="5572813" y="6219200"/>
                  <a:pt x="5564586" y="6222114"/>
                </a:cubicBezTo>
                <a:cubicBezTo>
                  <a:pt x="5587211" y="6232741"/>
                  <a:pt x="5607437" y="6216458"/>
                  <a:pt x="5636404" y="6233427"/>
                </a:cubicBezTo>
                <a:cubicBezTo>
                  <a:pt x="5637946" y="6259480"/>
                  <a:pt x="5582069" y="6231027"/>
                  <a:pt x="5583612" y="6256566"/>
                </a:cubicBezTo>
                <a:cubicBezTo>
                  <a:pt x="5624748" y="6270107"/>
                  <a:pt x="5663485" y="6222286"/>
                  <a:pt x="5717306" y="6251595"/>
                </a:cubicBezTo>
                <a:cubicBezTo>
                  <a:pt x="5684397" y="6285876"/>
                  <a:pt x="5602637" y="6263251"/>
                  <a:pt x="5566129" y="6321528"/>
                </a:cubicBezTo>
                <a:cubicBezTo>
                  <a:pt x="5572128" y="6295989"/>
                  <a:pt x="5516250" y="6304387"/>
                  <a:pt x="5503395" y="6327184"/>
                </a:cubicBezTo>
                <a:cubicBezTo>
                  <a:pt x="5513337" y="6351695"/>
                  <a:pt x="5523107" y="6312272"/>
                  <a:pt x="5535619" y="6333354"/>
                </a:cubicBezTo>
                <a:cubicBezTo>
                  <a:pt x="5503738" y="6360265"/>
                  <a:pt x="5421122" y="6338668"/>
                  <a:pt x="5388041" y="6364550"/>
                </a:cubicBezTo>
                <a:lnTo>
                  <a:pt x="5391641" y="6409457"/>
                </a:lnTo>
                <a:cubicBezTo>
                  <a:pt x="5358217" y="6407400"/>
                  <a:pt x="5354961" y="6450080"/>
                  <a:pt x="5350675" y="6494130"/>
                </a:cubicBezTo>
                <a:cubicBezTo>
                  <a:pt x="5344676" y="6508185"/>
                  <a:pt x="5287085" y="6514013"/>
                  <a:pt x="5313824" y="6532867"/>
                </a:cubicBezTo>
                <a:cubicBezTo>
                  <a:pt x="5232734" y="6537290"/>
                  <a:pt x="5151502" y="6527367"/>
                  <a:pt x="5073860" y="6503557"/>
                </a:cubicBezTo>
                <a:cubicBezTo>
                  <a:pt x="5078774" y="6495234"/>
                  <a:pt x="5080989" y="6485594"/>
                  <a:pt x="5080202" y="6475961"/>
                </a:cubicBezTo>
                <a:cubicBezTo>
                  <a:pt x="5117054" y="6481275"/>
                  <a:pt x="5145678" y="6487617"/>
                  <a:pt x="5145678" y="6517269"/>
                </a:cubicBezTo>
                <a:cubicBezTo>
                  <a:pt x="5171388" y="6506471"/>
                  <a:pt x="5232922" y="6531325"/>
                  <a:pt x="5231379" y="6493273"/>
                </a:cubicBezTo>
                <a:cubicBezTo>
                  <a:pt x="5246805" y="6504929"/>
                  <a:pt x="5385642" y="6490188"/>
                  <a:pt x="5322051" y="6432768"/>
                </a:cubicBezTo>
                <a:cubicBezTo>
                  <a:pt x="5337820" y="6412371"/>
                  <a:pt x="5363702" y="6442709"/>
                  <a:pt x="5358560" y="6394202"/>
                </a:cubicBezTo>
                <a:cubicBezTo>
                  <a:pt x="5340049" y="6364207"/>
                  <a:pt x="5267545" y="6403630"/>
                  <a:pt x="5216810" y="6394202"/>
                </a:cubicBezTo>
                <a:cubicBezTo>
                  <a:pt x="5242863" y="6415456"/>
                  <a:pt x="5291542" y="6406715"/>
                  <a:pt x="5335763" y="6404144"/>
                </a:cubicBezTo>
                <a:cubicBezTo>
                  <a:pt x="5306111" y="6430368"/>
                  <a:pt x="5198641" y="6441167"/>
                  <a:pt x="5201898" y="6404144"/>
                </a:cubicBezTo>
                <a:cubicBezTo>
                  <a:pt x="5133337" y="6418370"/>
                  <a:pt x="5101457" y="6401744"/>
                  <a:pt x="5068375" y="6404144"/>
                </a:cubicBezTo>
                <a:cubicBezTo>
                  <a:pt x="5070604" y="6421284"/>
                  <a:pt x="5095114" y="6408257"/>
                  <a:pt x="5100599" y="6421284"/>
                </a:cubicBezTo>
                <a:cubicBezTo>
                  <a:pt x="5085516" y="6431225"/>
                  <a:pt x="5065119" y="6427112"/>
                  <a:pt x="5031009" y="6433796"/>
                </a:cubicBezTo>
                <a:cubicBezTo>
                  <a:pt x="5067520" y="6444423"/>
                  <a:pt x="5124940" y="6450937"/>
                  <a:pt x="5148078" y="6427112"/>
                </a:cubicBezTo>
                <a:cubicBezTo>
                  <a:pt x="5153562" y="6455393"/>
                  <a:pt x="5137451" y="6461392"/>
                  <a:pt x="5110540" y="6461392"/>
                </a:cubicBezTo>
                <a:cubicBezTo>
                  <a:pt x="5083630" y="6461392"/>
                  <a:pt x="5046093" y="6452994"/>
                  <a:pt x="5008556" y="6452651"/>
                </a:cubicBezTo>
                <a:cubicBezTo>
                  <a:pt x="5030152" y="6465335"/>
                  <a:pt x="5049007" y="6481446"/>
                  <a:pt x="5071975" y="6467563"/>
                </a:cubicBezTo>
                <a:cubicBezTo>
                  <a:pt x="5065035" y="6481843"/>
                  <a:pt x="5049626" y="6489962"/>
                  <a:pt x="5033923" y="6487617"/>
                </a:cubicBezTo>
                <a:cubicBezTo>
                  <a:pt x="5042151" y="6509214"/>
                  <a:pt x="5078145" y="6494987"/>
                  <a:pt x="5075574" y="6530467"/>
                </a:cubicBezTo>
                <a:cubicBezTo>
                  <a:pt x="5045407" y="6537152"/>
                  <a:pt x="5046436" y="6503386"/>
                  <a:pt x="5026553" y="6496187"/>
                </a:cubicBezTo>
                <a:cubicBezTo>
                  <a:pt x="4958849" y="6502186"/>
                  <a:pt x="4876576" y="6484189"/>
                  <a:pt x="4792074" y="6498415"/>
                </a:cubicBezTo>
                <a:cubicBezTo>
                  <a:pt x="4748709" y="6501843"/>
                  <a:pt x="4782134" y="6482818"/>
                  <a:pt x="4807159" y="6488645"/>
                </a:cubicBezTo>
                <a:cubicBezTo>
                  <a:pt x="4846924" y="6468934"/>
                  <a:pt x="4921140" y="6483332"/>
                  <a:pt x="4961421" y="6463449"/>
                </a:cubicBezTo>
                <a:cubicBezTo>
                  <a:pt x="4977360" y="6460021"/>
                  <a:pt x="4975818" y="6438596"/>
                  <a:pt x="4983018" y="6426255"/>
                </a:cubicBezTo>
                <a:cubicBezTo>
                  <a:pt x="4995359" y="6426255"/>
                  <a:pt x="5012499" y="6420427"/>
                  <a:pt x="5014728" y="6433625"/>
                </a:cubicBezTo>
                <a:cubicBezTo>
                  <a:pt x="5018413" y="6425055"/>
                  <a:pt x="5021627" y="6415671"/>
                  <a:pt x="5027968" y="6409436"/>
                </a:cubicBezTo>
                <a:lnTo>
                  <a:pt x="5034709" y="6405879"/>
                </a:lnTo>
                <a:lnTo>
                  <a:pt x="5059978" y="6404144"/>
                </a:lnTo>
                <a:cubicBezTo>
                  <a:pt x="5051879" y="6402130"/>
                  <a:pt x="5045462" y="6401894"/>
                  <a:pt x="5040277" y="6402941"/>
                </a:cubicBezTo>
                <a:lnTo>
                  <a:pt x="5034709" y="6405879"/>
                </a:lnTo>
                <a:lnTo>
                  <a:pt x="4992855" y="6408754"/>
                </a:lnTo>
                <a:cubicBezTo>
                  <a:pt x="4970853" y="6413102"/>
                  <a:pt x="4949400" y="6420228"/>
                  <a:pt x="4929026" y="6430026"/>
                </a:cubicBezTo>
                <a:cubicBezTo>
                  <a:pt x="4896288" y="6443052"/>
                  <a:pt x="4860465" y="6454879"/>
                  <a:pt x="4781449" y="6444595"/>
                </a:cubicBezTo>
                <a:cubicBezTo>
                  <a:pt x="4801160" y="6420770"/>
                  <a:pt x="4760195" y="6432425"/>
                  <a:pt x="4780077" y="6408600"/>
                </a:cubicBezTo>
                <a:cubicBezTo>
                  <a:pt x="4766022" y="6422312"/>
                  <a:pt x="4728657" y="6410828"/>
                  <a:pt x="4718887" y="6428826"/>
                </a:cubicBezTo>
                <a:cubicBezTo>
                  <a:pt x="4700718" y="6428826"/>
                  <a:pt x="4720943" y="6404144"/>
                  <a:pt x="4733627" y="6410314"/>
                </a:cubicBezTo>
                <a:cubicBezTo>
                  <a:pt x="4691462" y="6408943"/>
                  <a:pt x="4633185" y="6404829"/>
                  <a:pt x="4579365" y="6403630"/>
                </a:cubicBezTo>
                <a:cubicBezTo>
                  <a:pt x="4525544" y="6402427"/>
                  <a:pt x="4476523" y="6404829"/>
                  <a:pt x="4449441" y="6418713"/>
                </a:cubicBezTo>
                <a:cubicBezTo>
                  <a:pt x="4420132" y="6411685"/>
                  <a:pt x="4398021" y="6395574"/>
                  <a:pt x="4357398" y="6402944"/>
                </a:cubicBezTo>
                <a:cubicBezTo>
                  <a:pt x="4358973" y="6391873"/>
                  <a:pt x="4368680" y="6383797"/>
                  <a:pt x="4379852" y="6384261"/>
                </a:cubicBezTo>
                <a:cubicBezTo>
                  <a:pt x="4338201" y="6348609"/>
                  <a:pt x="4308377" y="6440308"/>
                  <a:pt x="4266383" y="6404315"/>
                </a:cubicBezTo>
                <a:cubicBezTo>
                  <a:pt x="4275811" y="6388718"/>
                  <a:pt x="4302207" y="6392488"/>
                  <a:pt x="4303578" y="6367635"/>
                </a:cubicBezTo>
                <a:cubicBezTo>
                  <a:pt x="4266726" y="6371577"/>
                  <a:pt x="4253700" y="6389916"/>
                  <a:pt x="4220447" y="6377919"/>
                </a:cubicBezTo>
                <a:cubicBezTo>
                  <a:pt x="4226467" y="6385549"/>
                  <a:pt x="4234388" y="6391461"/>
                  <a:pt x="4243415" y="6395059"/>
                </a:cubicBezTo>
                <a:cubicBezTo>
                  <a:pt x="4209135" y="6408943"/>
                  <a:pt x="4033790" y="6396602"/>
                  <a:pt x="4182739" y="6387004"/>
                </a:cubicBezTo>
                <a:cubicBezTo>
                  <a:pt x="4143830" y="6351180"/>
                  <a:pt x="4030705" y="6404144"/>
                  <a:pt x="4031733" y="6352723"/>
                </a:cubicBezTo>
                <a:cubicBezTo>
                  <a:pt x="3972599" y="6381004"/>
                  <a:pt x="3900267" y="6383233"/>
                  <a:pt x="3827421" y="6379633"/>
                </a:cubicBezTo>
                <a:cubicBezTo>
                  <a:pt x="3754575" y="6376032"/>
                  <a:pt x="3679843" y="6366778"/>
                  <a:pt x="3614368" y="6372948"/>
                </a:cubicBezTo>
                <a:cubicBezTo>
                  <a:pt x="3603569" y="6407229"/>
                  <a:pt x="3647448" y="6374663"/>
                  <a:pt x="3636650" y="6408943"/>
                </a:cubicBezTo>
                <a:cubicBezTo>
                  <a:pt x="3529352" y="6356494"/>
                  <a:pt x="3391373" y="6424883"/>
                  <a:pt x="3305843" y="6373463"/>
                </a:cubicBezTo>
                <a:cubicBezTo>
                  <a:pt x="3239167" y="6426425"/>
                  <a:pt x="3138725" y="6358378"/>
                  <a:pt x="3080277" y="6383403"/>
                </a:cubicBezTo>
                <a:cubicBezTo>
                  <a:pt x="3072564" y="6341066"/>
                  <a:pt x="3049939" y="6373633"/>
                  <a:pt x="3028856" y="6347752"/>
                </a:cubicBezTo>
                <a:cubicBezTo>
                  <a:pt x="3009830" y="6384603"/>
                  <a:pt x="2972465" y="6356322"/>
                  <a:pt x="2934928" y="6375347"/>
                </a:cubicBezTo>
                <a:cubicBezTo>
                  <a:pt x="2924601" y="6366280"/>
                  <a:pt x="2919142" y="6352884"/>
                  <a:pt x="2920187" y="6339182"/>
                </a:cubicBezTo>
                <a:cubicBezTo>
                  <a:pt x="2901675" y="6340209"/>
                  <a:pt x="2908874" y="6373463"/>
                  <a:pt x="2898933" y="6384603"/>
                </a:cubicBezTo>
                <a:cubicBezTo>
                  <a:pt x="2892763" y="6376205"/>
                  <a:pt x="2852997" y="6365748"/>
                  <a:pt x="2848712" y="6384603"/>
                </a:cubicBezTo>
                <a:cubicBezTo>
                  <a:pt x="2833114" y="6333182"/>
                  <a:pt x="2731644" y="6386659"/>
                  <a:pt x="2690336" y="6350322"/>
                </a:cubicBezTo>
                <a:cubicBezTo>
                  <a:pt x="2707476" y="6329411"/>
                  <a:pt x="2754612" y="6346210"/>
                  <a:pt x="2783408" y="6340038"/>
                </a:cubicBezTo>
                <a:cubicBezTo>
                  <a:pt x="2778780" y="6330954"/>
                  <a:pt x="2766267" y="6330954"/>
                  <a:pt x="2768838" y="6313299"/>
                </a:cubicBezTo>
                <a:cubicBezTo>
                  <a:pt x="2733015" y="6316728"/>
                  <a:pt x="2672853" y="6331811"/>
                  <a:pt x="2646629" y="6314842"/>
                </a:cubicBezTo>
                <a:cubicBezTo>
                  <a:pt x="2617147" y="6339352"/>
                  <a:pt x="2667882" y="6334897"/>
                  <a:pt x="2661541" y="6359578"/>
                </a:cubicBezTo>
                <a:cubicBezTo>
                  <a:pt x="2564355" y="6363520"/>
                  <a:pt x="2514648" y="6339352"/>
                  <a:pt x="2433403" y="6364377"/>
                </a:cubicBezTo>
                <a:lnTo>
                  <a:pt x="2432546" y="6328382"/>
                </a:lnTo>
                <a:cubicBezTo>
                  <a:pt x="2426719" y="6330268"/>
                  <a:pt x="2425690" y="6337638"/>
                  <a:pt x="2418490" y="6337810"/>
                </a:cubicBezTo>
                <a:cubicBezTo>
                  <a:pt x="2408034" y="6341923"/>
                  <a:pt x="2421575" y="6349294"/>
                  <a:pt x="2418490" y="6364720"/>
                </a:cubicBezTo>
                <a:lnTo>
                  <a:pt x="2361757" y="6366434"/>
                </a:lnTo>
                <a:cubicBezTo>
                  <a:pt x="2352843" y="6354950"/>
                  <a:pt x="2358499" y="6352379"/>
                  <a:pt x="2361757" y="6339524"/>
                </a:cubicBezTo>
                <a:cubicBezTo>
                  <a:pt x="2347359" y="6336953"/>
                  <a:pt x="2339473" y="6342095"/>
                  <a:pt x="2341016" y="6358207"/>
                </a:cubicBezTo>
                <a:cubicBezTo>
                  <a:pt x="2326838" y="6341811"/>
                  <a:pt x="2304271" y="6335411"/>
                  <a:pt x="2283596" y="6341923"/>
                </a:cubicBezTo>
                <a:cubicBezTo>
                  <a:pt x="2288299" y="6333705"/>
                  <a:pt x="2290504" y="6324293"/>
                  <a:pt x="2289938" y="6314842"/>
                </a:cubicBezTo>
                <a:cubicBezTo>
                  <a:pt x="2276740" y="6331982"/>
                  <a:pt x="2284797" y="6331982"/>
                  <a:pt x="2261828" y="6324783"/>
                </a:cubicBezTo>
                <a:cubicBezTo>
                  <a:pt x="2266627" y="6333696"/>
                  <a:pt x="2278969" y="6333525"/>
                  <a:pt x="2276912" y="6351179"/>
                </a:cubicBezTo>
                <a:cubicBezTo>
                  <a:pt x="2251201" y="6348265"/>
                  <a:pt x="2267656" y="6368319"/>
                  <a:pt x="2284281" y="6360092"/>
                </a:cubicBezTo>
                <a:cubicBezTo>
                  <a:pt x="2270570" y="6389916"/>
                  <a:pt x="2247430" y="6354607"/>
                  <a:pt x="2234232" y="6352550"/>
                </a:cubicBezTo>
                <a:cubicBezTo>
                  <a:pt x="2239031" y="6336438"/>
                  <a:pt x="2247259" y="6351008"/>
                  <a:pt x="2255658" y="6352550"/>
                </a:cubicBezTo>
                <a:cubicBezTo>
                  <a:pt x="2242973" y="6304043"/>
                  <a:pt x="2198580" y="6390087"/>
                  <a:pt x="2176984" y="6337124"/>
                </a:cubicBezTo>
                <a:cubicBezTo>
                  <a:pt x="2187782" y="6308157"/>
                  <a:pt x="2193095" y="6364548"/>
                  <a:pt x="2219834" y="6344837"/>
                </a:cubicBezTo>
                <a:cubicBezTo>
                  <a:pt x="2210064" y="6324440"/>
                  <a:pt x="2147674" y="6299587"/>
                  <a:pt x="2112536" y="6321869"/>
                </a:cubicBezTo>
                <a:cubicBezTo>
                  <a:pt x="2118878" y="6329925"/>
                  <a:pt x="2129677" y="6326840"/>
                  <a:pt x="2155216" y="6328897"/>
                </a:cubicBezTo>
                <a:cubicBezTo>
                  <a:pt x="2177498" y="6341923"/>
                  <a:pt x="2124878" y="6338152"/>
                  <a:pt x="2113393" y="6339695"/>
                </a:cubicBezTo>
                <a:cubicBezTo>
                  <a:pt x="2113393" y="6362492"/>
                  <a:pt x="2130534" y="6360949"/>
                  <a:pt x="2135847" y="6374833"/>
                </a:cubicBezTo>
                <a:cubicBezTo>
                  <a:pt x="2125563" y="6409113"/>
                  <a:pt x="2088712" y="6353750"/>
                  <a:pt x="2086655" y="6377061"/>
                </a:cubicBezTo>
                <a:cubicBezTo>
                  <a:pt x="2080828" y="6369519"/>
                  <a:pt x="2087683" y="6337124"/>
                  <a:pt x="2056831" y="6342780"/>
                </a:cubicBezTo>
                <a:cubicBezTo>
                  <a:pt x="2061181" y="6331371"/>
                  <a:pt x="2072047" y="6323765"/>
                  <a:pt x="2084256" y="6323583"/>
                </a:cubicBezTo>
                <a:cubicBezTo>
                  <a:pt x="2048604" y="6296673"/>
                  <a:pt x="2042776" y="6377404"/>
                  <a:pt x="2001639" y="6372604"/>
                </a:cubicBezTo>
                <a:cubicBezTo>
                  <a:pt x="2016037" y="6345523"/>
                  <a:pt x="1969244" y="6358892"/>
                  <a:pt x="1951933" y="6365577"/>
                </a:cubicBezTo>
                <a:cubicBezTo>
                  <a:pt x="1954847" y="6377746"/>
                  <a:pt x="1969073" y="6372262"/>
                  <a:pt x="1980557" y="6373461"/>
                </a:cubicBezTo>
                <a:cubicBezTo>
                  <a:pt x="1987927" y="6388545"/>
                  <a:pt x="1933935" y="6382031"/>
                  <a:pt x="1924166" y="6376032"/>
                </a:cubicBezTo>
                <a:cubicBezTo>
                  <a:pt x="1941306" y="6340381"/>
                  <a:pt x="1912510" y="6347921"/>
                  <a:pt x="1950219" y="6329754"/>
                </a:cubicBezTo>
                <a:cubicBezTo>
                  <a:pt x="1893142" y="6310042"/>
                  <a:pt x="1870174" y="6325126"/>
                  <a:pt x="1814811" y="6328038"/>
                </a:cubicBezTo>
                <a:cubicBezTo>
                  <a:pt x="1849091" y="6367975"/>
                  <a:pt x="1855605" y="6323582"/>
                  <a:pt x="1908225" y="6340552"/>
                </a:cubicBezTo>
                <a:cubicBezTo>
                  <a:pt x="1888171" y="6362149"/>
                  <a:pt x="1892113" y="6344323"/>
                  <a:pt x="1903426" y="6377061"/>
                </a:cubicBezTo>
                <a:cubicBezTo>
                  <a:pt x="1877658" y="6370257"/>
                  <a:pt x="1850780" y="6368742"/>
                  <a:pt x="1824409" y="6372604"/>
                </a:cubicBezTo>
                <a:cubicBezTo>
                  <a:pt x="1841550" y="6347750"/>
                  <a:pt x="1818067" y="6340552"/>
                  <a:pt x="1795956" y="6347580"/>
                </a:cubicBezTo>
                <a:cubicBezTo>
                  <a:pt x="1774874" y="6346208"/>
                  <a:pt x="1814639" y="6372262"/>
                  <a:pt x="1791157" y="6375004"/>
                </a:cubicBezTo>
                <a:cubicBezTo>
                  <a:pt x="1812704" y="6390399"/>
                  <a:pt x="1838738" y="6398234"/>
                  <a:pt x="1865203" y="6397286"/>
                </a:cubicBezTo>
                <a:cubicBezTo>
                  <a:pt x="1792700" y="6409113"/>
                  <a:pt x="1660548" y="6397286"/>
                  <a:pt x="1599700" y="6453848"/>
                </a:cubicBezTo>
                <a:cubicBezTo>
                  <a:pt x="1604093" y="6445642"/>
                  <a:pt x="1610680" y="6438817"/>
                  <a:pt x="1618726" y="6434137"/>
                </a:cubicBezTo>
                <a:cubicBezTo>
                  <a:pt x="1590616" y="6421110"/>
                  <a:pt x="1557021" y="6421454"/>
                  <a:pt x="1541424" y="6432081"/>
                </a:cubicBezTo>
                <a:cubicBezTo>
                  <a:pt x="1522912" y="6419740"/>
                  <a:pt x="1565077" y="6403800"/>
                  <a:pt x="1573133" y="6392829"/>
                </a:cubicBezTo>
                <a:cubicBezTo>
                  <a:pt x="1570477" y="6388458"/>
                  <a:pt x="1566191" y="6386530"/>
                  <a:pt x="1562570" y="6383466"/>
                </a:cubicBezTo>
                <a:lnTo>
                  <a:pt x="1559190" y="6375153"/>
                </a:lnTo>
                <a:lnTo>
                  <a:pt x="1554452" y="6381178"/>
                </a:lnTo>
                <a:lnTo>
                  <a:pt x="1553297" y="6367798"/>
                </a:lnTo>
                <a:lnTo>
                  <a:pt x="1526533" y="6372837"/>
                </a:lnTo>
                <a:cubicBezTo>
                  <a:pt x="1502944" y="6373504"/>
                  <a:pt x="1492660" y="6363348"/>
                  <a:pt x="1456922" y="6376717"/>
                </a:cubicBezTo>
                <a:cubicBezTo>
                  <a:pt x="1464807" y="6349806"/>
                  <a:pt x="1491203" y="6342436"/>
                  <a:pt x="1505772" y="6363006"/>
                </a:cubicBezTo>
                <a:cubicBezTo>
                  <a:pt x="1477148" y="6307814"/>
                  <a:pt x="1385790" y="6348779"/>
                  <a:pt x="1360765" y="6286389"/>
                </a:cubicBezTo>
                <a:cubicBezTo>
                  <a:pt x="1349795" y="6290845"/>
                  <a:pt x="1368821" y="6301644"/>
                  <a:pt x="1355280" y="6305243"/>
                </a:cubicBezTo>
                <a:cubicBezTo>
                  <a:pt x="1371049" y="6315527"/>
                  <a:pt x="1383562" y="6331125"/>
                  <a:pt x="1402416" y="6336781"/>
                </a:cubicBezTo>
                <a:cubicBezTo>
                  <a:pt x="1388704" y="6363861"/>
                  <a:pt x="1358537" y="6328211"/>
                  <a:pt x="1329913" y="6343980"/>
                </a:cubicBezTo>
                <a:cubicBezTo>
                  <a:pt x="1322885" y="6307471"/>
                  <a:pt x="1345682" y="6346037"/>
                  <a:pt x="1365221" y="6331296"/>
                </a:cubicBezTo>
                <a:cubicBezTo>
                  <a:pt x="1348081" y="6305929"/>
                  <a:pt x="1300602" y="6326497"/>
                  <a:pt x="1300774" y="6274391"/>
                </a:cubicBezTo>
                <a:cubicBezTo>
                  <a:pt x="1282605" y="6283646"/>
                  <a:pt x="1257752" y="6251080"/>
                  <a:pt x="1249353" y="6279533"/>
                </a:cubicBezTo>
                <a:cubicBezTo>
                  <a:pt x="1232213" y="6281075"/>
                  <a:pt x="1249353" y="6254678"/>
                  <a:pt x="1262208" y="6259991"/>
                </a:cubicBezTo>
                <a:cubicBezTo>
                  <a:pt x="1250253" y="6240709"/>
                  <a:pt x="1244951" y="6265969"/>
                  <a:pt x="1229814" y="6274020"/>
                </a:cubicBezTo>
                <a:lnTo>
                  <a:pt x="1213379" y="6274044"/>
                </a:lnTo>
                <a:lnTo>
                  <a:pt x="1213767" y="6273409"/>
                </a:lnTo>
                <a:cubicBezTo>
                  <a:pt x="1217731" y="6269296"/>
                  <a:pt x="1222444" y="6265910"/>
                  <a:pt x="1221587" y="6256912"/>
                </a:cubicBezTo>
                <a:cubicBezTo>
                  <a:pt x="1207532" y="6246627"/>
                  <a:pt x="1150798" y="6246456"/>
                  <a:pt x="1140171" y="6264968"/>
                </a:cubicBezTo>
                <a:cubicBezTo>
                  <a:pt x="1172566" y="6261368"/>
                  <a:pt x="1188336" y="6282108"/>
                  <a:pt x="1210446" y="6294277"/>
                </a:cubicBezTo>
                <a:cubicBezTo>
                  <a:pt x="1208518" y="6288321"/>
                  <a:pt x="1208357" y="6284132"/>
                  <a:pt x="1209174" y="6280919"/>
                </a:cubicBezTo>
                <a:lnTo>
                  <a:pt x="1212155" y="6276045"/>
                </a:lnTo>
                <a:lnTo>
                  <a:pt x="1225112" y="6294965"/>
                </a:lnTo>
                <a:cubicBezTo>
                  <a:pt x="1256357" y="6330027"/>
                  <a:pt x="1274035" y="6278247"/>
                  <a:pt x="1313630" y="6336438"/>
                </a:cubicBezTo>
                <a:cubicBezTo>
                  <a:pt x="1245068" y="6329154"/>
                  <a:pt x="1173251" y="6306443"/>
                  <a:pt x="1100618" y="6285082"/>
                </a:cubicBezTo>
                <a:lnTo>
                  <a:pt x="1012115" y="6261645"/>
                </a:lnTo>
                <a:lnTo>
                  <a:pt x="1012112" y="6267133"/>
                </a:lnTo>
                <a:cubicBezTo>
                  <a:pt x="1009433" y="6276367"/>
                  <a:pt x="1002534" y="6283138"/>
                  <a:pt x="986765" y="6282623"/>
                </a:cubicBezTo>
                <a:cubicBezTo>
                  <a:pt x="992679" y="6278681"/>
                  <a:pt x="996321" y="6271953"/>
                  <a:pt x="998806" y="6263705"/>
                </a:cubicBezTo>
                <a:lnTo>
                  <a:pt x="999775" y="6258377"/>
                </a:lnTo>
                <a:lnTo>
                  <a:pt x="991365" y="6256150"/>
                </a:lnTo>
                <a:cubicBezTo>
                  <a:pt x="954947" y="6248241"/>
                  <a:pt x="918632" y="6242767"/>
                  <a:pt x="882723" y="6241824"/>
                </a:cubicBezTo>
                <a:cubicBezTo>
                  <a:pt x="840815" y="6240667"/>
                  <a:pt x="801124" y="6255419"/>
                  <a:pt x="766688" y="6238209"/>
                </a:cubicBezTo>
                <a:lnTo>
                  <a:pt x="760964" y="6233000"/>
                </a:lnTo>
                <a:lnTo>
                  <a:pt x="730810" y="6234484"/>
                </a:lnTo>
                <a:cubicBezTo>
                  <a:pt x="702891" y="6245106"/>
                  <a:pt x="692638" y="6276794"/>
                  <a:pt x="658187" y="6279365"/>
                </a:cubicBezTo>
                <a:cubicBezTo>
                  <a:pt x="659386" y="6265310"/>
                  <a:pt x="671727" y="6264796"/>
                  <a:pt x="672070" y="6249884"/>
                </a:cubicBezTo>
                <a:cubicBezTo>
                  <a:pt x="619792" y="6246627"/>
                  <a:pt x="607109" y="6271138"/>
                  <a:pt x="553802" y="6246627"/>
                </a:cubicBezTo>
                <a:cubicBezTo>
                  <a:pt x="559630" y="6235315"/>
                  <a:pt x="582941" y="6244570"/>
                  <a:pt x="576599" y="6218860"/>
                </a:cubicBezTo>
                <a:cubicBezTo>
                  <a:pt x="602481" y="6242856"/>
                  <a:pt x="655444" y="6237886"/>
                  <a:pt x="645160" y="6190236"/>
                </a:cubicBezTo>
                <a:cubicBezTo>
                  <a:pt x="658015" y="6210633"/>
                  <a:pt x="666414" y="6225545"/>
                  <a:pt x="680812" y="6195549"/>
                </a:cubicBezTo>
                <a:lnTo>
                  <a:pt x="689282" y="6201374"/>
                </a:lnTo>
                <a:lnTo>
                  <a:pt x="702185" y="6194664"/>
                </a:lnTo>
                <a:cubicBezTo>
                  <a:pt x="716489" y="6190440"/>
                  <a:pt x="732199" y="6187650"/>
                  <a:pt x="747250" y="6184211"/>
                </a:cubicBezTo>
                <a:lnTo>
                  <a:pt x="777925" y="6173511"/>
                </a:lnTo>
                <a:lnTo>
                  <a:pt x="766213" y="6161740"/>
                </a:lnTo>
                <a:cubicBezTo>
                  <a:pt x="758714" y="6157155"/>
                  <a:pt x="750058" y="6153299"/>
                  <a:pt x="742174" y="6148928"/>
                </a:cubicBezTo>
                <a:cubicBezTo>
                  <a:pt x="743202" y="6136415"/>
                  <a:pt x="750744" y="6119618"/>
                  <a:pt x="737717" y="6116361"/>
                </a:cubicBezTo>
                <a:cubicBezTo>
                  <a:pt x="754858" y="6100849"/>
                  <a:pt x="774055" y="6085723"/>
                  <a:pt x="785796" y="6067940"/>
                </a:cubicBezTo>
                <a:lnTo>
                  <a:pt x="792387" y="6050263"/>
                </a:lnTo>
                <a:lnTo>
                  <a:pt x="780049" y="6042574"/>
                </a:lnTo>
                <a:lnTo>
                  <a:pt x="780051" y="6044096"/>
                </a:lnTo>
                <a:cubicBezTo>
                  <a:pt x="779283" y="6048871"/>
                  <a:pt x="777311" y="6053414"/>
                  <a:pt x="772855" y="6057399"/>
                </a:cubicBezTo>
                <a:lnTo>
                  <a:pt x="762804" y="6034188"/>
                </a:lnTo>
                <a:lnTo>
                  <a:pt x="753022" y="6029686"/>
                </a:lnTo>
                <a:cubicBezTo>
                  <a:pt x="744015" y="6028309"/>
                  <a:pt x="733731" y="6030184"/>
                  <a:pt x="721090" y="6038026"/>
                </a:cubicBezTo>
                <a:cubicBezTo>
                  <a:pt x="706864" y="6032199"/>
                  <a:pt x="724861" y="6027914"/>
                  <a:pt x="735488" y="6027914"/>
                </a:cubicBezTo>
                <a:cubicBezTo>
                  <a:pt x="728974" y="6013773"/>
                  <a:pt x="712863" y="6013087"/>
                  <a:pt x="696708" y="6012487"/>
                </a:cubicBezTo>
                <a:lnTo>
                  <a:pt x="683108" y="6011010"/>
                </a:lnTo>
                <a:lnTo>
                  <a:pt x="692381" y="6020676"/>
                </a:lnTo>
                <a:cubicBezTo>
                  <a:pt x="701144" y="6032438"/>
                  <a:pt x="707379" y="6045368"/>
                  <a:pt x="710373" y="6062246"/>
                </a:cubicBezTo>
                <a:lnTo>
                  <a:pt x="710866" y="6069396"/>
                </a:lnTo>
                <a:lnTo>
                  <a:pt x="729661" y="6084309"/>
                </a:lnTo>
                <a:lnTo>
                  <a:pt x="711927" y="6084807"/>
                </a:lnTo>
                <a:lnTo>
                  <a:pt x="712345" y="6090871"/>
                </a:lnTo>
                <a:cubicBezTo>
                  <a:pt x="712133" y="6101631"/>
                  <a:pt x="711021" y="6113726"/>
                  <a:pt x="708922" y="6127502"/>
                </a:cubicBezTo>
                <a:cubicBezTo>
                  <a:pt x="692596" y="6142800"/>
                  <a:pt x="708279" y="6104106"/>
                  <a:pt x="698702" y="6088575"/>
                </a:cubicBezTo>
                <a:lnTo>
                  <a:pt x="689156" y="6086226"/>
                </a:lnTo>
                <a:lnTo>
                  <a:pt x="673706" y="6088935"/>
                </a:lnTo>
                <a:lnTo>
                  <a:pt x="670919" y="6091971"/>
                </a:lnTo>
                <a:cubicBezTo>
                  <a:pt x="667464" y="6100464"/>
                  <a:pt x="673699" y="6110234"/>
                  <a:pt x="663157" y="6128874"/>
                </a:cubicBezTo>
                <a:lnTo>
                  <a:pt x="627505" y="6123733"/>
                </a:lnTo>
                <a:cubicBezTo>
                  <a:pt x="630248" y="6114820"/>
                  <a:pt x="644646" y="6119448"/>
                  <a:pt x="655273" y="6119789"/>
                </a:cubicBezTo>
                <a:cubicBezTo>
                  <a:pt x="656901" y="6112934"/>
                  <a:pt x="654759" y="6108649"/>
                  <a:pt x="652723" y="6104192"/>
                </a:cubicBezTo>
                <a:lnTo>
                  <a:pt x="651271" y="6091531"/>
                </a:lnTo>
                <a:lnTo>
                  <a:pt x="631801" y="6092866"/>
                </a:lnTo>
                <a:lnTo>
                  <a:pt x="630281" y="6092535"/>
                </a:lnTo>
                <a:lnTo>
                  <a:pt x="628727" y="6093715"/>
                </a:lnTo>
                <a:cubicBezTo>
                  <a:pt x="624549" y="6099435"/>
                  <a:pt x="622535" y="6107620"/>
                  <a:pt x="619621" y="6114647"/>
                </a:cubicBezTo>
                <a:cubicBezTo>
                  <a:pt x="608223" y="6112590"/>
                  <a:pt x="606123" y="6104620"/>
                  <a:pt x="604023" y="6096693"/>
                </a:cubicBezTo>
                <a:lnTo>
                  <a:pt x="599836" y="6085899"/>
                </a:lnTo>
                <a:lnTo>
                  <a:pt x="592539" y="6084309"/>
                </a:lnTo>
                <a:lnTo>
                  <a:pt x="595231" y="6082965"/>
                </a:lnTo>
                <a:lnTo>
                  <a:pt x="588426" y="6078995"/>
                </a:lnTo>
                <a:cubicBezTo>
                  <a:pt x="575913" y="6097164"/>
                  <a:pt x="622706" y="6111219"/>
                  <a:pt x="591682" y="6118589"/>
                </a:cubicBezTo>
                <a:cubicBezTo>
                  <a:pt x="565629" y="6114304"/>
                  <a:pt x="591682" y="6071282"/>
                  <a:pt x="534777" y="6071454"/>
                </a:cubicBezTo>
                <a:cubicBezTo>
                  <a:pt x="513523" y="6070425"/>
                  <a:pt x="524835" y="6104192"/>
                  <a:pt x="529292" y="6109505"/>
                </a:cubicBezTo>
                <a:cubicBezTo>
                  <a:pt x="526549" y="6134530"/>
                  <a:pt x="512151" y="6058084"/>
                  <a:pt x="492097" y="6050028"/>
                </a:cubicBezTo>
                <a:cubicBezTo>
                  <a:pt x="495525" y="6032888"/>
                  <a:pt x="530492" y="6052085"/>
                  <a:pt x="546775" y="6050028"/>
                </a:cubicBezTo>
                <a:lnTo>
                  <a:pt x="547284" y="6014304"/>
                </a:lnTo>
                <a:lnTo>
                  <a:pt x="533341" y="6018748"/>
                </a:lnTo>
                <a:cubicBezTo>
                  <a:pt x="508852" y="6021404"/>
                  <a:pt x="483099" y="6014291"/>
                  <a:pt x="472900" y="5992780"/>
                </a:cubicBezTo>
                <a:lnTo>
                  <a:pt x="481360" y="5991077"/>
                </a:lnTo>
                <a:lnTo>
                  <a:pt x="453376" y="5982059"/>
                </a:lnTo>
                <a:cubicBezTo>
                  <a:pt x="444319" y="5977440"/>
                  <a:pt x="436306" y="5971569"/>
                  <a:pt x="430564" y="5965184"/>
                </a:cubicBezTo>
                <a:cubicBezTo>
                  <a:pt x="441876" y="5957300"/>
                  <a:pt x="457817" y="5954729"/>
                  <a:pt x="453189" y="5929704"/>
                </a:cubicBezTo>
                <a:lnTo>
                  <a:pt x="435192" y="5927476"/>
                </a:lnTo>
                <a:cubicBezTo>
                  <a:pt x="431027" y="5927002"/>
                  <a:pt x="427267" y="5929995"/>
                  <a:pt x="426793" y="5934160"/>
                </a:cubicBezTo>
                <a:cubicBezTo>
                  <a:pt x="426319" y="5938325"/>
                  <a:pt x="429313" y="5942085"/>
                  <a:pt x="433478" y="5942559"/>
                </a:cubicBezTo>
                <a:cubicBezTo>
                  <a:pt x="429021" y="5952672"/>
                  <a:pt x="417709" y="5941188"/>
                  <a:pt x="416337" y="5932789"/>
                </a:cubicBezTo>
                <a:cubicBezTo>
                  <a:pt x="401083" y="5951986"/>
                  <a:pt x="413252" y="5974783"/>
                  <a:pt x="389770" y="5997922"/>
                </a:cubicBezTo>
                <a:cubicBezTo>
                  <a:pt x="364402" y="5993466"/>
                  <a:pt x="404339" y="5947701"/>
                  <a:pt x="378629" y="5943416"/>
                </a:cubicBezTo>
                <a:cubicBezTo>
                  <a:pt x="357375" y="5978896"/>
                  <a:pt x="394398" y="6025689"/>
                  <a:pt x="352918" y="6068711"/>
                </a:cubicBezTo>
                <a:cubicBezTo>
                  <a:pt x="328408" y="6030317"/>
                  <a:pt x="369202" y="5959699"/>
                  <a:pt x="318638" y="5913421"/>
                </a:cubicBezTo>
                <a:cubicBezTo>
                  <a:pt x="342463" y="5924390"/>
                  <a:pt x="346062" y="5870741"/>
                  <a:pt x="325665" y="5854115"/>
                </a:cubicBezTo>
                <a:cubicBezTo>
                  <a:pt x="299784" y="5858572"/>
                  <a:pt x="336292" y="5875369"/>
                  <a:pt x="313324" y="5882739"/>
                </a:cubicBezTo>
                <a:cubicBezTo>
                  <a:pt x="293270" y="5848459"/>
                  <a:pt x="330465" y="5775613"/>
                  <a:pt x="310582" y="5740304"/>
                </a:cubicBezTo>
                <a:lnTo>
                  <a:pt x="265675" y="5735847"/>
                </a:lnTo>
                <a:cubicBezTo>
                  <a:pt x="273902" y="5705681"/>
                  <a:pt x="231394" y="5695225"/>
                  <a:pt x="189058" y="5684427"/>
                </a:cubicBezTo>
                <a:cubicBezTo>
                  <a:pt x="176202" y="5676714"/>
                  <a:pt x="179116" y="5623579"/>
                  <a:pt x="156491" y="5645004"/>
                </a:cubicBezTo>
                <a:cubicBezTo>
                  <a:pt x="164649" y="5570487"/>
                  <a:pt x="185156" y="5497849"/>
                  <a:pt x="217168" y="5430065"/>
                </a:cubicBezTo>
                <a:cubicBezTo>
                  <a:pt x="225076" y="5435469"/>
                  <a:pt x="234338" y="5438556"/>
                  <a:pt x="243906" y="5438978"/>
                </a:cubicBezTo>
                <a:cubicBezTo>
                  <a:pt x="234822" y="5473259"/>
                  <a:pt x="224538" y="5498283"/>
                  <a:pt x="195399" y="5494684"/>
                </a:cubicBezTo>
                <a:cubicBezTo>
                  <a:pt x="202770" y="5519709"/>
                  <a:pt x="169689" y="5572329"/>
                  <a:pt x="207398" y="5576100"/>
                </a:cubicBezTo>
                <a:cubicBezTo>
                  <a:pt x="194200" y="5588441"/>
                  <a:pt x="187686" y="5717679"/>
                  <a:pt x="254019" y="5668315"/>
                </a:cubicBezTo>
                <a:cubicBezTo>
                  <a:pt x="271159" y="5685455"/>
                  <a:pt x="237736" y="5705166"/>
                  <a:pt x="286414" y="5708423"/>
                </a:cubicBezTo>
                <a:cubicBezTo>
                  <a:pt x="318981" y="5696082"/>
                  <a:pt x="291213" y="5622722"/>
                  <a:pt x="306811" y="5576443"/>
                </a:cubicBezTo>
                <a:cubicBezTo>
                  <a:pt x="282301" y="5597697"/>
                  <a:pt x="283843" y="5644147"/>
                  <a:pt x="279558" y="5685455"/>
                </a:cubicBezTo>
                <a:cubicBezTo>
                  <a:pt x="258476" y="5653574"/>
                  <a:pt x="262418" y="5553132"/>
                  <a:pt x="298927" y="5561017"/>
                </a:cubicBezTo>
                <a:cubicBezTo>
                  <a:pt x="294299" y="5495712"/>
                  <a:pt x="314696" y="5467431"/>
                  <a:pt x="316067" y="5435721"/>
                </a:cubicBezTo>
                <a:cubicBezTo>
                  <a:pt x="298927" y="5435721"/>
                  <a:pt x="309039" y="5460575"/>
                  <a:pt x="296184" y="5464346"/>
                </a:cubicBezTo>
                <a:cubicBezTo>
                  <a:pt x="287957" y="5449091"/>
                  <a:pt x="294470" y="5430065"/>
                  <a:pt x="291213" y="5397156"/>
                </a:cubicBezTo>
                <a:cubicBezTo>
                  <a:pt x="276816" y="5431436"/>
                  <a:pt x="264303" y="5482857"/>
                  <a:pt x="284529" y="5508053"/>
                </a:cubicBezTo>
                <a:cubicBezTo>
                  <a:pt x="227109" y="5511137"/>
                  <a:pt x="266189" y="5445147"/>
                  <a:pt x="274416" y="5374015"/>
                </a:cubicBezTo>
                <a:cubicBezTo>
                  <a:pt x="259675" y="5393212"/>
                  <a:pt x="241678" y="5409153"/>
                  <a:pt x="252991" y="5432122"/>
                </a:cubicBezTo>
                <a:cubicBezTo>
                  <a:pt x="239924" y="5424382"/>
                  <a:pt x="233508" y="5408968"/>
                  <a:pt x="237222" y="5394242"/>
                </a:cubicBezTo>
                <a:cubicBezTo>
                  <a:pt x="214939" y="5399727"/>
                  <a:pt x="225052" y="5434693"/>
                  <a:pt x="190086" y="5428523"/>
                </a:cubicBezTo>
                <a:cubicBezTo>
                  <a:pt x="186658" y="5399898"/>
                  <a:pt x="220253" y="5404698"/>
                  <a:pt x="228651" y="5386529"/>
                </a:cubicBezTo>
                <a:cubicBezTo>
                  <a:pt x="228651" y="5322424"/>
                  <a:pt x="255733" y="5246836"/>
                  <a:pt x="245792" y="5163705"/>
                </a:cubicBezTo>
                <a:cubicBezTo>
                  <a:pt x="244935" y="5121540"/>
                  <a:pt x="262075" y="5155135"/>
                  <a:pt x="254533" y="5179132"/>
                </a:cubicBezTo>
                <a:cubicBezTo>
                  <a:pt x="271674" y="5219067"/>
                  <a:pt x="251277" y="5288828"/>
                  <a:pt x="266874" y="5329109"/>
                </a:cubicBezTo>
                <a:cubicBezTo>
                  <a:pt x="268760" y="5344534"/>
                  <a:pt x="290357" y="5345221"/>
                  <a:pt x="301155" y="5353277"/>
                </a:cubicBezTo>
                <a:cubicBezTo>
                  <a:pt x="299955" y="5365104"/>
                  <a:pt x="304069" y="5381901"/>
                  <a:pt x="290871" y="5382585"/>
                </a:cubicBezTo>
                <a:cubicBezTo>
                  <a:pt x="299441" y="5387042"/>
                  <a:pt x="308482" y="5391327"/>
                  <a:pt x="313924" y="5398119"/>
                </a:cubicBezTo>
                <a:lnTo>
                  <a:pt x="317116" y="5406109"/>
                </a:lnTo>
                <a:lnTo>
                  <a:pt x="315381" y="5428694"/>
                </a:lnTo>
                <a:cubicBezTo>
                  <a:pt x="318295" y="5421452"/>
                  <a:pt x="319291" y="5415506"/>
                  <a:pt x="318879" y="5410522"/>
                </a:cubicBezTo>
                <a:lnTo>
                  <a:pt x="317116" y="5406109"/>
                </a:lnTo>
                <a:lnTo>
                  <a:pt x="318654" y="5386089"/>
                </a:lnTo>
                <a:cubicBezTo>
                  <a:pt x="318844" y="5299135"/>
                  <a:pt x="272595" y="5289836"/>
                  <a:pt x="299441" y="5157706"/>
                </a:cubicBezTo>
                <a:cubicBezTo>
                  <a:pt x="322066" y="5178618"/>
                  <a:pt x="312810" y="5137651"/>
                  <a:pt x="335435" y="5158562"/>
                </a:cubicBezTo>
                <a:cubicBezTo>
                  <a:pt x="322580" y="5143993"/>
                  <a:pt x="336292" y="5108170"/>
                  <a:pt x="318295" y="5097371"/>
                </a:cubicBezTo>
                <a:cubicBezTo>
                  <a:pt x="318295" y="5080231"/>
                  <a:pt x="342806" y="5100628"/>
                  <a:pt x="335435" y="5112969"/>
                </a:cubicBezTo>
                <a:cubicBezTo>
                  <a:pt x="342634" y="5029839"/>
                  <a:pt x="365259" y="4883289"/>
                  <a:pt x="337835" y="4828441"/>
                </a:cubicBezTo>
                <a:cubicBezTo>
                  <a:pt x="345377" y="4798788"/>
                  <a:pt x="362174" y="4777020"/>
                  <a:pt x="354975" y="4734855"/>
                </a:cubicBezTo>
                <a:cubicBezTo>
                  <a:pt x="361038" y="4734799"/>
                  <a:pt x="366853" y="4737253"/>
                  <a:pt x="371041" y="4741637"/>
                </a:cubicBezTo>
                <a:cubicBezTo>
                  <a:pt x="375230" y="4746020"/>
                  <a:pt x="377418" y="4751941"/>
                  <a:pt x="377086" y="4757995"/>
                </a:cubicBezTo>
                <a:cubicBezTo>
                  <a:pt x="413424" y="4715316"/>
                  <a:pt x="321552" y="4684121"/>
                  <a:pt x="357546" y="4640585"/>
                </a:cubicBezTo>
                <a:cubicBezTo>
                  <a:pt x="373315" y="4650526"/>
                  <a:pt x="369544" y="4677950"/>
                  <a:pt x="394226" y="4679322"/>
                </a:cubicBezTo>
                <a:cubicBezTo>
                  <a:pt x="390456" y="4640928"/>
                  <a:pt x="371944" y="4627901"/>
                  <a:pt x="383771" y="4593620"/>
                </a:cubicBezTo>
                <a:cubicBezTo>
                  <a:pt x="376019" y="4599946"/>
                  <a:pt x="370099" y="4608231"/>
                  <a:pt x="366631" y="4617617"/>
                </a:cubicBezTo>
                <a:cubicBezTo>
                  <a:pt x="352918" y="4582308"/>
                  <a:pt x="363031" y="4398393"/>
                  <a:pt x="374515" y="4554369"/>
                </a:cubicBezTo>
                <a:cubicBezTo>
                  <a:pt x="410167" y="4513575"/>
                  <a:pt x="354975" y="4394450"/>
                  <a:pt x="406396" y="4394279"/>
                </a:cubicBezTo>
                <a:cubicBezTo>
                  <a:pt x="347262" y="4269327"/>
                  <a:pt x="389256" y="4085754"/>
                  <a:pt x="372116" y="3941605"/>
                </a:cubicBezTo>
                <a:cubicBezTo>
                  <a:pt x="337835" y="3930978"/>
                  <a:pt x="372116" y="3978285"/>
                  <a:pt x="336978" y="3967658"/>
                </a:cubicBezTo>
                <a:cubicBezTo>
                  <a:pt x="348933" y="3937405"/>
                  <a:pt x="353229" y="3905224"/>
                  <a:pt x="353690" y="3872417"/>
                </a:cubicBezTo>
                <a:lnTo>
                  <a:pt x="350626" y="3824265"/>
                </a:lnTo>
                <a:lnTo>
                  <a:pt x="347090" y="3815967"/>
                </a:lnTo>
                <a:cubicBezTo>
                  <a:pt x="342346" y="3798391"/>
                  <a:pt x="339586" y="3780339"/>
                  <a:pt x="338862" y="3762147"/>
                </a:cubicBezTo>
                <a:lnTo>
                  <a:pt x="346977" y="3767244"/>
                </a:lnTo>
                <a:lnTo>
                  <a:pt x="341027" y="3678464"/>
                </a:lnTo>
                <a:cubicBezTo>
                  <a:pt x="341445" y="3648356"/>
                  <a:pt x="345677" y="3620225"/>
                  <a:pt x="357546" y="3595371"/>
                </a:cubicBezTo>
                <a:cubicBezTo>
                  <a:pt x="301669" y="3521668"/>
                  <a:pt x="364917" y="3405800"/>
                  <a:pt x="337664" y="3339467"/>
                </a:cubicBezTo>
                <a:cubicBezTo>
                  <a:pt x="379657" y="3329183"/>
                  <a:pt x="346062" y="3305189"/>
                  <a:pt x="371944" y="3280162"/>
                </a:cubicBezTo>
                <a:cubicBezTo>
                  <a:pt x="334236" y="3259596"/>
                  <a:pt x="360974" y="3216061"/>
                  <a:pt x="340406" y="3173894"/>
                </a:cubicBezTo>
                <a:cubicBezTo>
                  <a:pt x="347590" y="3162239"/>
                  <a:pt x="360144" y="3154962"/>
                  <a:pt x="373830" y="3154526"/>
                </a:cubicBezTo>
                <a:cubicBezTo>
                  <a:pt x="371944" y="3133445"/>
                  <a:pt x="339549" y="3142701"/>
                  <a:pt x="327551" y="3131731"/>
                </a:cubicBezTo>
                <a:cubicBezTo>
                  <a:pt x="335778" y="3124359"/>
                  <a:pt x="344691" y="3078252"/>
                  <a:pt x="325151" y="3073796"/>
                </a:cubicBezTo>
                <a:cubicBezTo>
                  <a:pt x="375372" y="3054428"/>
                  <a:pt x="318809" y="2939073"/>
                  <a:pt x="353433" y="2890394"/>
                </a:cubicBezTo>
                <a:cubicBezTo>
                  <a:pt x="375029" y="2909077"/>
                  <a:pt x="359774" y="2964440"/>
                  <a:pt x="367145" y="2997521"/>
                </a:cubicBezTo>
                <a:cubicBezTo>
                  <a:pt x="376058" y="2991693"/>
                  <a:pt x="375544" y="2978153"/>
                  <a:pt x="393369" y="2980381"/>
                </a:cubicBezTo>
                <a:cubicBezTo>
                  <a:pt x="388570" y="2939416"/>
                  <a:pt x="371259" y="2870512"/>
                  <a:pt x="387370" y="2839831"/>
                </a:cubicBezTo>
                <a:cubicBezTo>
                  <a:pt x="362174" y="2806406"/>
                  <a:pt x="368002" y="2864855"/>
                  <a:pt x="343148" y="2858171"/>
                </a:cubicBezTo>
                <a:cubicBezTo>
                  <a:pt x="336464" y="2745559"/>
                  <a:pt x="359260" y="2687625"/>
                  <a:pt x="332007" y="2593696"/>
                </a:cubicBezTo>
                <a:lnTo>
                  <a:pt x="368002" y="2592153"/>
                </a:lnTo>
                <a:cubicBezTo>
                  <a:pt x="365945" y="2585640"/>
                  <a:pt x="358575" y="2584269"/>
                  <a:pt x="358232" y="2576041"/>
                </a:cubicBezTo>
                <a:cubicBezTo>
                  <a:pt x="353775" y="2564043"/>
                  <a:pt x="346919" y="2579812"/>
                  <a:pt x="331322" y="2577242"/>
                </a:cubicBezTo>
                <a:lnTo>
                  <a:pt x="328579" y="2511080"/>
                </a:lnTo>
                <a:cubicBezTo>
                  <a:pt x="339892" y="2500624"/>
                  <a:pt x="342463" y="2507309"/>
                  <a:pt x="355489" y="2510051"/>
                </a:cubicBezTo>
                <a:cubicBezTo>
                  <a:pt x="357889" y="2492911"/>
                  <a:pt x="352576" y="2484170"/>
                  <a:pt x="336292" y="2485883"/>
                </a:cubicBezTo>
                <a:cubicBezTo>
                  <a:pt x="351376" y="2471828"/>
                  <a:pt x="357375" y="2450232"/>
                  <a:pt x="351719" y="2419036"/>
                </a:cubicBezTo>
                <a:cubicBezTo>
                  <a:pt x="359780" y="2424333"/>
                  <a:pt x="369346" y="2426860"/>
                  <a:pt x="378972" y="2426235"/>
                </a:cubicBezTo>
                <a:cubicBezTo>
                  <a:pt x="361831" y="2410980"/>
                  <a:pt x="361831" y="2420237"/>
                  <a:pt x="368516" y="2393497"/>
                </a:cubicBezTo>
                <a:cubicBezTo>
                  <a:pt x="359603" y="2399153"/>
                  <a:pt x="360117" y="2412865"/>
                  <a:pt x="342291" y="2410637"/>
                </a:cubicBezTo>
                <a:cubicBezTo>
                  <a:pt x="344862" y="2380642"/>
                  <a:pt x="325151" y="2400011"/>
                  <a:pt x="333550" y="2419208"/>
                </a:cubicBezTo>
                <a:cubicBezTo>
                  <a:pt x="303554" y="2403438"/>
                  <a:pt x="338349" y="2376186"/>
                  <a:pt x="340235" y="2360931"/>
                </a:cubicBezTo>
                <a:cubicBezTo>
                  <a:pt x="356518" y="2366415"/>
                  <a:pt x="342120" y="2376014"/>
                  <a:pt x="341263" y="2385784"/>
                </a:cubicBezTo>
                <a:cubicBezTo>
                  <a:pt x="389599" y="2371043"/>
                  <a:pt x="302697" y="2319280"/>
                  <a:pt x="355489" y="2294083"/>
                </a:cubicBezTo>
                <a:cubicBezTo>
                  <a:pt x="384628" y="2306767"/>
                  <a:pt x="328236" y="2312938"/>
                  <a:pt x="348462" y="2344133"/>
                </a:cubicBezTo>
                <a:cubicBezTo>
                  <a:pt x="368687" y="2332649"/>
                  <a:pt x="392341" y="2260317"/>
                  <a:pt x="370230" y="2219009"/>
                </a:cubicBezTo>
                <a:cubicBezTo>
                  <a:pt x="362174" y="2226379"/>
                  <a:pt x="365259" y="2239578"/>
                  <a:pt x="363374" y="2268887"/>
                </a:cubicBezTo>
                <a:cubicBezTo>
                  <a:pt x="350519" y="2294769"/>
                  <a:pt x="353947" y="2233406"/>
                  <a:pt x="352233" y="2219694"/>
                </a:cubicBezTo>
                <a:cubicBezTo>
                  <a:pt x="329608" y="2219694"/>
                  <a:pt x="331150" y="2239235"/>
                  <a:pt x="317952" y="2246091"/>
                </a:cubicBezTo>
                <a:cubicBezTo>
                  <a:pt x="283672" y="2233750"/>
                  <a:pt x="338863" y="2190727"/>
                  <a:pt x="315553" y="2188156"/>
                </a:cubicBezTo>
                <a:cubicBezTo>
                  <a:pt x="323094" y="2181471"/>
                  <a:pt x="355489" y="2189699"/>
                  <a:pt x="349833" y="2153878"/>
                </a:cubicBezTo>
                <a:cubicBezTo>
                  <a:pt x="361976" y="2159970"/>
                  <a:pt x="369517" y="2172517"/>
                  <a:pt x="369202" y="2186099"/>
                </a:cubicBezTo>
                <a:cubicBezTo>
                  <a:pt x="396112" y="2144622"/>
                  <a:pt x="315210" y="2136909"/>
                  <a:pt x="319838" y="2088745"/>
                </a:cubicBezTo>
                <a:cubicBezTo>
                  <a:pt x="346919" y="2105884"/>
                  <a:pt x="333550" y="2051035"/>
                  <a:pt x="326694" y="2030639"/>
                </a:cubicBezTo>
                <a:cubicBezTo>
                  <a:pt x="314524" y="2033724"/>
                  <a:pt x="320009" y="2051550"/>
                  <a:pt x="318809" y="2064919"/>
                </a:cubicBezTo>
                <a:cubicBezTo>
                  <a:pt x="303726" y="2073318"/>
                  <a:pt x="310068" y="2010070"/>
                  <a:pt x="316067" y="1998757"/>
                </a:cubicBezTo>
                <a:cubicBezTo>
                  <a:pt x="351890" y="2019326"/>
                  <a:pt x="344177" y="1985559"/>
                  <a:pt x="362517" y="2029953"/>
                </a:cubicBezTo>
                <a:cubicBezTo>
                  <a:pt x="381886" y="1965163"/>
                  <a:pt x="367145" y="1932768"/>
                  <a:pt x="364745" y="1864207"/>
                </a:cubicBezTo>
                <a:cubicBezTo>
                  <a:pt x="324294" y="1904315"/>
                  <a:pt x="368859" y="1915627"/>
                  <a:pt x="351376" y="1980589"/>
                </a:cubicBezTo>
                <a:cubicBezTo>
                  <a:pt x="329950" y="1955564"/>
                  <a:pt x="347948" y="1960363"/>
                  <a:pt x="315038" y="1973904"/>
                </a:cubicBezTo>
                <a:cubicBezTo>
                  <a:pt x="321962" y="1941183"/>
                  <a:pt x="323641" y="1907567"/>
                  <a:pt x="320009" y="1874319"/>
                </a:cubicBezTo>
                <a:cubicBezTo>
                  <a:pt x="344691" y="1895916"/>
                  <a:pt x="352061" y="1867635"/>
                  <a:pt x="345548" y="1840039"/>
                </a:cubicBezTo>
                <a:cubicBezTo>
                  <a:pt x="347262" y="1813986"/>
                  <a:pt x="320523" y="1862150"/>
                  <a:pt x="318295" y="1832840"/>
                </a:cubicBezTo>
                <a:cubicBezTo>
                  <a:pt x="301770" y="1860614"/>
                  <a:pt x="293673" y="1892592"/>
                  <a:pt x="294984" y="1924883"/>
                </a:cubicBezTo>
                <a:cubicBezTo>
                  <a:pt x="283158" y="1831640"/>
                  <a:pt x="299612" y="1671036"/>
                  <a:pt x="245106" y="1595790"/>
                </a:cubicBezTo>
                <a:cubicBezTo>
                  <a:pt x="253495" y="1601958"/>
                  <a:pt x="260020" y="1610320"/>
                  <a:pt x="263960" y="1619958"/>
                </a:cubicBezTo>
                <a:cubicBezTo>
                  <a:pt x="278015" y="1586878"/>
                  <a:pt x="279044" y="1547455"/>
                  <a:pt x="269274" y="1528601"/>
                </a:cubicBezTo>
                <a:cubicBezTo>
                  <a:pt x="282301" y="1507861"/>
                  <a:pt x="296356" y="1558082"/>
                  <a:pt x="306983" y="1568366"/>
                </a:cubicBezTo>
                <a:cubicBezTo>
                  <a:pt x="315895" y="1562710"/>
                  <a:pt x="315553" y="1548998"/>
                  <a:pt x="333378" y="1551226"/>
                </a:cubicBezTo>
                <a:lnTo>
                  <a:pt x="330921" y="1531507"/>
                </a:lnTo>
                <a:lnTo>
                  <a:pt x="321047" y="1530419"/>
                </a:lnTo>
                <a:cubicBezTo>
                  <a:pt x="310273" y="1526284"/>
                  <a:pt x="301285" y="1519128"/>
                  <a:pt x="296186" y="1508373"/>
                </a:cubicBezTo>
                <a:lnTo>
                  <a:pt x="330667" y="1501399"/>
                </a:lnTo>
                <a:lnTo>
                  <a:pt x="331600" y="1492606"/>
                </a:lnTo>
                <a:cubicBezTo>
                  <a:pt x="332789" y="1485257"/>
                  <a:pt x="333920" y="1477973"/>
                  <a:pt x="333788" y="1469033"/>
                </a:cubicBezTo>
                <a:lnTo>
                  <a:pt x="329418" y="1441817"/>
                </a:lnTo>
                <a:lnTo>
                  <a:pt x="311441" y="1442725"/>
                </a:lnTo>
                <a:cubicBezTo>
                  <a:pt x="294300" y="1415815"/>
                  <a:pt x="340750" y="1431584"/>
                  <a:pt x="362861" y="1430727"/>
                </a:cubicBezTo>
                <a:cubicBezTo>
                  <a:pt x="359605" y="1406045"/>
                  <a:pt x="320353" y="1429870"/>
                  <a:pt x="323439" y="1396447"/>
                </a:cubicBezTo>
                <a:lnTo>
                  <a:pt x="375717" y="1393534"/>
                </a:lnTo>
                <a:cubicBezTo>
                  <a:pt x="373317" y="1370566"/>
                  <a:pt x="349492" y="1376394"/>
                  <a:pt x="329781" y="1378107"/>
                </a:cubicBezTo>
                <a:cubicBezTo>
                  <a:pt x="339036" y="1375879"/>
                  <a:pt x="349835" y="1337314"/>
                  <a:pt x="336123" y="1359595"/>
                </a:cubicBezTo>
                <a:cubicBezTo>
                  <a:pt x="344093" y="1344126"/>
                  <a:pt x="353091" y="1334891"/>
                  <a:pt x="363609" y="1329508"/>
                </a:cubicBezTo>
                <a:lnTo>
                  <a:pt x="366860" y="1328888"/>
                </a:lnTo>
                <a:lnTo>
                  <a:pt x="369799" y="1317079"/>
                </a:lnTo>
                <a:cubicBezTo>
                  <a:pt x="370873" y="1309098"/>
                  <a:pt x="370530" y="1300806"/>
                  <a:pt x="366973" y="1292407"/>
                </a:cubicBezTo>
                <a:cubicBezTo>
                  <a:pt x="394612" y="1288294"/>
                  <a:pt x="379154" y="1299992"/>
                  <a:pt x="375482" y="1316150"/>
                </a:cubicBezTo>
                <a:lnTo>
                  <a:pt x="376921" y="1326970"/>
                </a:lnTo>
                <a:lnTo>
                  <a:pt x="383161" y="1325780"/>
                </a:lnTo>
                <a:lnTo>
                  <a:pt x="390935" y="1314827"/>
                </a:lnTo>
                <a:cubicBezTo>
                  <a:pt x="396565" y="1299695"/>
                  <a:pt x="398284" y="1281081"/>
                  <a:pt x="410384" y="1271306"/>
                </a:cubicBezTo>
                <a:lnTo>
                  <a:pt x="419436" y="1269185"/>
                </a:lnTo>
                <a:lnTo>
                  <a:pt x="408304" y="1265260"/>
                </a:lnTo>
                <a:lnTo>
                  <a:pt x="394201" y="1260073"/>
                </a:lnTo>
                <a:lnTo>
                  <a:pt x="375372" y="1275782"/>
                </a:lnTo>
                <a:lnTo>
                  <a:pt x="376336" y="1271473"/>
                </a:lnTo>
                <a:lnTo>
                  <a:pt x="368965" y="1277035"/>
                </a:lnTo>
                <a:cubicBezTo>
                  <a:pt x="356359" y="1276561"/>
                  <a:pt x="338137" y="1256153"/>
                  <a:pt x="320011" y="1263609"/>
                </a:cubicBezTo>
                <a:cubicBezTo>
                  <a:pt x="329009" y="1244327"/>
                  <a:pt x="349674" y="1255221"/>
                  <a:pt x="365663" y="1263248"/>
                </a:cubicBezTo>
                <a:lnTo>
                  <a:pt x="377094" y="1268082"/>
                </a:lnTo>
                <a:lnTo>
                  <a:pt x="380048" y="1254868"/>
                </a:lnTo>
                <a:lnTo>
                  <a:pt x="375880" y="1253335"/>
                </a:lnTo>
                <a:cubicBezTo>
                  <a:pt x="366696" y="1248238"/>
                  <a:pt x="359947" y="1241500"/>
                  <a:pt x="358062" y="1231559"/>
                </a:cubicBezTo>
                <a:cubicBezTo>
                  <a:pt x="331837" y="1231559"/>
                  <a:pt x="314526" y="1240129"/>
                  <a:pt x="308184" y="1261382"/>
                </a:cubicBezTo>
                <a:cubicBezTo>
                  <a:pt x="297043" y="1254184"/>
                  <a:pt x="284188" y="1249213"/>
                  <a:pt x="284188" y="1227102"/>
                </a:cubicBezTo>
                <a:cubicBezTo>
                  <a:pt x="321982" y="1202291"/>
                  <a:pt x="356402" y="1214697"/>
                  <a:pt x="386001" y="1203866"/>
                </a:cubicBezTo>
                <a:lnTo>
                  <a:pt x="392541" y="1198993"/>
                </a:lnTo>
                <a:lnTo>
                  <a:pt x="398216" y="1173615"/>
                </a:lnTo>
                <a:lnTo>
                  <a:pt x="383130" y="1164561"/>
                </a:lnTo>
                <a:cubicBezTo>
                  <a:pt x="372331" y="1162740"/>
                  <a:pt x="360633" y="1164796"/>
                  <a:pt x="346921" y="1169338"/>
                </a:cubicBezTo>
                <a:cubicBezTo>
                  <a:pt x="351892" y="1131801"/>
                  <a:pt x="368003" y="1154941"/>
                  <a:pt x="388400" y="1130601"/>
                </a:cubicBezTo>
                <a:cubicBezTo>
                  <a:pt x="364918" y="1115346"/>
                  <a:pt x="328752" y="1141915"/>
                  <a:pt x="357034" y="1096320"/>
                </a:cubicBezTo>
                <a:lnTo>
                  <a:pt x="344833" y="1095596"/>
                </a:lnTo>
                <a:lnTo>
                  <a:pt x="341434" y="1110892"/>
                </a:lnTo>
                <a:cubicBezTo>
                  <a:pt x="324294" y="1107293"/>
                  <a:pt x="319495" y="1160599"/>
                  <a:pt x="314867" y="1120319"/>
                </a:cubicBezTo>
                <a:lnTo>
                  <a:pt x="322914" y="1091174"/>
                </a:lnTo>
                <a:lnTo>
                  <a:pt x="320182" y="1089464"/>
                </a:lnTo>
                <a:lnTo>
                  <a:pt x="324215" y="1086459"/>
                </a:lnTo>
                <a:lnTo>
                  <a:pt x="336456" y="1042122"/>
                </a:lnTo>
                <a:cubicBezTo>
                  <a:pt x="344474" y="988248"/>
                  <a:pt x="343290" y="931567"/>
                  <a:pt x="354180" y="876150"/>
                </a:cubicBezTo>
                <a:lnTo>
                  <a:pt x="362220" y="845327"/>
                </a:lnTo>
                <a:lnTo>
                  <a:pt x="359776" y="845387"/>
                </a:lnTo>
                <a:lnTo>
                  <a:pt x="363326" y="841089"/>
                </a:lnTo>
                <a:lnTo>
                  <a:pt x="364943" y="834889"/>
                </a:lnTo>
                <a:lnTo>
                  <a:pt x="381413" y="796389"/>
                </a:lnTo>
                <a:lnTo>
                  <a:pt x="371999" y="793792"/>
                </a:lnTo>
                <a:cubicBezTo>
                  <a:pt x="359412" y="789713"/>
                  <a:pt x="347778" y="785396"/>
                  <a:pt x="338179" y="781454"/>
                </a:cubicBezTo>
                <a:cubicBezTo>
                  <a:pt x="346578" y="765685"/>
                  <a:pt x="368518" y="765342"/>
                  <a:pt x="378630" y="751630"/>
                </a:cubicBezTo>
                <a:cubicBezTo>
                  <a:pt x="364404" y="730890"/>
                  <a:pt x="323610" y="750430"/>
                  <a:pt x="315897" y="764656"/>
                </a:cubicBezTo>
                <a:cubicBezTo>
                  <a:pt x="298757" y="745288"/>
                  <a:pt x="352749" y="734318"/>
                  <a:pt x="362176" y="716492"/>
                </a:cubicBezTo>
                <a:cubicBezTo>
                  <a:pt x="375545" y="716492"/>
                  <a:pt x="369032" y="745973"/>
                  <a:pt x="384972" y="742031"/>
                </a:cubicBezTo>
                <a:lnTo>
                  <a:pt x="387546" y="739340"/>
                </a:lnTo>
                <a:lnTo>
                  <a:pt x="393305" y="716754"/>
                </a:lnTo>
                <a:cubicBezTo>
                  <a:pt x="395287" y="707710"/>
                  <a:pt x="396626" y="697726"/>
                  <a:pt x="395769" y="686328"/>
                </a:cubicBezTo>
                <a:cubicBezTo>
                  <a:pt x="400568" y="694898"/>
                  <a:pt x="403439" y="703232"/>
                  <a:pt x="404995" y="711451"/>
                </a:cubicBezTo>
                <a:lnTo>
                  <a:pt x="405568" y="721916"/>
                </a:lnTo>
                <a:lnTo>
                  <a:pt x="429001" y="712271"/>
                </a:lnTo>
                <a:cubicBezTo>
                  <a:pt x="447320" y="706636"/>
                  <a:pt x="466817" y="702351"/>
                  <a:pt x="480101" y="690610"/>
                </a:cubicBezTo>
                <a:cubicBezTo>
                  <a:pt x="471873" y="676212"/>
                  <a:pt x="449591" y="683069"/>
                  <a:pt x="436564" y="675870"/>
                </a:cubicBezTo>
                <a:cubicBezTo>
                  <a:pt x="429194" y="684268"/>
                  <a:pt x="442735" y="700723"/>
                  <a:pt x="409826" y="695752"/>
                </a:cubicBezTo>
                <a:cubicBezTo>
                  <a:pt x="421824" y="661472"/>
                  <a:pt x="431594" y="626163"/>
                  <a:pt x="475301" y="627191"/>
                </a:cubicBezTo>
                <a:cubicBezTo>
                  <a:pt x="454733" y="616222"/>
                  <a:pt x="378116" y="612451"/>
                  <a:pt x="371431" y="644332"/>
                </a:cubicBezTo>
                <a:cubicBezTo>
                  <a:pt x="358576" y="629420"/>
                  <a:pt x="392514" y="596682"/>
                  <a:pt x="394057" y="570628"/>
                </a:cubicBezTo>
                <a:cubicBezTo>
                  <a:pt x="375202" y="556231"/>
                  <a:pt x="369889" y="560858"/>
                  <a:pt x="384801" y="534977"/>
                </a:cubicBezTo>
                <a:cubicBezTo>
                  <a:pt x="363204" y="529663"/>
                  <a:pt x="373145" y="560516"/>
                  <a:pt x="351549" y="555202"/>
                </a:cubicBezTo>
                <a:cubicBezTo>
                  <a:pt x="362462" y="524559"/>
                  <a:pt x="385895" y="500004"/>
                  <a:pt x="415996" y="487670"/>
                </a:cubicBezTo>
                <a:cubicBezTo>
                  <a:pt x="413425" y="474814"/>
                  <a:pt x="395256" y="485956"/>
                  <a:pt x="394057" y="470529"/>
                </a:cubicBezTo>
                <a:cubicBezTo>
                  <a:pt x="388058" y="468301"/>
                  <a:pt x="487300" y="473786"/>
                  <a:pt x="487642" y="427507"/>
                </a:cubicBezTo>
                <a:cubicBezTo>
                  <a:pt x="501440" y="429350"/>
                  <a:pt x="517359" y="430625"/>
                  <a:pt x="534336" y="430718"/>
                </a:cubicBezTo>
                <a:lnTo>
                  <a:pt x="557497" y="429026"/>
                </a:lnTo>
                <a:lnTo>
                  <a:pt x="565629" y="414312"/>
                </a:lnTo>
                <a:lnTo>
                  <a:pt x="570291" y="428091"/>
                </a:lnTo>
                <a:lnTo>
                  <a:pt x="587377" y="426843"/>
                </a:lnTo>
                <a:cubicBezTo>
                  <a:pt x="623436" y="421080"/>
                  <a:pt x="659474" y="408139"/>
                  <a:pt x="686984" y="383114"/>
                </a:cubicBezTo>
                <a:cubicBezTo>
                  <a:pt x="635563" y="351919"/>
                  <a:pt x="567002" y="393227"/>
                  <a:pt x="526722" y="397169"/>
                </a:cubicBezTo>
                <a:cubicBezTo>
                  <a:pt x="540777" y="360832"/>
                  <a:pt x="608653" y="383800"/>
                  <a:pt x="619965" y="344034"/>
                </a:cubicBezTo>
                <a:cubicBezTo>
                  <a:pt x="581571" y="310611"/>
                  <a:pt x="514895" y="405568"/>
                  <a:pt x="514724" y="334950"/>
                </a:cubicBezTo>
                <a:cubicBezTo>
                  <a:pt x="504954" y="334950"/>
                  <a:pt x="495013" y="334950"/>
                  <a:pt x="494841" y="345577"/>
                </a:cubicBezTo>
                <a:cubicBezTo>
                  <a:pt x="483872" y="311296"/>
                  <a:pt x="552947" y="295356"/>
                  <a:pt x="571287" y="266732"/>
                </a:cubicBezTo>
                <a:cubicBezTo>
                  <a:pt x="567368" y="275310"/>
                  <a:pt x="565772" y="284768"/>
                  <a:pt x="566659" y="294156"/>
                </a:cubicBezTo>
                <a:cubicBezTo>
                  <a:pt x="604453" y="305469"/>
                  <a:pt x="625857" y="280530"/>
                  <a:pt x="642874" y="271692"/>
                </a:cubicBezTo>
                <a:lnTo>
                  <a:pt x="658152" y="270229"/>
                </a:lnTo>
                <a:lnTo>
                  <a:pt x="653477" y="279102"/>
                </a:lnTo>
                <a:cubicBezTo>
                  <a:pt x="645097" y="284204"/>
                  <a:pt x="628835" y="281087"/>
                  <a:pt x="632820" y="299470"/>
                </a:cubicBezTo>
                <a:cubicBezTo>
                  <a:pt x="690926" y="301355"/>
                  <a:pt x="714579" y="226452"/>
                  <a:pt x="753831" y="233822"/>
                </a:cubicBezTo>
                <a:cubicBezTo>
                  <a:pt x="693840" y="179316"/>
                  <a:pt x="614823" y="268103"/>
                  <a:pt x="573344" y="259533"/>
                </a:cubicBezTo>
                <a:cubicBezTo>
                  <a:pt x="618454" y="221726"/>
                  <a:pt x="673613" y="197899"/>
                  <a:pt x="732063" y="190972"/>
                </a:cubicBezTo>
                <a:close/>
                <a:moveTo>
                  <a:pt x="4607057" y="184246"/>
                </a:moveTo>
                <a:lnTo>
                  <a:pt x="4607133" y="184287"/>
                </a:lnTo>
                <a:lnTo>
                  <a:pt x="4607133" y="184630"/>
                </a:lnTo>
                <a:close/>
                <a:moveTo>
                  <a:pt x="1577541" y="160205"/>
                </a:moveTo>
                <a:lnTo>
                  <a:pt x="1494642" y="183813"/>
                </a:lnTo>
                <a:cubicBezTo>
                  <a:pt x="1399794" y="199392"/>
                  <a:pt x="1283037" y="193543"/>
                  <a:pt x="1212848" y="206398"/>
                </a:cubicBezTo>
                <a:cubicBezTo>
                  <a:pt x="1301934" y="181973"/>
                  <a:pt x="1405772" y="178181"/>
                  <a:pt x="1495581" y="170219"/>
                </a:cubicBezTo>
                <a:close/>
                <a:moveTo>
                  <a:pt x="1579649" y="159605"/>
                </a:moveTo>
                <a:lnTo>
                  <a:pt x="1579649" y="159948"/>
                </a:lnTo>
                <a:lnTo>
                  <a:pt x="1577541" y="160205"/>
                </a:lnTo>
                <a:close/>
                <a:moveTo>
                  <a:pt x="4509948" y="150353"/>
                </a:moveTo>
                <a:cubicBezTo>
                  <a:pt x="4519975" y="148381"/>
                  <a:pt x="4528674" y="150695"/>
                  <a:pt x="4536081" y="155963"/>
                </a:cubicBezTo>
                <a:lnTo>
                  <a:pt x="4546735" y="169483"/>
                </a:lnTo>
                <a:lnTo>
                  <a:pt x="4567046" y="165197"/>
                </a:lnTo>
                <a:cubicBezTo>
                  <a:pt x="4582553" y="163863"/>
                  <a:pt x="4598988" y="165530"/>
                  <a:pt x="4605006" y="173895"/>
                </a:cubicBezTo>
                <a:lnTo>
                  <a:pt x="4607057" y="184246"/>
                </a:lnTo>
                <a:lnTo>
                  <a:pt x="4593646" y="176978"/>
                </a:lnTo>
                <a:cubicBezTo>
                  <a:pt x="4588268" y="175765"/>
                  <a:pt x="4582151" y="175578"/>
                  <a:pt x="4575724" y="175824"/>
                </a:cubicBezTo>
                <a:lnTo>
                  <a:pt x="4552644" y="176982"/>
                </a:lnTo>
                <a:lnTo>
                  <a:pt x="4554470" y="179298"/>
                </a:lnTo>
                <a:cubicBezTo>
                  <a:pt x="4564197" y="198988"/>
                  <a:pt x="4568910" y="225170"/>
                  <a:pt x="4568910" y="247195"/>
                </a:cubicBezTo>
                <a:lnTo>
                  <a:pt x="4568739" y="247195"/>
                </a:lnTo>
                <a:cubicBezTo>
                  <a:pt x="4555627" y="234425"/>
                  <a:pt x="4550527" y="213557"/>
                  <a:pt x="4543907" y="194210"/>
                </a:cubicBezTo>
                <a:lnTo>
                  <a:pt x="4535264" y="175409"/>
                </a:lnTo>
                <a:lnTo>
                  <a:pt x="4534654" y="174504"/>
                </a:lnTo>
                <a:lnTo>
                  <a:pt x="4534805" y="174410"/>
                </a:lnTo>
                <a:lnTo>
                  <a:pt x="4531644" y="167533"/>
                </a:lnTo>
                <a:cubicBezTo>
                  <a:pt x="4526381" y="159823"/>
                  <a:pt x="4519546" y="153695"/>
                  <a:pt x="4509948" y="150353"/>
                </a:cubicBezTo>
                <a:close/>
                <a:moveTo>
                  <a:pt x="1260497" y="140687"/>
                </a:moveTo>
                <a:cubicBezTo>
                  <a:pt x="1283080" y="141565"/>
                  <a:pt x="1305062" y="144950"/>
                  <a:pt x="1332829" y="141436"/>
                </a:cubicBezTo>
                <a:cubicBezTo>
                  <a:pt x="1295121" y="169375"/>
                  <a:pt x="1227417" y="151892"/>
                  <a:pt x="1184566" y="154977"/>
                </a:cubicBezTo>
                <a:cubicBezTo>
                  <a:pt x="1214733" y="141436"/>
                  <a:pt x="1237915" y="139808"/>
                  <a:pt x="1260497" y="140687"/>
                </a:cubicBezTo>
                <a:close/>
                <a:moveTo>
                  <a:pt x="1131072" y="139832"/>
                </a:moveTo>
                <a:cubicBezTo>
                  <a:pt x="1143418" y="141619"/>
                  <a:pt x="1154313" y="146707"/>
                  <a:pt x="1161598" y="157377"/>
                </a:cubicBezTo>
                <a:cubicBezTo>
                  <a:pt x="1142744" y="130809"/>
                  <a:pt x="1056185" y="177945"/>
                  <a:pt x="1039045" y="151378"/>
                </a:cubicBezTo>
                <a:cubicBezTo>
                  <a:pt x="1043930" y="158834"/>
                  <a:pt x="1094033" y="134473"/>
                  <a:pt x="1131072" y="139832"/>
                </a:cubicBezTo>
                <a:close/>
                <a:moveTo>
                  <a:pt x="1461553" y="131324"/>
                </a:moveTo>
                <a:cubicBezTo>
                  <a:pt x="1445441" y="152920"/>
                  <a:pt x="1379451" y="159605"/>
                  <a:pt x="1341571" y="150178"/>
                </a:cubicBezTo>
                <a:lnTo>
                  <a:pt x="1341571" y="149835"/>
                </a:lnTo>
                <a:cubicBezTo>
                  <a:pt x="1366596" y="137837"/>
                  <a:pt x="1410132" y="136809"/>
                  <a:pt x="1461553" y="131324"/>
                </a:cubicBezTo>
                <a:close/>
                <a:moveTo>
                  <a:pt x="4871008" y="123335"/>
                </a:moveTo>
                <a:cubicBezTo>
                  <a:pt x="4881099" y="125014"/>
                  <a:pt x="4885791" y="135395"/>
                  <a:pt x="4867151" y="133723"/>
                </a:cubicBezTo>
                <a:cubicBezTo>
                  <a:pt x="4846926" y="140579"/>
                  <a:pt x="4811959" y="157891"/>
                  <a:pt x="4798590" y="147093"/>
                </a:cubicBezTo>
                <a:lnTo>
                  <a:pt x="4772222" y="157810"/>
                </a:lnTo>
                <a:lnTo>
                  <a:pt x="4772023" y="157548"/>
                </a:lnTo>
                <a:lnTo>
                  <a:pt x="4772023" y="157891"/>
                </a:lnTo>
                <a:lnTo>
                  <a:pt x="4772222" y="157810"/>
                </a:lnTo>
                <a:lnTo>
                  <a:pt x="4777165" y="164297"/>
                </a:lnTo>
                <a:cubicBezTo>
                  <a:pt x="4780079" y="165047"/>
                  <a:pt x="4783678" y="164919"/>
                  <a:pt x="4786420" y="165776"/>
                </a:cubicBezTo>
                <a:cubicBezTo>
                  <a:pt x="4784535" y="186173"/>
                  <a:pt x="4752140" y="171260"/>
                  <a:pt x="4738428" y="177431"/>
                </a:cubicBezTo>
                <a:cubicBezTo>
                  <a:pt x="4746655" y="164747"/>
                  <a:pt x="4758482" y="158234"/>
                  <a:pt x="4737056" y="150349"/>
                </a:cubicBezTo>
                <a:cubicBezTo>
                  <a:pt x="4764138" y="146921"/>
                  <a:pt x="4811788" y="128753"/>
                  <a:pt x="4859781" y="125325"/>
                </a:cubicBezTo>
                <a:cubicBezTo>
                  <a:pt x="4863680" y="123182"/>
                  <a:pt x="4867644" y="122775"/>
                  <a:pt x="4871008" y="123335"/>
                </a:cubicBezTo>
                <a:close/>
                <a:moveTo>
                  <a:pt x="1682833" y="118126"/>
                </a:moveTo>
                <a:cubicBezTo>
                  <a:pt x="1671708" y="128422"/>
                  <a:pt x="1657835" y="135269"/>
                  <a:pt x="1642896" y="137837"/>
                </a:cubicBezTo>
                <a:cubicBezTo>
                  <a:pt x="1625913" y="140677"/>
                  <a:pt x="1608677" y="141710"/>
                  <a:pt x="1591476" y="140922"/>
                </a:cubicBezTo>
                <a:cubicBezTo>
                  <a:pt x="1574335" y="140922"/>
                  <a:pt x="1555481" y="139380"/>
                  <a:pt x="1537656" y="139722"/>
                </a:cubicBezTo>
                <a:cubicBezTo>
                  <a:pt x="1520190" y="139909"/>
                  <a:pt x="1502853" y="142742"/>
                  <a:pt x="1486235" y="148121"/>
                </a:cubicBezTo>
                <a:cubicBezTo>
                  <a:pt x="1512675" y="134282"/>
                  <a:pt x="1542093" y="127103"/>
                  <a:pt x="1571936" y="127210"/>
                </a:cubicBezTo>
                <a:cubicBezTo>
                  <a:pt x="1609041" y="126230"/>
                  <a:pt x="1646064" y="123198"/>
                  <a:pt x="1682833" y="118126"/>
                </a:cubicBezTo>
                <a:close/>
                <a:moveTo>
                  <a:pt x="4731572" y="58138"/>
                </a:moveTo>
                <a:cubicBezTo>
                  <a:pt x="4750426" y="70993"/>
                  <a:pt x="4768766" y="84191"/>
                  <a:pt x="4770309" y="114530"/>
                </a:cubicBezTo>
                <a:cubicBezTo>
                  <a:pt x="4754368" y="98589"/>
                  <a:pt x="4736028" y="85391"/>
                  <a:pt x="4731572" y="58138"/>
                </a:cubicBezTo>
                <a:close/>
                <a:moveTo>
                  <a:pt x="1093142" y="1291"/>
                </a:moveTo>
                <a:cubicBezTo>
                  <a:pt x="1103858" y="-602"/>
                  <a:pt x="1114938" y="-430"/>
                  <a:pt x="1125775" y="1915"/>
                </a:cubicBezTo>
                <a:cubicBezTo>
                  <a:pt x="1147034" y="4758"/>
                  <a:pt x="1167800" y="10525"/>
                  <a:pt x="1187480" y="19055"/>
                </a:cubicBezTo>
                <a:cubicBezTo>
                  <a:pt x="1175824" y="34310"/>
                  <a:pt x="1155427" y="32767"/>
                  <a:pt x="1132631" y="27625"/>
                </a:cubicBezTo>
                <a:cubicBezTo>
                  <a:pt x="1109888" y="20359"/>
                  <a:pt x="1086451" y="15476"/>
                  <a:pt x="1062699" y="13056"/>
                </a:cubicBezTo>
                <a:cubicBezTo>
                  <a:pt x="1072077" y="7141"/>
                  <a:pt x="1082427" y="3184"/>
                  <a:pt x="1093142" y="1291"/>
                </a:cubicBezTo>
                <a:close/>
              </a:path>
            </a:pathLst>
          </a:custGeom>
          <a:blipFill dpi="0" rotWithShape="0">
            <a:blip r:embed="rId2"/>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5356225" y="373380"/>
            <a:ext cx="4996180" cy="368300"/>
          </a:xfrm>
          <a:prstGeom prst="rect">
            <a:avLst/>
          </a:prstGeom>
          <a:noFill/>
        </p:spPr>
        <p:txBody>
          <a:bodyPr wrap="square" rtlCol="0">
            <a:spAutoFit/>
          </a:bodyPr>
          <a:p>
            <a:pPr algn="l"/>
            <a:r>
              <a:rPr lang="zh-CN" altLang="en-US" u="sng">
                <a:solidFill>
                  <a:schemeClr val="bg1"/>
                </a:solidFill>
              </a:rPr>
              <a:t>Non-pressure sintered silicon carbide workshop</a:t>
            </a:r>
            <a:endParaRPr lang="zh-CN" altLang="en-US" u="sng">
              <a:solidFill>
                <a:schemeClr val="bg1"/>
              </a:solidFill>
            </a:endParaRPr>
          </a:p>
        </p:txBody>
      </p:sp>
      <p:sp>
        <p:nvSpPr>
          <p:cNvPr id="20" name="文本框 19"/>
          <p:cNvSpPr txBox="1"/>
          <p:nvPr/>
        </p:nvSpPr>
        <p:spPr>
          <a:xfrm>
            <a:off x="5478145" y="931545"/>
            <a:ext cx="2741930"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无压烧结碳化硅车间</a:t>
            </a:r>
            <a:endParaRPr lang="zh-CN" altLang="en-US">
              <a:solidFill>
                <a:schemeClr val="bg1"/>
              </a:solidFill>
              <a:latin typeface="华文楷体" panose="02010600040101010101" charset="-122"/>
              <a:ea typeface="华文楷体" panose="02010600040101010101" charset="-122"/>
            </a:endParaRPr>
          </a:p>
        </p:txBody>
      </p:sp>
      <p:grpSp>
        <p:nvGrpSpPr>
          <p:cNvPr id="22" name="组合 21"/>
          <p:cNvGrpSpPr/>
          <p:nvPr>
            <p:custDataLst>
              <p:tags r:id="rId3"/>
            </p:custDataLst>
          </p:nvPr>
        </p:nvGrpSpPr>
        <p:grpSpPr>
          <a:xfrm>
            <a:off x="633730" y="218440"/>
            <a:ext cx="4751705" cy="3463290"/>
            <a:chOff x="953" y="753"/>
            <a:chExt cx="7483" cy="5454"/>
          </a:xfrm>
        </p:grpSpPr>
        <p:sp>
          <p:nvSpPr>
            <p:cNvPr id="23" name="PA-矩形 7"/>
            <p:cNvSpPr/>
            <p:nvPr>
              <p:custDataLst>
                <p:tags r:id="rId4"/>
              </p:custDataLst>
            </p:nvPr>
          </p:nvSpPr>
          <p:spPr>
            <a:xfrm>
              <a:off x="953" y="1511"/>
              <a:ext cx="770" cy="3470"/>
            </a:xfrm>
            <a:prstGeom prst="rect">
              <a:avLst/>
            </a:prstGeom>
            <a:blipFill dpi="0" rotWithShape="0">
              <a:blip r:embed="rId5"/>
              <a:srcRect/>
              <a:stretch>
                <a:fillRect t="-27000" r="-872000" b="-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PA-矩形 8"/>
            <p:cNvSpPr/>
            <p:nvPr>
              <p:custDataLst>
                <p:tags r:id="rId6"/>
              </p:custDataLst>
            </p:nvPr>
          </p:nvSpPr>
          <p:spPr>
            <a:xfrm>
              <a:off x="1787" y="1979"/>
              <a:ext cx="1110" cy="4228"/>
            </a:xfrm>
            <a:prstGeom prst="rect">
              <a:avLst/>
            </a:prstGeom>
            <a:blipFill dpi="0" rotWithShape="0">
              <a:blip r:embed="rId5"/>
              <a:srcRect/>
              <a:stretch>
                <a:fillRect l="-75000" t="-33000" r="-499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PA-矩形 9"/>
            <p:cNvSpPr/>
            <p:nvPr>
              <p:custDataLst>
                <p:tags r:id="rId7"/>
              </p:custDataLst>
            </p:nvPr>
          </p:nvSpPr>
          <p:spPr>
            <a:xfrm>
              <a:off x="2961" y="866"/>
              <a:ext cx="928" cy="952"/>
            </a:xfrm>
            <a:prstGeom prst="rect">
              <a:avLst/>
            </a:prstGeom>
            <a:blipFill dpi="0" rotWithShape="0">
              <a:blip r:embed="rId5"/>
              <a:srcRect/>
              <a:stretch>
                <a:fillRect l="-216000" t="-29000" r="-490000" b="-4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PA-矩形 10"/>
            <p:cNvSpPr/>
            <p:nvPr>
              <p:custDataLst>
                <p:tags r:id="rId8"/>
              </p:custDataLst>
            </p:nvPr>
          </p:nvSpPr>
          <p:spPr>
            <a:xfrm>
              <a:off x="2961" y="1876"/>
              <a:ext cx="3466" cy="3470"/>
            </a:xfrm>
            <a:prstGeom prst="rect">
              <a:avLst/>
            </a:prstGeom>
            <a:blipFill dpi="0" rotWithShape="0">
              <a:blip r:embed="rId5"/>
              <a:srcRect/>
              <a:stretch>
                <a:fillRect l="-58000" t="-37000" r="-58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PA-矩形 11"/>
            <p:cNvSpPr/>
            <p:nvPr>
              <p:custDataLst>
                <p:tags r:id="rId9"/>
              </p:custDataLst>
            </p:nvPr>
          </p:nvSpPr>
          <p:spPr>
            <a:xfrm>
              <a:off x="2961" y="5404"/>
              <a:ext cx="3466" cy="398"/>
            </a:xfrm>
            <a:prstGeom prst="rect">
              <a:avLst/>
            </a:prstGeom>
            <a:blipFill dpi="0" rotWithShape="0">
              <a:blip r:embed="rId5"/>
              <a:srcRect/>
              <a:stretch>
                <a:fillRect l="-58000" t="-1209000" r="-58000" b="-14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PA-矩形 12"/>
            <p:cNvSpPr/>
            <p:nvPr>
              <p:custDataLst>
                <p:tags r:id="rId10"/>
              </p:custDataLst>
            </p:nvPr>
          </p:nvSpPr>
          <p:spPr>
            <a:xfrm>
              <a:off x="6491" y="753"/>
              <a:ext cx="1110" cy="3470"/>
            </a:xfrm>
            <a:prstGeom prst="rect">
              <a:avLst/>
            </a:prstGeom>
            <a:blipFill dpi="0" rotWithShape="0">
              <a:blip r:embed="rId5"/>
              <a:srcRect/>
              <a:stretch>
                <a:fillRect l="-499000" t="-5000" r="-75000" b="-6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PA-矩形 13"/>
            <p:cNvSpPr/>
            <p:nvPr>
              <p:custDataLst>
                <p:tags r:id="rId11"/>
              </p:custDataLst>
            </p:nvPr>
          </p:nvSpPr>
          <p:spPr>
            <a:xfrm>
              <a:off x="6491" y="4280"/>
              <a:ext cx="1110" cy="1175"/>
            </a:xfrm>
            <a:prstGeom prst="rect">
              <a:avLst/>
            </a:prstGeom>
            <a:blipFill dpi="0" rotWithShape="0">
              <a:blip r:embed="rId5"/>
              <a:srcRect/>
              <a:stretch>
                <a:fillRect l="-499000" t="-314000" r="-75000" b="-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PA-矩形 14"/>
            <p:cNvSpPr/>
            <p:nvPr>
              <p:custDataLst>
                <p:tags r:id="rId12"/>
              </p:custDataLst>
            </p:nvPr>
          </p:nvSpPr>
          <p:spPr>
            <a:xfrm>
              <a:off x="7666" y="2736"/>
              <a:ext cx="770" cy="3470"/>
            </a:xfrm>
            <a:prstGeom prst="rect">
              <a:avLst/>
            </a:prstGeom>
            <a:blipFill dpi="0" rotWithShape="0">
              <a:blip r:embed="rId5"/>
              <a:srcRect/>
              <a:stretch>
                <a:fillRect l="-872000" t="-62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1" name="文本框 30"/>
          <p:cNvSpPr txBox="1"/>
          <p:nvPr/>
        </p:nvSpPr>
        <p:spPr>
          <a:xfrm>
            <a:off x="3857625" y="4360545"/>
            <a:ext cx="3353435" cy="368300"/>
          </a:xfrm>
          <a:prstGeom prst="rect">
            <a:avLst/>
          </a:prstGeom>
          <a:noFill/>
        </p:spPr>
        <p:txBody>
          <a:bodyPr wrap="square" rtlCol="0">
            <a:spAutoFit/>
          </a:bodyPr>
          <a:p>
            <a:pPr algn="l"/>
            <a:r>
              <a:rPr lang="zh-CN" altLang="en-US" u="sng">
                <a:solidFill>
                  <a:schemeClr val="bg1"/>
                </a:solidFill>
              </a:rPr>
              <a:t>Sintered boron carbide plate</a:t>
            </a:r>
            <a:endParaRPr lang="zh-CN" altLang="en-US" u="sng">
              <a:solidFill>
                <a:schemeClr val="bg1"/>
              </a:solidFill>
            </a:endParaRPr>
          </a:p>
        </p:txBody>
      </p:sp>
      <p:sp>
        <p:nvSpPr>
          <p:cNvPr id="32" name="文本框 31"/>
          <p:cNvSpPr txBox="1"/>
          <p:nvPr/>
        </p:nvSpPr>
        <p:spPr>
          <a:xfrm>
            <a:off x="5356225" y="5161280"/>
            <a:ext cx="1783080"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碳化硅硼板烧结</a:t>
            </a:r>
            <a:endParaRPr lang="zh-CN" altLang="en-US">
              <a:solidFill>
                <a:schemeClr val="bg1"/>
              </a:solidFill>
              <a:latin typeface="华文楷体" panose="02010600040101010101" charset="-122"/>
              <a:ea typeface="华文楷体" panose="02010600040101010101" charset="-122"/>
            </a:endParaRPr>
          </a:p>
        </p:txBody>
      </p:sp>
      <p:sp>
        <p:nvSpPr>
          <p:cNvPr id="3814" name="任意多边形: 形状 3813"/>
          <p:cNvSpPr/>
          <p:nvPr>
            <p:custDataLst>
              <p:tags r:id="rId13"/>
            </p:custDataLst>
          </p:nvPr>
        </p:nvSpPr>
        <p:spPr>
          <a:xfrm>
            <a:off x="926465" y="4139565"/>
            <a:ext cx="2931160" cy="2410460"/>
          </a:xfrm>
          <a:custGeom>
            <a:avLst/>
            <a:gdLst>
              <a:gd name="connsiteX0" fmla="*/ 1898519 w 6737350"/>
              <a:gd name="connsiteY0" fmla="*/ 5383147 h 5407244"/>
              <a:gd name="connsiteX1" fmla="*/ 1968471 w 6737350"/>
              <a:gd name="connsiteY1" fmla="*/ 5392638 h 5407244"/>
              <a:gd name="connsiteX2" fmla="*/ 1885234 w 6737350"/>
              <a:gd name="connsiteY2" fmla="*/ 5397601 h 5407244"/>
              <a:gd name="connsiteX3" fmla="*/ 1898519 w 6737350"/>
              <a:gd name="connsiteY3" fmla="*/ 5383147 h 5407244"/>
              <a:gd name="connsiteX4" fmla="*/ 1470531 w 6737350"/>
              <a:gd name="connsiteY4" fmla="*/ 5381979 h 5407244"/>
              <a:gd name="connsiteX5" fmla="*/ 1635240 w 6737350"/>
              <a:gd name="connsiteY5" fmla="*/ 5407244 h 5407244"/>
              <a:gd name="connsiteX6" fmla="*/ 1469953 w 6737350"/>
              <a:gd name="connsiteY6" fmla="*/ 5392986 h 5407244"/>
              <a:gd name="connsiteX7" fmla="*/ 1422880 w 6737350"/>
              <a:gd name="connsiteY7" fmla="*/ 5382002 h 5407244"/>
              <a:gd name="connsiteX8" fmla="*/ 1419846 w 6737350"/>
              <a:gd name="connsiteY8" fmla="*/ 5381294 h 5407244"/>
              <a:gd name="connsiteX9" fmla="*/ 1422880 w 6737350"/>
              <a:gd name="connsiteY9" fmla="*/ 5382002 h 5407244"/>
              <a:gd name="connsiteX10" fmla="*/ 1420413 w 6737350"/>
              <a:gd name="connsiteY10" fmla="*/ 5382003 h 5407244"/>
              <a:gd name="connsiteX11" fmla="*/ 1974710 w 6737350"/>
              <a:gd name="connsiteY11" fmla="*/ 5354069 h 5407244"/>
              <a:gd name="connsiteX12" fmla="*/ 1914870 w 6737350"/>
              <a:gd name="connsiteY12" fmla="*/ 5355487 h 5407244"/>
              <a:gd name="connsiteX13" fmla="*/ 1974710 w 6737350"/>
              <a:gd name="connsiteY13" fmla="*/ 5354069 h 5407244"/>
              <a:gd name="connsiteX14" fmla="*/ 5670587 w 6737350"/>
              <a:gd name="connsiteY14" fmla="*/ 5352082 h 5407244"/>
              <a:gd name="connsiteX15" fmla="*/ 5649175 w 6737350"/>
              <a:gd name="connsiteY15" fmla="*/ 5389659 h 5407244"/>
              <a:gd name="connsiteX16" fmla="*/ 5641518 w 6737350"/>
              <a:gd name="connsiteY16" fmla="*/ 5367396 h 5407244"/>
              <a:gd name="connsiteX17" fmla="*/ 5670587 w 6737350"/>
              <a:gd name="connsiteY17" fmla="*/ 5352082 h 5407244"/>
              <a:gd name="connsiteX18" fmla="*/ 2024766 w 6737350"/>
              <a:gd name="connsiteY18" fmla="*/ 5340454 h 5407244"/>
              <a:gd name="connsiteX19" fmla="*/ 2024766 w 6737350"/>
              <a:gd name="connsiteY19" fmla="*/ 5341022 h 5407244"/>
              <a:gd name="connsiteX20" fmla="*/ 2010586 w 6737350"/>
              <a:gd name="connsiteY20" fmla="*/ 5381718 h 5407244"/>
              <a:gd name="connsiteX21" fmla="*/ 1999667 w 6737350"/>
              <a:gd name="connsiteY21" fmla="*/ 5360874 h 5407244"/>
              <a:gd name="connsiteX22" fmla="*/ 2024766 w 6737350"/>
              <a:gd name="connsiteY22" fmla="*/ 5340454 h 5407244"/>
              <a:gd name="connsiteX23" fmla="*/ 1018180 w 6737350"/>
              <a:gd name="connsiteY23" fmla="*/ 5330902 h 5407244"/>
              <a:gd name="connsiteX24" fmla="*/ 1054853 w 6737350"/>
              <a:gd name="connsiteY24" fmla="*/ 5331381 h 5407244"/>
              <a:gd name="connsiteX25" fmla="*/ 983953 w 6737350"/>
              <a:gd name="connsiteY25" fmla="*/ 5344143 h 5407244"/>
              <a:gd name="connsiteX26" fmla="*/ 1018180 w 6737350"/>
              <a:gd name="connsiteY26" fmla="*/ 5330902 h 5407244"/>
              <a:gd name="connsiteX27" fmla="*/ 1112514 w 6737350"/>
              <a:gd name="connsiteY27" fmla="*/ 5325538 h 5407244"/>
              <a:gd name="connsiteX28" fmla="*/ 1294353 w 6737350"/>
              <a:gd name="connsiteY28" fmla="*/ 5350524 h 5407244"/>
              <a:gd name="connsiteX29" fmla="*/ 1303995 w 6737350"/>
              <a:gd name="connsiteY29" fmla="*/ 5371510 h 5407244"/>
              <a:gd name="connsiteX30" fmla="*/ 1063502 w 6737350"/>
              <a:gd name="connsiteY30" fmla="*/ 5345844 h 5407244"/>
              <a:gd name="connsiteX31" fmla="*/ 1112514 w 6737350"/>
              <a:gd name="connsiteY31" fmla="*/ 5325538 h 5407244"/>
              <a:gd name="connsiteX32" fmla="*/ 825344 w 6737350"/>
              <a:gd name="connsiteY32" fmla="*/ 5308137 h 5407244"/>
              <a:gd name="connsiteX33" fmla="*/ 853780 w 6737350"/>
              <a:gd name="connsiteY33" fmla="*/ 5325565 h 5407244"/>
              <a:gd name="connsiteX34" fmla="*/ 820456 w 6737350"/>
              <a:gd name="connsiteY34" fmla="*/ 5321028 h 5407244"/>
              <a:gd name="connsiteX35" fmla="*/ 825344 w 6737350"/>
              <a:gd name="connsiteY35" fmla="*/ 5308137 h 5407244"/>
              <a:gd name="connsiteX36" fmla="*/ 4869964 w 6737350"/>
              <a:gd name="connsiteY36" fmla="*/ 5285851 h 5407244"/>
              <a:gd name="connsiteX37" fmla="*/ 4861410 w 6737350"/>
              <a:gd name="connsiteY37" fmla="*/ 5300213 h 5407244"/>
              <a:gd name="connsiteX38" fmla="*/ 4818937 w 6737350"/>
              <a:gd name="connsiteY38" fmla="*/ 5325000 h 5407244"/>
              <a:gd name="connsiteX39" fmla="*/ 4800219 w 6737350"/>
              <a:gd name="connsiteY39" fmla="*/ 5303446 h 5407244"/>
              <a:gd name="connsiteX40" fmla="*/ 4852144 w 6737350"/>
              <a:gd name="connsiteY40" fmla="*/ 5294094 h 5407244"/>
              <a:gd name="connsiteX41" fmla="*/ 4870126 w 6737350"/>
              <a:gd name="connsiteY41" fmla="*/ 5285579 h 5407244"/>
              <a:gd name="connsiteX42" fmla="*/ 4870552 w 6737350"/>
              <a:gd name="connsiteY42" fmla="*/ 5285579 h 5407244"/>
              <a:gd name="connsiteX43" fmla="*/ 4869964 w 6737350"/>
              <a:gd name="connsiteY43" fmla="*/ 5285851 h 5407244"/>
              <a:gd name="connsiteX44" fmla="*/ 831091 w 6737350"/>
              <a:gd name="connsiteY44" fmla="*/ 5283025 h 5407244"/>
              <a:gd name="connsiteX45" fmla="*/ 855056 w 6737350"/>
              <a:gd name="connsiteY45" fmla="*/ 5287988 h 5407244"/>
              <a:gd name="connsiteX46" fmla="*/ 855056 w 6737350"/>
              <a:gd name="connsiteY46" fmla="*/ 5288414 h 5407244"/>
              <a:gd name="connsiteX47" fmla="*/ 831091 w 6737350"/>
              <a:gd name="connsiteY47" fmla="*/ 5283025 h 5407244"/>
              <a:gd name="connsiteX48" fmla="*/ 1867027 w 6737350"/>
              <a:gd name="connsiteY48" fmla="*/ 5266186 h 5407244"/>
              <a:gd name="connsiteX49" fmla="*/ 1860536 w 6737350"/>
              <a:gd name="connsiteY49" fmla="*/ 5267567 h 5407244"/>
              <a:gd name="connsiteX50" fmla="*/ 1847188 w 6737350"/>
              <a:gd name="connsiteY50" fmla="*/ 5270077 h 5407244"/>
              <a:gd name="connsiteX51" fmla="*/ 1848650 w 6737350"/>
              <a:gd name="connsiteY51" fmla="*/ 5276362 h 5407244"/>
              <a:gd name="connsiteX52" fmla="*/ 1843131 w 6737350"/>
              <a:gd name="connsiteY52" fmla="*/ 5275238 h 5407244"/>
              <a:gd name="connsiteX53" fmla="*/ 1840991 w 6737350"/>
              <a:gd name="connsiteY53" fmla="*/ 5271243 h 5407244"/>
              <a:gd name="connsiteX54" fmla="*/ 1828088 w 6737350"/>
              <a:gd name="connsiteY54" fmla="*/ 5273669 h 5407244"/>
              <a:gd name="connsiteX55" fmla="*/ 1884001 w 6737350"/>
              <a:gd name="connsiteY55" fmla="*/ 5275942 h 5407244"/>
              <a:gd name="connsiteX56" fmla="*/ 1899682 w 6737350"/>
              <a:gd name="connsiteY56" fmla="*/ 5276016 h 5407244"/>
              <a:gd name="connsiteX57" fmla="*/ 1880306 w 6737350"/>
              <a:gd name="connsiteY57" fmla="*/ 5273620 h 5407244"/>
              <a:gd name="connsiteX58" fmla="*/ 2163109 w 6737350"/>
              <a:gd name="connsiteY58" fmla="*/ 5264345 h 5407244"/>
              <a:gd name="connsiteX59" fmla="*/ 2185709 w 6737350"/>
              <a:gd name="connsiteY59" fmla="*/ 5278489 h 5407244"/>
              <a:gd name="connsiteX60" fmla="*/ 2137638 w 6737350"/>
              <a:gd name="connsiteY60" fmla="*/ 5277638 h 5407244"/>
              <a:gd name="connsiteX61" fmla="*/ 2163109 w 6737350"/>
              <a:gd name="connsiteY61" fmla="*/ 5264345 h 5407244"/>
              <a:gd name="connsiteX62" fmla="*/ 1888536 w 6737350"/>
              <a:gd name="connsiteY62" fmla="*/ 5261696 h 5407244"/>
              <a:gd name="connsiteX63" fmla="*/ 1887839 w 6737350"/>
              <a:gd name="connsiteY63" fmla="*/ 5261758 h 5407244"/>
              <a:gd name="connsiteX64" fmla="*/ 1880461 w 6737350"/>
              <a:gd name="connsiteY64" fmla="*/ 5263328 h 5407244"/>
              <a:gd name="connsiteX65" fmla="*/ 1884047 w 6737350"/>
              <a:gd name="connsiteY65" fmla="*/ 5263777 h 5407244"/>
              <a:gd name="connsiteX66" fmla="*/ 1697943 w 6737350"/>
              <a:gd name="connsiteY66" fmla="*/ 5248513 h 5407244"/>
              <a:gd name="connsiteX67" fmla="*/ 1665160 w 6737350"/>
              <a:gd name="connsiteY67" fmla="*/ 5257928 h 5407244"/>
              <a:gd name="connsiteX68" fmla="*/ 1665444 w 6737350"/>
              <a:gd name="connsiteY68" fmla="*/ 5258070 h 5407244"/>
              <a:gd name="connsiteX69" fmla="*/ 1697083 w 6737350"/>
              <a:gd name="connsiteY69" fmla="*/ 5270743 h 5407244"/>
              <a:gd name="connsiteX70" fmla="*/ 1708063 w 6737350"/>
              <a:gd name="connsiteY70" fmla="*/ 5267288 h 5407244"/>
              <a:gd name="connsiteX71" fmla="*/ 1707559 w 6737350"/>
              <a:gd name="connsiteY71" fmla="*/ 5265584 h 5407244"/>
              <a:gd name="connsiteX72" fmla="*/ 1707701 w 6737350"/>
              <a:gd name="connsiteY72" fmla="*/ 5265584 h 5407244"/>
              <a:gd name="connsiteX73" fmla="*/ 1713054 w 6737350"/>
              <a:gd name="connsiteY73" fmla="*/ 5263679 h 5407244"/>
              <a:gd name="connsiteX74" fmla="*/ 1715461 w 6737350"/>
              <a:gd name="connsiteY74" fmla="*/ 5264959 h 5407244"/>
              <a:gd name="connsiteX75" fmla="*/ 1718786 w 6737350"/>
              <a:gd name="connsiteY75" fmla="*/ 5263913 h 5407244"/>
              <a:gd name="connsiteX76" fmla="*/ 1731381 w 6737350"/>
              <a:gd name="connsiteY76" fmla="*/ 5255234 h 5407244"/>
              <a:gd name="connsiteX77" fmla="*/ 1697943 w 6737350"/>
              <a:gd name="connsiteY77" fmla="*/ 5248513 h 5407244"/>
              <a:gd name="connsiteX78" fmla="*/ 634131 w 6737350"/>
              <a:gd name="connsiteY78" fmla="*/ 5246583 h 5407244"/>
              <a:gd name="connsiteX79" fmla="*/ 719920 w 6737350"/>
              <a:gd name="connsiteY79" fmla="*/ 5299900 h 5407244"/>
              <a:gd name="connsiteX80" fmla="*/ 634131 w 6737350"/>
              <a:gd name="connsiteY80" fmla="*/ 5246583 h 5407244"/>
              <a:gd name="connsiteX81" fmla="*/ 3572514 w 6737350"/>
              <a:gd name="connsiteY81" fmla="*/ 5246301 h 5407244"/>
              <a:gd name="connsiteX82" fmla="*/ 3467014 w 6737350"/>
              <a:gd name="connsiteY82" fmla="*/ 5263175 h 5407244"/>
              <a:gd name="connsiteX83" fmla="*/ 3572514 w 6737350"/>
              <a:gd name="connsiteY83" fmla="*/ 5246301 h 5407244"/>
              <a:gd name="connsiteX84" fmla="*/ 1310242 w 6737350"/>
              <a:gd name="connsiteY84" fmla="*/ 5242849 h 5407244"/>
              <a:gd name="connsiteX85" fmla="*/ 1259612 w 6737350"/>
              <a:gd name="connsiteY85" fmla="*/ 5257645 h 5407244"/>
              <a:gd name="connsiteX86" fmla="*/ 1317608 w 6737350"/>
              <a:gd name="connsiteY86" fmla="*/ 5278064 h 5407244"/>
              <a:gd name="connsiteX87" fmla="*/ 1324415 w 6737350"/>
              <a:gd name="connsiteY87" fmla="*/ 5246584 h 5407244"/>
              <a:gd name="connsiteX88" fmla="*/ 1310242 w 6737350"/>
              <a:gd name="connsiteY88" fmla="*/ 5242849 h 5407244"/>
              <a:gd name="connsiteX89" fmla="*/ 5091759 w 6737350"/>
              <a:gd name="connsiteY89" fmla="*/ 5239635 h 5407244"/>
              <a:gd name="connsiteX90" fmla="*/ 5091965 w 6737350"/>
              <a:gd name="connsiteY90" fmla="*/ 5239642 h 5407244"/>
              <a:gd name="connsiteX91" fmla="*/ 5091334 w 6737350"/>
              <a:gd name="connsiteY91" fmla="*/ 5240202 h 5407244"/>
              <a:gd name="connsiteX92" fmla="*/ 1449662 w 6737350"/>
              <a:gd name="connsiteY92" fmla="*/ 5235963 h 5407244"/>
              <a:gd name="connsiteX93" fmla="*/ 1409920 w 6737350"/>
              <a:gd name="connsiteY93" fmla="*/ 5246442 h 5407244"/>
              <a:gd name="connsiteX94" fmla="*/ 1491313 w 6737350"/>
              <a:gd name="connsiteY94" fmla="*/ 5262891 h 5407244"/>
              <a:gd name="connsiteX95" fmla="*/ 1480820 w 6737350"/>
              <a:gd name="connsiteY95" fmla="*/ 5272250 h 5407244"/>
              <a:gd name="connsiteX96" fmla="*/ 1523360 w 6737350"/>
              <a:gd name="connsiteY96" fmla="*/ 5272959 h 5407244"/>
              <a:gd name="connsiteX97" fmla="*/ 1503225 w 6737350"/>
              <a:gd name="connsiteY97" fmla="*/ 5261048 h 5407244"/>
              <a:gd name="connsiteX98" fmla="*/ 1526905 w 6737350"/>
              <a:gd name="connsiteY98" fmla="*/ 5257219 h 5407244"/>
              <a:gd name="connsiteX99" fmla="*/ 1614112 w 6737350"/>
              <a:gd name="connsiteY99" fmla="*/ 5273526 h 5407244"/>
              <a:gd name="connsiteX100" fmla="*/ 1674094 w 6737350"/>
              <a:gd name="connsiteY100" fmla="*/ 5309260 h 5407244"/>
              <a:gd name="connsiteX101" fmla="*/ 1622337 w 6737350"/>
              <a:gd name="connsiteY101" fmla="*/ 5325000 h 5407244"/>
              <a:gd name="connsiteX102" fmla="*/ 1698767 w 6737350"/>
              <a:gd name="connsiteY102" fmla="*/ 5312805 h 5407244"/>
              <a:gd name="connsiteX103" fmla="*/ 1695222 w 6737350"/>
              <a:gd name="connsiteY103" fmla="*/ 5290684 h 5407244"/>
              <a:gd name="connsiteX104" fmla="*/ 1748113 w 6737350"/>
              <a:gd name="connsiteY104" fmla="*/ 5282176 h 5407244"/>
              <a:gd name="connsiteX105" fmla="*/ 1638785 w 6737350"/>
              <a:gd name="connsiteY105" fmla="*/ 5277213 h 5407244"/>
              <a:gd name="connsiteX106" fmla="*/ 1545623 w 6737350"/>
              <a:gd name="connsiteY106" fmla="*/ 5262182 h 5407244"/>
              <a:gd name="connsiteX107" fmla="*/ 1596245 w 6737350"/>
              <a:gd name="connsiteY107" fmla="*/ 5276362 h 5407244"/>
              <a:gd name="connsiteX108" fmla="*/ 1449662 w 6737350"/>
              <a:gd name="connsiteY108" fmla="*/ 5235963 h 5407244"/>
              <a:gd name="connsiteX109" fmla="*/ 1145888 w 6737350"/>
              <a:gd name="connsiteY109" fmla="*/ 5232404 h 5407244"/>
              <a:gd name="connsiteX110" fmla="*/ 1092855 w 6737350"/>
              <a:gd name="connsiteY110" fmla="*/ 5241905 h 5407244"/>
              <a:gd name="connsiteX111" fmla="*/ 1145888 w 6737350"/>
              <a:gd name="connsiteY111" fmla="*/ 5232404 h 5407244"/>
              <a:gd name="connsiteX112" fmla="*/ 5111575 w 6737350"/>
              <a:gd name="connsiteY112" fmla="*/ 5231552 h 5407244"/>
              <a:gd name="connsiteX113" fmla="*/ 5135008 w 6737350"/>
              <a:gd name="connsiteY113" fmla="*/ 5232261 h 5407244"/>
              <a:gd name="connsiteX114" fmla="*/ 5115139 w 6737350"/>
              <a:gd name="connsiteY114" fmla="*/ 5240415 h 5407244"/>
              <a:gd name="connsiteX115" fmla="*/ 5091965 w 6737350"/>
              <a:gd name="connsiteY115" fmla="*/ 5239642 h 5407244"/>
              <a:gd name="connsiteX116" fmla="*/ 5100232 w 6737350"/>
              <a:gd name="connsiteY116" fmla="*/ 5232301 h 5407244"/>
              <a:gd name="connsiteX117" fmla="*/ 5111575 w 6737350"/>
              <a:gd name="connsiteY117" fmla="*/ 5231552 h 5407244"/>
              <a:gd name="connsiteX118" fmla="*/ 918037 w 6737350"/>
              <a:gd name="connsiteY118" fmla="*/ 5229637 h 5407244"/>
              <a:gd name="connsiteX119" fmla="*/ 917590 w 6737350"/>
              <a:gd name="connsiteY119" fmla="*/ 5230134 h 5407244"/>
              <a:gd name="connsiteX120" fmla="*/ 917590 w 6737350"/>
              <a:gd name="connsiteY120" fmla="*/ 5229708 h 5407244"/>
              <a:gd name="connsiteX121" fmla="*/ 5360045 w 6737350"/>
              <a:gd name="connsiteY121" fmla="*/ 5229000 h 5407244"/>
              <a:gd name="connsiteX122" fmla="*/ 5360098 w 6737350"/>
              <a:gd name="connsiteY122" fmla="*/ 5229399 h 5407244"/>
              <a:gd name="connsiteX123" fmla="*/ 5359194 w 6737350"/>
              <a:gd name="connsiteY123" fmla="*/ 5229567 h 5407244"/>
              <a:gd name="connsiteX124" fmla="*/ 5365043 w 6737350"/>
              <a:gd name="connsiteY124" fmla="*/ 5228481 h 5407244"/>
              <a:gd name="connsiteX125" fmla="*/ 5378762 w 6737350"/>
              <a:gd name="connsiteY125" fmla="*/ 5236657 h 5407244"/>
              <a:gd name="connsiteX126" fmla="*/ 5361813 w 6737350"/>
              <a:gd name="connsiteY126" fmla="*/ 5242360 h 5407244"/>
              <a:gd name="connsiteX127" fmla="*/ 5360098 w 6737350"/>
              <a:gd name="connsiteY127" fmla="*/ 5229399 h 5407244"/>
              <a:gd name="connsiteX128" fmla="*/ 1349930 w 6737350"/>
              <a:gd name="connsiteY128" fmla="*/ 5206288 h 5407244"/>
              <a:gd name="connsiteX129" fmla="*/ 1341545 w 6737350"/>
              <a:gd name="connsiteY129" fmla="*/ 5207937 h 5407244"/>
              <a:gd name="connsiteX130" fmla="*/ 1353928 w 6737350"/>
              <a:gd name="connsiteY130" fmla="*/ 5210534 h 5407244"/>
              <a:gd name="connsiteX131" fmla="*/ 1354760 w 6737350"/>
              <a:gd name="connsiteY131" fmla="*/ 5211418 h 5407244"/>
              <a:gd name="connsiteX132" fmla="*/ 1354760 w 6737350"/>
              <a:gd name="connsiteY132" fmla="*/ 5210709 h 5407244"/>
              <a:gd name="connsiteX133" fmla="*/ 1353928 w 6737350"/>
              <a:gd name="connsiteY133" fmla="*/ 5210534 h 5407244"/>
              <a:gd name="connsiteX134" fmla="*/ 5629465 w 6737350"/>
              <a:gd name="connsiteY134" fmla="*/ 5204043 h 5407244"/>
              <a:gd name="connsiteX135" fmla="*/ 5607911 w 6737350"/>
              <a:gd name="connsiteY135" fmla="*/ 5233963 h 5407244"/>
              <a:gd name="connsiteX136" fmla="*/ 5629465 w 6737350"/>
              <a:gd name="connsiteY136" fmla="*/ 5204043 h 5407244"/>
              <a:gd name="connsiteX137" fmla="*/ 4128847 w 6737350"/>
              <a:gd name="connsiteY137" fmla="*/ 5200351 h 5407244"/>
              <a:gd name="connsiteX138" fmla="*/ 4162686 w 6737350"/>
              <a:gd name="connsiteY138" fmla="*/ 5206313 h 5407244"/>
              <a:gd name="connsiteX139" fmla="*/ 4114899 w 6737350"/>
              <a:gd name="connsiteY139" fmla="*/ 5202342 h 5407244"/>
              <a:gd name="connsiteX140" fmla="*/ 4128847 w 6737350"/>
              <a:gd name="connsiteY140" fmla="*/ 5200351 h 5407244"/>
              <a:gd name="connsiteX141" fmla="*/ 2426450 w 6737350"/>
              <a:gd name="connsiteY141" fmla="*/ 5200074 h 5407244"/>
              <a:gd name="connsiteX142" fmla="*/ 2405641 w 6737350"/>
              <a:gd name="connsiteY142" fmla="*/ 5219075 h 5407244"/>
              <a:gd name="connsiteX143" fmla="*/ 2463637 w 6737350"/>
              <a:gd name="connsiteY143" fmla="*/ 5204044 h 5407244"/>
              <a:gd name="connsiteX144" fmla="*/ 2426450 w 6737350"/>
              <a:gd name="connsiteY144" fmla="*/ 5200074 h 5407244"/>
              <a:gd name="connsiteX145" fmla="*/ 978139 w 6737350"/>
              <a:gd name="connsiteY145" fmla="*/ 5198230 h 5407244"/>
              <a:gd name="connsiteX146" fmla="*/ 972928 w 6737350"/>
              <a:gd name="connsiteY146" fmla="*/ 5200286 h 5407244"/>
              <a:gd name="connsiteX147" fmla="*/ 972749 w 6737350"/>
              <a:gd name="connsiteY147" fmla="*/ 5207859 h 5407244"/>
              <a:gd name="connsiteX148" fmla="*/ 977695 w 6737350"/>
              <a:gd name="connsiteY148" fmla="*/ 5205481 h 5407244"/>
              <a:gd name="connsiteX149" fmla="*/ 978712 w 6737350"/>
              <a:gd name="connsiteY149" fmla="*/ 5203849 h 5407244"/>
              <a:gd name="connsiteX150" fmla="*/ 1439000 w 6737350"/>
              <a:gd name="connsiteY150" fmla="*/ 5190538 h 5407244"/>
              <a:gd name="connsiteX151" fmla="*/ 1410346 w 6737350"/>
              <a:gd name="connsiteY151" fmla="*/ 5216381 h 5407244"/>
              <a:gd name="connsiteX152" fmla="*/ 1476424 w 6737350"/>
              <a:gd name="connsiteY152" fmla="*/ 5212694 h 5407244"/>
              <a:gd name="connsiteX153" fmla="*/ 1455013 w 6737350"/>
              <a:gd name="connsiteY153" fmla="*/ 5193693 h 5407244"/>
              <a:gd name="connsiteX154" fmla="*/ 1439000 w 6737350"/>
              <a:gd name="connsiteY154" fmla="*/ 5190538 h 5407244"/>
              <a:gd name="connsiteX155" fmla="*/ 1744552 w 6737350"/>
              <a:gd name="connsiteY155" fmla="*/ 5187966 h 5407244"/>
              <a:gd name="connsiteX156" fmla="*/ 1737106 w 6737350"/>
              <a:gd name="connsiteY156" fmla="*/ 5192275 h 5407244"/>
              <a:gd name="connsiteX157" fmla="*/ 1729253 w 6737350"/>
              <a:gd name="connsiteY157" fmla="*/ 5195688 h 5407244"/>
              <a:gd name="connsiteX158" fmla="*/ 1728545 w 6737350"/>
              <a:gd name="connsiteY158" fmla="*/ 5197805 h 5407244"/>
              <a:gd name="connsiteX159" fmla="*/ 1727420 w 6737350"/>
              <a:gd name="connsiteY159" fmla="*/ 5196485 h 5407244"/>
              <a:gd name="connsiteX160" fmla="*/ 1719007 w 6737350"/>
              <a:gd name="connsiteY160" fmla="*/ 5200141 h 5407244"/>
              <a:gd name="connsiteX161" fmla="*/ 1716909 w 6737350"/>
              <a:gd name="connsiteY161" fmla="*/ 5206593 h 5407244"/>
              <a:gd name="connsiteX162" fmla="*/ 1709190 w 6737350"/>
              <a:gd name="connsiteY162" fmla="*/ 5213667 h 5407244"/>
              <a:gd name="connsiteX163" fmla="*/ 1707325 w 6737350"/>
              <a:gd name="connsiteY163" fmla="*/ 5215990 h 5407244"/>
              <a:gd name="connsiteX164" fmla="*/ 1717296 w 6737350"/>
              <a:gd name="connsiteY164" fmla="*/ 5223012 h 5407244"/>
              <a:gd name="connsiteX165" fmla="*/ 1725851 w 6737350"/>
              <a:gd name="connsiteY165" fmla="*/ 5218224 h 5407244"/>
              <a:gd name="connsiteX166" fmla="*/ 1733114 w 6737350"/>
              <a:gd name="connsiteY166" fmla="*/ 5201656 h 5407244"/>
              <a:gd name="connsiteX167" fmla="*/ 1749512 w 6737350"/>
              <a:gd name="connsiteY167" fmla="*/ 5199730 h 5407244"/>
              <a:gd name="connsiteX168" fmla="*/ 1749516 w 6737350"/>
              <a:gd name="connsiteY168" fmla="*/ 5199402 h 5407244"/>
              <a:gd name="connsiteX169" fmla="*/ 1744504 w 6737350"/>
              <a:gd name="connsiteY169" fmla="*/ 5190331 h 5407244"/>
              <a:gd name="connsiteX170" fmla="*/ 1696498 w 6737350"/>
              <a:gd name="connsiteY170" fmla="*/ 5185185 h 5407244"/>
              <a:gd name="connsiteX171" fmla="*/ 1695242 w 6737350"/>
              <a:gd name="connsiteY171" fmla="*/ 5198981 h 5407244"/>
              <a:gd name="connsiteX172" fmla="*/ 1701467 w 6737350"/>
              <a:gd name="connsiteY172" fmla="*/ 5208998 h 5407244"/>
              <a:gd name="connsiteX173" fmla="*/ 1702135 w 6737350"/>
              <a:gd name="connsiteY173" fmla="*/ 5208049 h 5407244"/>
              <a:gd name="connsiteX174" fmla="*/ 1712381 w 6737350"/>
              <a:gd name="connsiteY174" fmla="*/ 5200998 h 5407244"/>
              <a:gd name="connsiteX175" fmla="*/ 1704970 w 6737350"/>
              <a:gd name="connsiteY175" fmla="*/ 5198317 h 5407244"/>
              <a:gd name="connsiteX176" fmla="*/ 1696498 w 6737350"/>
              <a:gd name="connsiteY176" fmla="*/ 5185185 h 5407244"/>
              <a:gd name="connsiteX177" fmla="*/ 1819620 w 6737350"/>
              <a:gd name="connsiteY177" fmla="*/ 5184205 h 5407244"/>
              <a:gd name="connsiteX178" fmla="*/ 1819403 w 6737350"/>
              <a:gd name="connsiteY178" fmla="*/ 5185326 h 5407244"/>
              <a:gd name="connsiteX179" fmla="*/ 1819532 w 6737350"/>
              <a:gd name="connsiteY179" fmla="*/ 5185582 h 5407244"/>
              <a:gd name="connsiteX180" fmla="*/ 2664426 w 6737350"/>
              <a:gd name="connsiteY180" fmla="*/ 5181073 h 5407244"/>
              <a:gd name="connsiteX181" fmla="*/ 2653889 w 6737350"/>
              <a:gd name="connsiteY181" fmla="*/ 5181502 h 5407244"/>
              <a:gd name="connsiteX182" fmla="*/ 2648413 w 6737350"/>
              <a:gd name="connsiteY182" fmla="*/ 5194802 h 5407244"/>
              <a:gd name="connsiteX183" fmla="*/ 2648119 w 6737350"/>
              <a:gd name="connsiteY183" fmla="*/ 5194827 h 5407244"/>
              <a:gd name="connsiteX184" fmla="*/ 2648402 w 6737350"/>
              <a:gd name="connsiteY184" fmla="*/ 5194827 h 5407244"/>
              <a:gd name="connsiteX185" fmla="*/ 2648413 w 6737350"/>
              <a:gd name="connsiteY185" fmla="*/ 5194802 h 5407244"/>
              <a:gd name="connsiteX186" fmla="*/ 2675717 w 6737350"/>
              <a:gd name="connsiteY186" fmla="*/ 5192452 h 5407244"/>
              <a:gd name="connsiteX187" fmla="*/ 2694487 w 6737350"/>
              <a:gd name="connsiteY187" fmla="*/ 5181781 h 5407244"/>
              <a:gd name="connsiteX188" fmla="*/ 2664426 w 6737350"/>
              <a:gd name="connsiteY188" fmla="*/ 5181073 h 5407244"/>
              <a:gd name="connsiteX189" fmla="*/ 1769107 w 6737350"/>
              <a:gd name="connsiteY189" fmla="*/ 5180984 h 5407244"/>
              <a:gd name="connsiteX190" fmla="*/ 1763245 w 6737350"/>
              <a:gd name="connsiteY190" fmla="*/ 5182208 h 5407244"/>
              <a:gd name="connsiteX191" fmla="*/ 1755636 w 6737350"/>
              <a:gd name="connsiteY191" fmla="*/ 5199010 h 5407244"/>
              <a:gd name="connsiteX192" fmla="*/ 1761286 w 6737350"/>
              <a:gd name="connsiteY192" fmla="*/ 5198347 h 5407244"/>
              <a:gd name="connsiteX193" fmla="*/ 1768763 w 6737350"/>
              <a:gd name="connsiteY193" fmla="*/ 5192309 h 5407244"/>
              <a:gd name="connsiteX194" fmla="*/ 1775038 w 6737350"/>
              <a:gd name="connsiteY194" fmla="*/ 5187400 h 5407244"/>
              <a:gd name="connsiteX195" fmla="*/ 1586178 w 6737350"/>
              <a:gd name="connsiteY195" fmla="*/ 5180080 h 5407244"/>
              <a:gd name="connsiteX196" fmla="*/ 1577871 w 6737350"/>
              <a:gd name="connsiteY196" fmla="*/ 5180111 h 5407244"/>
              <a:gd name="connsiteX197" fmla="*/ 1579807 w 6737350"/>
              <a:gd name="connsiteY197" fmla="*/ 5183136 h 5407244"/>
              <a:gd name="connsiteX198" fmla="*/ 1526161 w 6737350"/>
              <a:gd name="connsiteY198" fmla="*/ 5178715 h 5407244"/>
              <a:gd name="connsiteX199" fmla="*/ 1468058 w 6737350"/>
              <a:gd name="connsiteY199" fmla="*/ 5198939 h 5407244"/>
              <a:gd name="connsiteX200" fmla="*/ 1484649 w 6737350"/>
              <a:gd name="connsiteY200" fmla="*/ 5188730 h 5407244"/>
              <a:gd name="connsiteX201" fmla="*/ 1564611 w 6737350"/>
              <a:gd name="connsiteY201" fmla="*/ 5190425 h 5407244"/>
              <a:gd name="connsiteX202" fmla="*/ 1565865 w 6737350"/>
              <a:gd name="connsiteY202" fmla="*/ 5189823 h 5407244"/>
              <a:gd name="connsiteX203" fmla="*/ 1550108 w 6737350"/>
              <a:gd name="connsiteY203" fmla="*/ 5190645 h 5407244"/>
              <a:gd name="connsiteX204" fmla="*/ 1548061 w 6737350"/>
              <a:gd name="connsiteY204" fmla="*/ 5183222 h 5407244"/>
              <a:gd name="connsiteX205" fmla="*/ 1557007 w 6737350"/>
              <a:gd name="connsiteY205" fmla="*/ 5180011 h 5407244"/>
              <a:gd name="connsiteX206" fmla="*/ 952615 w 6737350"/>
              <a:gd name="connsiteY206" fmla="*/ 5178378 h 5407244"/>
              <a:gd name="connsiteX207" fmla="*/ 944107 w 6737350"/>
              <a:gd name="connsiteY207" fmla="*/ 5186602 h 5407244"/>
              <a:gd name="connsiteX208" fmla="*/ 950913 w 6737350"/>
              <a:gd name="connsiteY208" fmla="*/ 5208298 h 5407244"/>
              <a:gd name="connsiteX209" fmla="*/ 954033 w 6737350"/>
              <a:gd name="connsiteY209" fmla="*/ 5215671 h 5407244"/>
              <a:gd name="connsiteX210" fmla="*/ 953595 w 6737350"/>
              <a:gd name="connsiteY210" fmla="*/ 5217068 h 5407244"/>
              <a:gd name="connsiteX211" fmla="*/ 969603 w 6737350"/>
              <a:gd name="connsiteY211" fmla="*/ 5209371 h 5407244"/>
              <a:gd name="connsiteX212" fmla="*/ 963941 w 6737350"/>
              <a:gd name="connsiteY212" fmla="*/ 5200977 h 5407244"/>
              <a:gd name="connsiteX213" fmla="*/ 952615 w 6737350"/>
              <a:gd name="connsiteY213" fmla="*/ 5200782 h 5407244"/>
              <a:gd name="connsiteX214" fmla="*/ 952615 w 6737350"/>
              <a:gd name="connsiteY214" fmla="*/ 5178378 h 5407244"/>
              <a:gd name="connsiteX215" fmla="*/ 1813061 w 6737350"/>
              <a:gd name="connsiteY215" fmla="*/ 5178117 h 5407244"/>
              <a:gd name="connsiteX216" fmla="*/ 1806001 w 6737350"/>
              <a:gd name="connsiteY216" fmla="*/ 5180082 h 5407244"/>
              <a:gd name="connsiteX217" fmla="*/ 1792408 w 6737350"/>
              <a:gd name="connsiteY217" fmla="*/ 5195731 h 5407244"/>
              <a:gd name="connsiteX218" fmla="*/ 1790333 w 6737350"/>
              <a:gd name="connsiteY218" fmla="*/ 5197586 h 5407244"/>
              <a:gd name="connsiteX219" fmla="*/ 1796720 w 6737350"/>
              <a:gd name="connsiteY219" fmla="*/ 5197446 h 5407244"/>
              <a:gd name="connsiteX220" fmla="*/ 1808389 w 6737350"/>
              <a:gd name="connsiteY220" fmla="*/ 5192827 h 5407244"/>
              <a:gd name="connsiteX221" fmla="*/ 1808379 w 6737350"/>
              <a:gd name="connsiteY221" fmla="*/ 5192274 h 5407244"/>
              <a:gd name="connsiteX222" fmla="*/ 1811174 w 6737350"/>
              <a:gd name="connsiteY222" fmla="*/ 5191724 h 5407244"/>
              <a:gd name="connsiteX223" fmla="*/ 1818021 w 6737350"/>
              <a:gd name="connsiteY223" fmla="*/ 5189013 h 5407244"/>
              <a:gd name="connsiteX224" fmla="*/ 1811994 w 6737350"/>
              <a:gd name="connsiteY224" fmla="*/ 5180363 h 5407244"/>
              <a:gd name="connsiteX225" fmla="*/ 1788385 w 6737350"/>
              <a:gd name="connsiteY225" fmla="*/ 5176959 h 5407244"/>
              <a:gd name="connsiteX226" fmla="*/ 1788321 w 6737350"/>
              <a:gd name="connsiteY226" fmla="*/ 5176972 h 5407244"/>
              <a:gd name="connsiteX227" fmla="*/ 1787773 w 6737350"/>
              <a:gd name="connsiteY227" fmla="*/ 5177437 h 5407244"/>
              <a:gd name="connsiteX228" fmla="*/ 1069033 w 6737350"/>
              <a:gd name="connsiteY228" fmla="*/ 5173840 h 5407244"/>
              <a:gd name="connsiteX229" fmla="*/ 1068903 w 6737350"/>
              <a:gd name="connsiteY229" fmla="*/ 5174658 h 5407244"/>
              <a:gd name="connsiteX230" fmla="*/ 1070216 w 6737350"/>
              <a:gd name="connsiteY230" fmla="*/ 5174592 h 5407244"/>
              <a:gd name="connsiteX231" fmla="*/ 1831350 w 6737350"/>
              <a:gd name="connsiteY231" fmla="*/ 5173273 h 5407244"/>
              <a:gd name="connsiteX232" fmla="*/ 1843120 w 6737350"/>
              <a:gd name="connsiteY232" fmla="*/ 5186602 h 5407244"/>
              <a:gd name="connsiteX233" fmla="*/ 1835675 w 6737350"/>
              <a:gd name="connsiteY233" fmla="*/ 5192895 h 5407244"/>
              <a:gd name="connsiteX234" fmla="*/ 1834832 w 6737350"/>
              <a:gd name="connsiteY234" fmla="*/ 5193207 h 5407244"/>
              <a:gd name="connsiteX235" fmla="*/ 1854023 w 6737350"/>
              <a:gd name="connsiteY235" fmla="*/ 5188608 h 5407244"/>
              <a:gd name="connsiteX236" fmla="*/ 1877500 w 6737350"/>
              <a:gd name="connsiteY236" fmla="*/ 5186588 h 5407244"/>
              <a:gd name="connsiteX237" fmla="*/ 1871905 w 6737350"/>
              <a:gd name="connsiteY237" fmla="*/ 5174124 h 5407244"/>
              <a:gd name="connsiteX238" fmla="*/ 1831350 w 6737350"/>
              <a:gd name="connsiteY238" fmla="*/ 5173273 h 5407244"/>
              <a:gd name="connsiteX239" fmla="*/ 1823037 w 6737350"/>
              <a:gd name="connsiteY239" fmla="*/ 5172824 h 5407244"/>
              <a:gd name="connsiteX240" fmla="*/ 1821348 w 6737350"/>
              <a:gd name="connsiteY240" fmla="*/ 5175811 h 5407244"/>
              <a:gd name="connsiteX241" fmla="*/ 1821238 w 6737350"/>
              <a:gd name="connsiteY241" fmla="*/ 5175842 h 5407244"/>
              <a:gd name="connsiteX242" fmla="*/ 1821190 w 6737350"/>
              <a:gd name="connsiteY242" fmla="*/ 5176090 h 5407244"/>
              <a:gd name="connsiteX243" fmla="*/ 1821348 w 6737350"/>
              <a:gd name="connsiteY243" fmla="*/ 5175811 h 5407244"/>
              <a:gd name="connsiteX244" fmla="*/ 1828940 w 6737350"/>
              <a:gd name="connsiteY244" fmla="*/ 5173699 h 5407244"/>
              <a:gd name="connsiteX245" fmla="*/ 1823037 w 6737350"/>
              <a:gd name="connsiteY245" fmla="*/ 5172824 h 5407244"/>
              <a:gd name="connsiteX246" fmla="*/ 1108169 w 6737350"/>
              <a:gd name="connsiteY246" fmla="*/ 5169587 h 5407244"/>
              <a:gd name="connsiteX247" fmla="*/ 1092839 w 6737350"/>
              <a:gd name="connsiteY247" fmla="*/ 5176192 h 5407244"/>
              <a:gd name="connsiteX248" fmla="*/ 1110070 w 6737350"/>
              <a:gd name="connsiteY248" fmla="*/ 5177993 h 5407244"/>
              <a:gd name="connsiteX249" fmla="*/ 1917979 w 6737350"/>
              <a:gd name="connsiteY249" fmla="*/ 5166463 h 5407244"/>
              <a:gd name="connsiteX250" fmla="*/ 1884935 w 6737350"/>
              <a:gd name="connsiteY250" fmla="*/ 5171787 h 5407244"/>
              <a:gd name="connsiteX251" fmla="*/ 1880689 w 6737350"/>
              <a:gd name="connsiteY251" fmla="*/ 5171314 h 5407244"/>
              <a:gd name="connsiteX252" fmla="*/ 1883646 w 6737350"/>
              <a:gd name="connsiteY252" fmla="*/ 5174523 h 5407244"/>
              <a:gd name="connsiteX253" fmla="*/ 1912460 w 6737350"/>
              <a:gd name="connsiteY253" fmla="*/ 5174124 h 5407244"/>
              <a:gd name="connsiteX254" fmla="*/ 1911651 w 6737350"/>
              <a:gd name="connsiteY254" fmla="*/ 5175404 h 5407244"/>
              <a:gd name="connsiteX255" fmla="*/ 1918406 w 6737350"/>
              <a:gd name="connsiteY255" fmla="*/ 5169698 h 5407244"/>
              <a:gd name="connsiteX256" fmla="*/ 5383300 w 6737350"/>
              <a:gd name="connsiteY256" fmla="*/ 5161503 h 5407244"/>
              <a:gd name="connsiteX257" fmla="*/ 5366568 w 6737350"/>
              <a:gd name="connsiteY257" fmla="*/ 5191564 h 5407244"/>
              <a:gd name="connsiteX258" fmla="*/ 5349410 w 6737350"/>
              <a:gd name="connsiteY258" fmla="*/ 5184333 h 5407244"/>
              <a:gd name="connsiteX259" fmla="*/ 5383300 w 6737350"/>
              <a:gd name="connsiteY259" fmla="*/ 5161503 h 5407244"/>
              <a:gd name="connsiteX260" fmla="*/ 2169260 w 6737350"/>
              <a:gd name="connsiteY260" fmla="*/ 5160370 h 5407244"/>
              <a:gd name="connsiteX261" fmla="*/ 1994137 w 6737350"/>
              <a:gd name="connsiteY261" fmla="*/ 5200357 h 5407244"/>
              <a:gd name="connsiteX262" fmla="*/ 2119204 w 6737350"/>
              <a:gd name="connsiteY262" fmla="*/ 5189864 h 5407244"/>
              <a:gd name="connsiteX263" fmla="*/ 2169260 w 6737350"/>
              <a:gd name="connsiteY263" fmla="*/ 5160370 h 5407244"/>
              <a:gd name="connsiteX264" fmla="*/ 5456185 w 6737350"/>
              <a:gd name="connsiteY264" fmla="*/ 5152853 h 5407244"/>
              <a:gd name="connsiteX265" fmla="*/ 5429948 w 6737350"/>
              <a:gd name="connsiteY265" fmla="*/ 5154044 h 5407244"/>
              <a:gd name="connsiteX266" fmla="*/ 5415063 w 6737350"/>
              <a:gd name="connsiteY266" fmla="*/ 5175683 h 5407244"/>
              <a:gd name="connsiteX267" fmla="*/ 5456185 w 6737350"/>
              <a:gd name="connsiteY267" fmla="*/ 5152853 h 5407244"/>
              <a:gd name="connsiteX268" fmla="*/ 742183 w 6737350"/>
              <a:gd name="connsiteY268" fmla="*/ 5150992 h 5407244"/>
              <a:gd name="connsiteX269" fmla="*/ 729563 w 6737350"/>
              <a:gd name="connsiteY269" fmla="*/ 5156256 h 5407244"/>
              <a:gd name="connsiteX270" fmla="*/ 730130 w 6737350"/>
              <a:gd name="connsiteY270" fmla="*/ 5156256 h 5407244"/>
              <a:gd name="connsiteX271" fmla="*/ 756079 w 6737350"/>
              <a:gd name="connsiteY271" fmla="*/ 5161786 h 5407244"/>
              <a:gd name="connsiteX272" fmla="*/ 742183 w 6737350"/>
              <a:gd name="connsiteY272" fmla="*/ 5150992 h 5407244"/>
              <a:gd name="connsiteX273" fmla="*/ 1088971 w 6737350"/>
              <a:gd name="connsiteY273" fmla="*/ 5148821 h 5407244"/>
              <a:gd name="connsiteX274" fmla="*/ 1082077 w 6737350"/>
              <a:gd name="connsiteY274" fmla="*/ 5150877 h 5407244"/>
              <a:gd name="connsiteX275" fmla="*/ 1081772 w 6737350"/>
              <a:gd name="connsiteY275" fmla="*/ 5150869 h 5407244"/>
              <a:gd name="connsiteX276" fmla="*/ 1088601 w 6737350"/>
              <a:gd name="connsiteY276" fmla="*/ 5159943 h 5407244"/>
              <a:gd name="connsiteX277" fmla="*/ 512788 w 6737350"/>
              <a:gd name="connsiteY277" fmla="*/ 5145789 h 5407244"/>
              <a:gd name="connsiteX278" fmla="*/ 584076 w 6737350"/>
              <a:gd name="connsiteY278" fmla="*/ 5197236 h 5407244"/>
              <a:gd name="connsiteX279" fmla="*/ 587904 w 6737350"/>
              <a:gd name="connsiteY279" fmla="*/ 5219357 h 5407244"/>
              <a:gd name="connsiteX280" fmla="*/ 493465 w 6737350"/>
              <a:gd name="connsiteY280" fmla="*/ 5158241 h 5407244"/>
              <a:gd name="connsiteX281" fmla="*/ 512788 w 6737350"/>
              <a:gd name="connsiteY281" fmla="*/ 5145789 h 5407244"/>
              <a:gd name="connsiteX282" fmla="*/ 5621808 w 6737350"/>
              <a:gd name="connsiteY282" fmla="*/ 5143778 h 5407244"/>
              <a:gd name="connsiteX283" fmla="*/ 5627054 w 6737350"/>
              <a:gd name="connsiteY283" fmla="*/ 5173556 h 5407244"/>
              <a:gd name="connsiteX284" fmla="*/ 5614860 w 6737350"/>
              <a:gd name="connsiteY284" fmla="*/ 5166324 h 5407244"/>
              <a:gd name="connsiteX285" fmla="*/ 5621808 w 6737350"/>
              <a:gd name="connsiteY285" fmla="*/ 5143778 h 5407244"/>
              <a:gd name="connsiteX286" fmla="*/ 1146558 w 6737350"/>
              <a:gd name="connsiteY286" fmla="*/ 5143602 h 5407244"/>
              <a:gd name="connsiteX287" fmla="*/ 1148441 w 6737350"/>
              <a:gd name="connsiteY287" fmla="*/ 5144841 h 5407244"/>
              <a:gd name="connsiteX288" fmla="*/ 1153441 w 6737350"/>
              <a:gd name="connsiteY288" fmla="*/ 5144668 h 5407244"/>
              <a:gd name="connsiteX289" fmla="*/ 4769307 w 6737350"/>
              <a:gd name="connsiteY289" fmla="*/ 5140801 h 5407244"/>
              <a:gd name="connsiteX290" fmla="*/ 4717550 w 6737350"/>
              <a:gd name="connsiteY290" fmla="*/ 5173273 h 5407244"/>
              <a:gd name="connsiteX291" fmla="*/ 4769307 w 6737350"/>
              <a:gd name="connsiteY291" fmla="*/ 5140801 h 5407244"/>
              <a:gd name="connsiteX292" fmla="*/ 476148 w 6737350"/>
              <a:gd name="connsiteY292" fmla="*/ 5137290 h 5407244"/>
              <a:gd name="connsiteX293" fmla="*/ 490913 w 6737350"/>
              <a:gd name="connsiteY293" fmla="*/ 5143352 h 5407244"/>
              <a:gd name="connsiteX294" fmla="*/ 462553 w 6737350"/>
              <a:gd name="connsiteY294" fmla="*/ 5145054 h 5407244"/>
              <a:gd name="connsiteX295" fmla="*/ 476148 w 6737350"/>
              <a:gd name="connsiteY295" fmla="*/ 5137290 h 5407244"/>
              <a:gd name="connsiteX296" fmla="*/ 1018237 w 6737350"/>
              <a:gd name="connsiteY296" fmla="*/ 5136326 h 5407244"/>
              <a:gd name="connsiteX297" fmla="*/ 1018126 w 6737350"/>
              <a:gd name="connsiteY297" fmla="*/ 5137397 h 5407244"/>
              <a:gd name="connsiteX298" fmla="*/ 1018559 w 6737350"/>
              <a:gd name="connsiteY298" fmla="*/ 5136816 h 5407244"/>
              <a:gd name="connsiteX299" fmla="*/ 1078107 w 6737350"/>
              <a:gd name="connsiteY299" fmla="*/ 5133003 h 5407244"/>
              <a:gd name="connsiteX300" fmla="*/ 1092535 w 6737350"/>
              <a:gd name="connsiteY300" fmla="*/ 5140678 h 5407244"/>
              <a:gd name="connsiteX301" fmla="*/ 1096879 w 6737350"/>
              <a:gd name="connsiteY301" fmla="*/ 5141129 h 5407244"/>
              <a:gd name="connsiteX302" fmla="*/ 1099429 w 6737350"/>
              <a:gd name="connsiteY302" fmla="*/ 5139085 h 5407244"/>
              <a:gd name="connsiteX303" fmla="*/ 1099265 w 6737350"/>
              <a:gd name="connsiteY303" fmla="*/ 5136279 h 5407244"/>
              <a:gd name="connsiteX304" fmla="*/ 4168925 w 6737350"/>
              <a:gd name="connsiteY304" fmla="*/ 5131159 h 5407244"/>
              <a:gd name="connsiteX305" fmla="*/ 4129504 w 6737350"/>
              <a:gd name="connsiteY305" fmla="*/ 5163915 h 5407244"/>
              <a:gd name="connsiteX306" fmla="*/ 4087674 w 6737350"/>
              <a:gd name="connsiteY306" fmla="*/ 5159377 h 5407244"/>
              <a:gd name="connsiteX307" fmla="*/ 4168925 w 6737350"/>
              <a:gd name="connsiteY307" fmla="*/ 5131159 h 5407244"/>
              <a:gd name="connsiteX308" fmla="*/ 5537881 w 6737350"/>
              <a:gd name="connsiteY308" fmla="*/ 5128055 h 5407244"/>
              <a:gd name="connsiteX309" fmla="*/ 5527227 w 6737350"/>
              <a:gd name="connsiteY309" fmla="*/ 5136829 h 5407244"/>
              <a:gd name="connsiteX310" fmla="*/ 5548639 w 6737350"/>
              <a:gd name="connsiteY310" fmla="*/ 5137255 h 5407244"/>
              <a:gd name="connsiteX311" fmla="*/ 5549065 w 6737350"/>
              <a:gd name="connsiteY311" fmla="*/ 5136829 h 5407244"/>
              <a:gd name="connsiteX312" fmla="*/ 5537881 w 6737350"/>
              <a:gd name="connsiteY312" fmla="*/ 5128055 h 5407244"/>
              <a:gd name="connsiteX313" fmla="*/ 2086023 w 6737350"/>
              <a:gd name="connsiteY313" fmla="*/ 5126763 h 5407244"/>
              <a:gd name="connsiteX314" fmla="*/ 2086292 w 6737350"/>
              <a:gd name="connsiteY314" fmla="*/ 5126863 h 5407244"/>
              <a:gd name="connsiteX315" fmla="*/ 2055868 w 6737350"/>
              <a:gd name="connsiteY315" fmla="*/ 5136988 h 5407244"/>
              <a:gd name="connsiteX316" fmla="*/ 2076806 w 6737350"/>
              <a:gd name="connsiteY316" fmla="*/ 5143070 h 5407244"/>
              <a:gd name="connsiteX317" fmla="*/ 2090986 w 6737350"/>
              <a:gd name="connsiteY317" fmla="*/ 5156257 h 5407244"/>
              <a:gd name="connsiteX318" fmla="*/ 2124309 w 6737350"/>
              <a:gd name="connsiteY318" fmla="*/ 5136546 h 5407244"/>
              <a:gd name="connsiteX319" fmla="*/ 2094717 w 6737350"/>
              <a:gd name="connsiteY319" fmla="*/ 5129987 h 5407244"/>
              <a:gd name="connsiteX320" fmla="*/ 2086292 w 6737350"/>
              <a:gd name="connsiteY320" fmla="*/ 5126863 h 5407244"/>
              <a:gd name="connsiteX321" fmla="*/ 2086590 w 6737350"/>
              <a:gd name="connsiteY321" fmla="*/ 5126763 h 5407244"/>
              <a:gd name="connsiteX322" fmla="*/ 2609975 w 6737350"/>
              <a:gd name="connsiteY322" fmla="*/ 5124211 h 5407244"/>
              <a:gd name="connsiteX323" fmla="*/ 2524044 w 6737350"/>
              <a:gd name="connsiteY323" fmla="*/ 5157959 h 5407244"/>
              <a:gd name="connsiteX324" fmla="*/ 2579062 w 6737350"/>
              <a:gd name="connsiteY324" fmla="*/ 5165758 h 5407244"/>
              <a:gd name="connsiteX325" fmla="*/ 2609975 w 6737350"/>
              <a:gd name="connsiteY325" fmla="*/ 5124211 h 5407244"/>
              <a:gd name="connsiteX326" fmla="*/ 2739155 w 6737350"/>
              <a:gd name="connsiteY326" fmla="*/ 5121588 h 5407244"/>
              <a:gd name="connsiteX327" fmla="*/ 2713347 w 6737350"/>
              <a:gd name="connsiteY327" fmla="*/ 5134562 h 5407244"/>
              <a:gd name="connsiteX328" fmla="*/ 2761275 w 6737350"/>
              <a:gd name="connsiteY328" fmla="*/ 5136264 h 5407244"/>
              <a:gd name="connsiteX329" fmla="*/ 2761559 w 6737350"/>
              <a:gd name="connsiteY329" fmla="*/ 5136264 h 5407244"/>
              <a:gd name="connsiteX330" fmla="*/ 2739155 w 6737350"/>
              <a:gd name="connsiteY330" fmla="*/ 5121588 h 5407244"/>
              <a:gd name="connsiteX331" fmla="*/ 4271180 w 6737350"/>
              <a:gd name="connsiteY331" fmla="*/ 5121449 h 5407244"/>
              <a:gd name="connsiteX332" fmla="*/ 4265057 w 6737350"/>
              <a:gd name="connsiteY332" fmla="*/ 5123444 h 5407244"/>
              <a:gd name="connsiteX333" fmla="*/ 4247534 w 6737350"/>
              <a:gd name="connsiteY333" fmla="*/ 5140336 h 5407244"/>
              <a:gd name="connsiteX334" fmla="*/ 4246915 w 6737350"/>
              <a:gd name="connsiteY334" fmla="*/ 5140518 h 5407244"/>
              <a:gd name="connsiteX335" fmla="*/ 4247199 w 6737350"/>
              <a:gd name="connsiteY335" fmla="*/ 5140659 h 5407244"/>
              <a:gd name="connsiteX336" fmla="*/ 4247534 w 6737350"/>
              <a:gd name="connsiteY336" fmla="*/ 5140336 h 5407244"/>
              <a:gd name="connsiteX337" fmla="*/ 4284263 w 6737350"/>
              <a:gd name="connsiteY337" fmla="*/ 5129573 h 5407244"/>
              <a:gd name="connsiteX338" fmla="*/ 892687 w 6737350"/>
              <a:gd name="connsiteY338" fmla="*/ 5116410 h 5407244"/>
              <a:gd name="connsiteX339" fmla="*/ 880245 w 6737350"/>
              <a:gd name="connsiteY339" fmla="*/ 5121450 h 5407244"/>
              <a:gd name="connsiteX340" fmla="*/ 900796 w 6737350"/>
              <a:gd name="connsiteY340" fmla="*/ 5121855 h 5407244"/>
              <a:gd name="connsiteX341" fmla="*/ 921702 w 6737350"/>
              <a:gd name="connsiteY341" fmla="*/ 5135555 h 5407244"/>
              <a:gd name="connsiteX342" fmla="*/ 906526 w 6737350"/>
              <a:gd name="connsiteY342" fmla="*/ 5137550 h 5407244"/>
              <a:gd name="connsiteX343" fmla="*/ 907522 w 6737350"/>
              <a:gd name="connsiteY343" fmla="*/ 5140658 h 5407244"/>
              <a:gd name="connsiteX344" fmla="*/ 925956 w 6737350"/>
              <a:gd name="connsiteY344" fmla="*/ 5116552 h 5407244"/>
              <a:gd name="connsiteX345" fmla="*/ 892687 w 6737350"/>
              <a:gd name="connsiteY345" fmla="*/ 5116410 h 5407244"/>
              <a:gd name="connsiteX346" fmla="*/ 4323531 w 6737350"/>
              <a:gd name="connsiteY346" fmla="*/ 5111028 h 5407244"/>
              <a:gd name="connsiteX347" fmla="*/ 4293496 w 6737350"/>
              <a:gd name="connsiteY347" fmla="*/ 5114178 h 5407244"/>
              <a:gd name="connsiteX348" fmla="*/ 4284702 w 6737350"/>
              <a:gd name="connsiteY348" fmla="*/ 5117044 h 5407244"/>
              <a:gd name="connsiteX349" fmla="*/ 4294682 w 6737350"/>
              <a:gd name="connsiteY349" fmla="*/ 5122366 h 5407244"/>
              <a:gd name="connsiteX350" fmla="*/ 4298858 w 6737350"/>
              <a:gd name="connsiteY350" fmla="*/ 5125394 h 5407244"/>
              <a:gd name="connsiteX351" fmla="*/ 4322547 w 6737350"/>
              <a:gd name="connsiteY351" fmla="*/ 5118767 h 5407244"/>
              <a:gd name="connsiteX352" fmla="*/ 4323769 w 6737350"/>
              <a:gd name="connsiteY352" fmla="*/ 5111040 h 5407244"/>
              <a:gd name="connsiteX353" fmla="*/ 2198471 w 6737350"/>
              <a:gd name="connsiteY353" fmla="*/ 5110314 h 5407244"/>
              <a:gd name="connsiteX354" fmla="*/ 2121615 w 6737350"/>
              <a:gd name="connsiteY354" fmla="*/ 5121233 h 5407244"/>
              <a:gd name="connsiteX355" fmla="*/ 2149408 w 6737350"/>
              <a:gd name="connsiteY355" fmla="*/ 5148033 h 5407244"/>
              <a:gd name="connsiteX356" fmla="*/ 2149408 w 6737350"/>
              <a:gd name="connsiteY356" fmla="*/ 5147466 h 5407244"/>
              <a:gd name="connsiteX357" fmla="*/ 2198471 w 6737350"/>
              <a:gd name="connsiteY357" fmla="*/ 5110314 h 5407244"/>
              <a:gd name="connsiteX358" fmla="*/ 2230031 w 6737350"/>
              <a:gd name="connsiteY358" fmla="*/ 5107438 h 5407244"/>
              <a:gd name="connsiteX359" fmla="*/ 2206411 w 6737350"/>
              <a:gd name="connsiteY359" fmla="*/ 5124920 h 5407244"/>
              <a:gd name="connsiteX360" fmla="*/ 2206979 w 6737350"/>
              <a:gd name="connsiteY360" fmla="*/ 5124920 h 5407244"/>
              <a:gd name="connsiteX361" fmla="*/ 2259303 w 6737350"/>
              <a:gd name="connsiteY361" fmla="*/ 5110031 h 5407244"/>
              <a:gd name="connsiteX362" fmla="*/ 2230031 w 6737350"/>
              <a:gd name="connsiteY362" fmla="*/ 5107438 h 5407244"/>
              <a:gd name="connsiteX363" fmla="*/ 636044 w 6737350"/>
              <a:gd name="connsiteY363" fmla="*/ 5105829 h 5407244"/>
              <a:gd name="connsiteX364" fmla="*/ 629026 w 6737350"/>
              <a:gd name="connsiteY364" fmla="*/ 5111731 h 5407244"/>
              <a:gd name="connsiteX365" fmla="*/ 661073 w 6737350"/>
              <a:gd name="connsiteY365" fmla="*/ 5139382 h 5407244"/>
              <a:gd name="connsiteX366" fmla="*/ 656961 w 6737350"/>
              <a:gd name="connsiteY366" fmla="*/ 5147181 h 5407244"/>
              <a:gd name="connsiteX367" fmla="*/ 673693 w 6737350"/>
              <a:gd name="connsiteY367" fmla="*/ 5153278 h 5407244"/>
              <a:gd name="connsiteX368" fmla="*/ 665611 w 6737350"/>
              <a:gd name="connsiteY368" fmla="*/ 5139098 h 5407244"/>
              <a:gd name="connsiteX369" fmla="*/ 674828 w 6737350"/>
              <a:gd name="connsiteY369" fmla="*/ 5138389 h 5407244"/>
              <a:gd name="connsiteX370" fmla="*/ 709427 w 6737350"/>
              <a:gd name="connsiteY370" fmla="*/ 5165615 h 5407244"/>
              <a:gd name="connsiteX371" fmla="*/ 733817 w 6737350"/>
              <a:gd name="connsiteY371" fmla="*/ 5208155 h 5407244"/>
              <a:gd name="connsiteX372" fmla="*/ 713539 w 6737350"/>
              <a:gd name="connsiteY372" fmla="*/ 5217230 h 5407244"/>
              <a:gd name="connsiteX373" fmla="*/ 743601 w 6737350"/>
              <a:gd name="connsiteY373" fmla="*/ 5214819 h 5407244"/>
              <a:gd name="connsiteX374" fmla="*/ 741757 w 6737350"/>
              <a:gd name="connsiteY374" fmla="*/ 5192415 h 5407244"/>
              <a:gd name="connsiteX375" fmla="*/ 762602 w 6737350"/>
              <a:gd name="connsiteY375" fmla="*/ 5190855 h 5407244"/>
              <a:gd name="connsiteX376" fmla="*/ 719211 w 6737350"/>
              <a:gd name="connsiteY376" fmla="*/ 5171855 h 5407244"/>
              <a:gd name="connsiteX377" fmla="*/ 682343 w 6737350"/>
              <a:gd name="connsiteY377" fmla="*/ 5145196 h 5407244"/>
              <a:gd name="connsiteX378" fmla="*/ 702479 w 6737350"/>
              <a:gd name="connsiteY378" fmla="*/ 5166040 h 5407244"/>
              <a:gd name="connsiteX379" fmla="*/ 636044 w 6737350"/>
              <a:gd name="connsiteY379" fmla="*/ 5105829 h 5407244"/>
              <a:gd name="connsiteX380" fmla="*/ 966676 w 6737350"/>
              <a:gd name="connsiteY380" fmla="*/ 5104371 h 5407244"/>
              <a:gd name="connsiteX381" fmla="*/ 967894 w 6737350"/>
              <a:gd name="connsiteY381" fmla="*/ 5112385 h 5407244"/>
              <a:gd name="connsiteX382" fmla="*/ 967787 w 6737350"/>
              <a:gd name="connsiteY382" fmla="*/ 5119954 h 5407244"/>
              <a:gd name="connsiteX383" fmla="*/ 935599 w 6737350"/>
              <a:gd name="connsiteY383" fmla="*/ 5123074 h 5407244"/>
              <a:gd name="connsiteX384" fmla="*/ 981542 w 6737350"/>
              <a:gd name="connsiteY384" fmla="*/ 5141224 h 5407244"/>
              <a:gd name="connsiteX385" fmla="*/ 973176 w 6737350"/>
              <a:gd name="connsiteY385" fmla="*/ 5127044 h 5407244"/>
              <a:gd name="connsiteX386" fmla="*/ 979273 w 6737350"/>
              <a:gd name="connsiteY386" fmla="*/ 5119103 h 5407244"/>
              <a:gd name="connsiteX387" fmla="*/ 971616 w 6737350"/>
              <a:gd name="connsiteY387" fmla="*/ 5112297 h 5407244"/>
              <a:gd name="connsiteX388" fmla="*/ 1008342 w 6737350"/>
              <a:gd name="connsiteY388" fmla="*/ 5153561 h 5407244"/>
              <a:gd name="connsiteX389" fmla="*/ 999125 w 6737350"/>
              <a:gd name="connsiteY389" fmla="*/ 5131865 h 5407244"/>
              <a:gd name="connsiteX390" fmla="*/ 999976 w 6737350"/>
              <a:gd name="connsiteY390" fmla="*/ 5116834 h 5407244"/>
              <a:gd name="connsiteX391" fmla="*/ 1006724 w 6737350"/>
              <a:gd name="connsiteY391" fmla="*/ 5118805 h 5407244"/>
              <a:gd name="connsiteX392" fmla="*/ 1000400 w 6737350"/>
              <a:gd name="connsiteY392" fmla="*/ 5109181 h 5407244"/>
              <a:gd name="connsiteX393" fmla="*/ 977786 w 6737350"/>
              <a:gd name="connsiteY393" fmla="*/ 5110147 h 5407244"/>
              <a:gd name="connsiteX394" fmla="*/ 4654580 w 6737350"/>
              <a:gd name="connsiteY394" fmla="*/ 5101627 h 5407244"/>
              <a:gd name="connsiteX395" fmla="*/ 4595591 w 6737350"/>
              <a:gd name="connsiteY395" fmla="*/ 5109634 h 5407244"/>
              <a:gd name="connsiteX396" fmla="*/ 4565866 w 6737350"/>
              <a:gd name="connsiteY396" fmla="*/ 5109470 h 5407244"/>
              <a:gd name="connsiteX397" fmla="*/ 4565968 w 6737350"/>
              <a:gd name="connsiteY397" fmla="*/ 5110148 h 5407244"/>
              <a:gd name="connsiteX398" fmla="*/ 4582259 w 6737350"/>
              <a:gd name="connsiteY398" fmla="*/ 5118858 h 5407244"/>
              <a:gd name="connsiteX399" fmla="*/ 4654306 w 6737350"/>
              <a:gd name="connsiteY399" fmla="*/ 5119815 h 5407244"/>
              <a:gd name="connsiteX400" fmla="*/ 4553202 w 6737350"/>
              <a:gd name="connsiteY400" fmla="*/ 5117546 h 5407244"/>
              <a:gd name="connsiteX401" fmla="*/ 4452098 w 6737350"/>
              <a:gd name="connsiteY401" fmla="*/ 5115986 h 5407244"/>
              <a:gd name="connsiteX402" fmla="*/ 4476771 w 6737350"/>
              <a:gd name="connsiteY402" fmla="*/ 5129457 h 5407244"/>
              <a:gd name="connsiteX403" fmla="*/ 4423880 w 6737350"/>
              <a:gd name="connsiteY403" fmla="*/ 5140092 h 5407244"/>
              <a:gd name="connsiteX404" fmla="*/ 4512646 w 6737350"/>
              <a:gd name="connsiteY404" fmla="*/ 5134704 h 5407244"/>
              <a:gd name="connsiteX405" fmla="*/ 4484357 w 6737350"/>
              <a:gd name="connsiteY405" fmla="*/ 5162993 h 5407244"/>
              <a:gd name="connsiteX406" fmla="*/ 4470824 w 6737350"/>
              <a:gd name="connsiteY406" fmla="*/ 5161605 h 5407244"/>
              <a:gd name="connsiteX407" fmla="*/ 4461892 w 6737350"/>
              <a:gd name="connsiteY407" fmla="*/ 5167217 h 5407244"/>
              <a:gd name="connsiteX408" fmla="*/ 4441889 w 6737350"/>
              <a:gd name="connsiteY408" fmla="*/ 5161840 h 5407244"/>
              <a:gd name="connsiteX409" fmla="*/ 4438724 w 6737350"/>
              <a:gd name="connsiteY409" fmla="*/ 5158531 h 5407244"/>
              <a:gd name="connsiteX410" fmla="*/ 4407147 w 6737350"/>
              <a:gd name="connsiteY410" fmla="*/ 5155974 h 5407244"/>
              <a:gd name="connsiteX411" fmla="*/ 4455217 w 6737350"/>
              <a:gd name="connsiteY411" fmla="*/ 5168027 h 5407244"/>
              <a:gd name="connsiteX412" fmla="*/ 4447169 w 6737350"/>
              <a:gd name="connsiteY412" fmla="*/ 5177488 h 5407244"/>
              <a:gd name="connsiteX413" fmla="*/ 4452542 w 6737350"/>
              <a:gd name="connsiteY413" fmla="*/ 5181195 h 5407244"/>
              <a:gd name="connsiteX414" fmla="*/ 4458715 w 6737350"/>
              <a:gd name="connsiteY414" fmla="*/ 5188123 h 5407244"/>
              <a:gd name="connsiteX415" fmla="*/ 4461316 w 6737350"/>
              <a:gd name="connsiteY415" fmla="*/ 5175117 h 5407244"/>
              <a:gd name="connsiteX416" fmla="*/ 4510662 w 6737350"/>
              <a:gd name="connsiteY416" fmla="*/ 5209432 h 5407244"/>
              <a:gd name="connsiteX417" fmla="*/ 4574756 w 6737350"/>
              <a:gd name="connsiteY417" fmla="*/ 5191140 h 5407244"/>
              <a:gd name="connsiteX418" fmla="*/ 4643245 w 6737350"/>
              <a:gd name="connsiteY418" fmla="*/ 5142645 h 5407244"/>
              <a:gd name="connsiteX419" fmla="*/ 4671605 w 6737350"/>
              <a:gd name="connsiteY419" fmla="*/ 5111449 h 5407244"/>
              <a:gd name="connsiteX420" fmla="*/ 4654580 w 6737350"/>
              <a:gd name="connsiteY420" fmla="*/ 5101627 h 5407244"/>
              <a:gd name="connsiteX421" fmla="*/ 917992 w 6737350"/>
              <a:gd name="connsiteY421" fmla="*/ 5099445 h 5407244"/>
              <a:gd name="connsiteX422" fmla="*/ 916529 w 6737350"/>
              <a:gd name="connsiteY422" fmla="*/ 5100302 h 5407244"/>
              <a:gd name="connsiteX423" fmla="*/ 917165 w 6737350"/>
              <a:gd name="connsiteY423" fmla="*/ 5102372 h 5407244"/>
              <a:gd name="connsiteX424" fmla="*/ 5706604 w 6737350"/>
              <a:gd name="connsiteY424" fmla="*/ 5097976 h 5407244"/>
              <a:gd name="connsiteX425" fmla="*/ 5706717 w 6737350"/>
              <a:gd name="connsiteY425" fmla="*/ 5098130 h 5407244"/>
              <a:gd name="connsiteX426" fmla="*/ 5706604 w 6737350"/>
              <a:gd name="connsiteY426" fmla="*/ 5098260 h 5407244"/>
              <a:gd name="connsiteX427" fmla="*/ 2941045 w 6737350"/>
              <a:gd name="connsiteY427" fmla="*/ 5096639 h 5407244"/>
              <a:gd name="connsiteX428" fmla="*/ 2915135 w 6737350"/>
              <a:gd name="connsiteY428" fmla="*/ 5106885 h 5407244"/>
              <a:gd name="connsiteX429" fmla="*/ 2895869 w 6737350"/>
              <a:gd name="connsiteY429" fmla="*/ 5105515 h 5407244"/>
              <a:gd name="connsiteX430" fmla="*/ 2895844 w 6737350"/>
              <a:gd name="connsiteY430" fmla="*/ 5105493 h 5407244"/>
              <a:gd name="connsiteX431" fmla="*/ 2895560 w 6737350"/>
              <a:gd name="connsiteY431" fmla="*/ 5105493 h 5407244"/>
              <a:gd name="connsiteX432" fmla="*/ 2895869 w 6737350"/>
              <a:gd name="connsiteY432" fmla="*/ 5105515 h 5407244"/>
              <a:gd name="connsiteX433" fmla="*/ 2908754 w 6737350"/>
              <a:gd name="connsiteY433" fmla="*/ 5116795 h 5407244"/>
              <a:gd name="connsiteX434" fmla="*/ 2955116 w 6737350"/>
              <a:gd name="connsiteY434" fmla="*/ 5098828 h 5407244"/>
              <a:gd name="connsiteX435" fmla="*/ 2941045 w 6737350"/>
              <a:gd name="connsiteY435" fmla="*/ 5096639 h 5407244"/>
              <a:gd name="connsiteX436" fmla="*/ 582321 w 6737350"/>
              <a:gd name="connsiteY436" fmla="*/ 5091081 h 5407244"/>
              <a:gd name="connsiteX437" fmla="*/ 570463 w 6737350"/>
              <a:gd name="connsiteY437" fmla="*/ 5100812 h 5407244"/>
              <a:gd name="connsiteX438" fmla="*/ 593151 w 6737350"/>
              <a:gd name="connsiteY438" fmla="*/ 5129172 h 5407244"/>
              <a:gd name="connsiteX439" fmla="*/ 595561 w 6737350"/>
              <a:gd name="connsiteY439" fmla="*/ 5099111 h 5407244"/>
              <a:gd name="connsiteX440" fmla="*/ 582321 w 6737350"/>
              <a:gd name="connsiteY440" fmla="*/ 5091081 h 5407244"/>
              <a:gd name="connsiteX441" fmla="*/ 5720784 w 6737350"/>
              <a:gd name="connsiteY441" fmla="*/ 5090603 h 5407244"/>
              <a:gd name="connsiteX442" fmla="*/ 5728582 w 6737350"/>
              <a:gd name="connsiteY442" fmla="*/ 5127896 h 5407244"/>
              <a:gd name="connsiteX443" fmla="*/ 5706717 w 6737350"/>
              <a:gd name="connsiteY443" fmla="*/ 5098130 h 5407244"/>
              <a:gd name="connsiteX444" fmla="*/ 5711354 w 6737350"/>
              <a:gd name="connsiteY444" fmla="*/ 5092836 h 5407244"/>
              <a:gd name="connsiteX445" fmla="*/ 5720784 w 6737350"/>
              <a:gd name="connsiteY445" fmla="*/ 5090603 h 5407244"/>
              <a:gd name="connsiteX446" fmla="*/ 786877 w 6737350"/>
              <a:gd name="connsiteY446" fmla="*/ 5085207 h 5407244"/>
              <a:gd name="connsiteX447" fmla="*/ 785421 w 6737350"/>
              <a:gd name="connsiteY447" fmla="*/ 5087440 h 5407244"/>
              <a:gd name="connsiteX448" fmla="*/ 776113 w 6737350"/>
              <a:gd name="connsiteY448" fmla="*/ 5091908 h 5407244"/>
              <a:gd name="connsiteX449" fmla="*/ 771819 w 6737350"/>
              <a:gd name="connsiteY449" fmla="*/ 5100529 h 5407244"/>
              <a:gd name="connsiteX450" fmla="*/ 769830 w 6737350"/>
              <a:gd name="connsiteY450" fmla="*/ 5094924 h 5407244"/>
              <a:gd name="connsiteX451" fmla="*/ 759997 w 6737350"/>
              <a:gd name="connsiteY451" fmla="*/ 5099644 h 5407244"/>
              <a:gd name="connsiteX452" fmla="*/ 757403 w 6737350"/>
              <a:gd name="connsiteY452" fmla="*/ 5099685 h 5407244"/>
              <a:gd name="connsiteX453" fmla="*/ 756824 w 6737350"/>
              <a:gd name="connsiteY453" fmla="*/ 5100369 h 5407244"/>
              <a:gd name="connsiteX454" fmla="*/ 744356 w 6737350"/>
              <a:gd name="connsiteY454" fmla="*/ 5102256 h 5407244"/>
              <a:gd name="connsiteX455" fmla="*/ 743755 w 6737350"/>
              <a:gd name="connsiteY455" fmla="*/ 5099901 h 5407244"/>
              <a:gd name="connsiteX456" fmla="*/ 740600 w 6737350"/>
              <a:gd name="connsiteY456" fmla="*/ 5099952 h 5407244"/>
              <a:gd name="connsiteX457" fmla="*/ 740576 w 6737350"/>
              <a:gd name="connsiteY457" fmla="*/ 5101603 h 5407244"/>
              <a:gd name="connsiteX458" fmla="*/ 752960 w 6737350"/>
              <a:gd name="connsiteY458" fmla="*/ 5124635 h 5407244"/>
              <a:gd name="connsiteX459" fmla="*/ 788551 w 6737350"/>
              <a:gd name="connsiteY459" fmla="*/ 5106626 h 5407244"/>
              <a:gd name="connsiteX460" fmla="*/ 789544 w 6737350"/>
              <a:gd name="connsiteY460" fmla="*/ 5091595 h 5407244"/>
              <a:gd name="connsiteX461" fmla="*/ 790820 w 6737350"/>
              <a:gd name="connsiteY461" fmla="*/ 5113858 h 5407244"/>
              <a:gd name="connsiteX462" fmla="*/ 828539 w 6737350"/>
              <a:gd name="connsiteY462" fmla="*/ 5095566 h 5407244"/>
              <a:gd name="connsiteX463" fmla="*/ 798478 w 6737350"/>
              <a:gd name="connsiteY463" fmla="*/ 5088422 h 5407244"/>
              <a:gd name="connsiteX464" fmla="*/ 912109 w 6737350"/>
              <a:gd name="connsiteY464" fmla="*/ 5084515 h 5407244"/>
              <a:gd name="connsiteX465" fmla="*/ 912889 w 6737350"/>
              <a:gd name="connsiteY465" fmla="*/ 5088443 h 5407244"/>
              <a:gd name="connsiteX466" fmla="*/ 914966 w 6737350"/>
              <a:gd name="connsiteY466" fmla="*/ 5095211 h 5407244"/>
              <a:gd name="connsiteX467" fmla="*/ 919566 w 6737350"/>
              <a:gd name="connsiteY467" fmla="*/ 5093872 h 5407244"/>
              <a:gd name="connsiteX468" fmla="*/ 920313 w 6737350"/>
              <a:gd name="connsiteY468" fmla="*/ 5091228 h 5407244"/>
              <a:gd name="connsiteX469" fmla="*/ 921417 w 6737350"/>
              <a:gd name="connsiteY469" fmla="*/ 5090852 h 5407244"/>
              <a:gd name="connsiteX470" fmla="*/ 879261 w 6737350"/>
              <a:gd name="connsiteY470" fmla="*/ 5082919 h 5407244"/>
              <a:gd name="connsiteX471" fmla="*/ 872196 w 6737350"/>
              <a:gd name="connsiteY471" fmla="*/ 5087625 h 5407244"/>
              <a:gd name="connsiteX472" fmla="*/ 888237 w 6737350"/>
              <a:gd name="connsiteY472" fmla="*/ 5090177 h 5407244"/>
              <a:gd name="connsiteX473" fmla="*/ 894193 w 6737350"/>
              <a:gd name="connsiteY473" fmla="*/ 5104357 h 5407244"/>
              <a:gd name="connsiteX474" fmla="*/ 906530 w 6737350"/>
              <a:gd name="connsiteY474" fmla="*/ 5088050 h 5407244"/>
              <a:gd name="connsiteX475" fmla="*/ 896870 w 6737350"/>
              <a:gd name="connsiteY475" fmla="*/ 5085711 h 5407244"/>
              <a:gd name="connsiteX476" fmla="*/ 895524 w 6737350"/>
              <a:gd name="connsiteY476" fmla="*/ 5083063 h 5407244"/>
              <a:gd name="connsiteX477" fmla="*/ 891799 w 6737350"/>
              <a:gd name="connsiteY477" fmla="*/ 5083001 h 5407244"/>
              <a:gd name="connsiteX478" fmla="*/ 4767899 w 6737350"/>
              <a:gd name="connsiteY478" fmla="*/ 5076941 h 5407244"/>
              <a:gd name="connsiteX479" fmla="*/ 4760527 w 6737350"/>
              <a:gd name="connsiteY479" fmla="*/ 5077239 h 5407244"/>
              <a:gd name="connsiteX480" fmla="*/ 4758529 w 6737350"/>
              <a:gd name="connsiteY480" fmla="*/ 5086916 h 5407244"/>
              <a:gd name="connsiteX481" fmla="*/ 4758955 w 6737350"/>
              <a:gd name="connsiteY481" fmla="*/ 5086490 h 5407244"/>
              <a:gd name="connsiteX482" fmla="*/ 4778382 w 6737350"/>
              <a:gd name="connsiteY482" fmla="*/ 5078833 h 5407244"/>
              <a:gd name="connsiteX483" fmla="*/ 4771391 w 6737350"/>
              <a:gd name="connsiteY483" fmla="*/ 5079717 h 5407244"/>
              <a:gd name="connsiteX484" fmla="*/ 4542710 w 6737350"/>
              <a:gd name="connsiteY484" fmla="*/ 5076389 h 5407244"/>
              <a:gd name="connsiteX485" fmla="*/ 4527649 w 6737350"/>
              <a:gd name="connsiteY485" fmla="*/ 5078382 h 5407244"/>
              <a:gd name="connsiteX486" fmla="*/ 4528636 w 6737350"/>
              <a:gd name="connsiteY486" fmla="*/ 5083976 h 5407244"/>
              <a:gd name="connsiteX487" fmla="*/ 4531731 w 6737350"/>
              <a:gd name="connsiteY487" fmla="*/ 5092205 h 5407244"/>
              <a:gd name="connsiteX488" fmla="*/ 4544607 w 6737350"/>
              <a:gd name="connsiteY488" fmla="*/ 5093936 h 5407244"/>
              <a:gd name="connsiteX489" fmla="*/ 4560832 w 6737350"/>
              <a:gd name="connsiteY489" fmla="*/ 5091818 h 5407244"/>
              <a:gd name="connsiteX490" fmla="*/ 4570276 w 6737350"/>
              <a:gd name="connsiteY490" fmla="*/ 5083986 h 5407244"/>
              <a:gd name="connsiteX491" fmla="*/ 4570096 w 6737350"/>
              <a:gd name="connsiteY491" fmla="*/ 5083739 h 5407244"/>
              <a:gd name="connsiteX492" fmla="*/ 4559336 w 6737350"/>
              <a:gd name="connsiteY492" fmla="*/ 5078658 h 5407244"/>
              <a:gd name="connsiteX493" fmla="*/ 4558064 w 6737350"/>
              <a:gd name="connsiteY493" fmla="*/ 5078484 h 5407244"/>
              <a:gd name="connsiteX494" fmla="*/ 4554761 w 6737350"/>
              <a:gd name="connsiteY494" fmla="*/ 5081273 h 5407244"/>
              <a:gd name="connsiteX495" fmla="*/ 4551158 w 6737350"/>
              <a:gd name="connsiteY495" fmla="*/ 5077782 h 5407244"/>
              <a:gd name="connsiteX496" fmla="*/ 4551092 w 6737350"/>
              <a:gd name="connsiteY496" fmla="*/ 5077533 h 5407244"/>
              <a:gd name="connsiteX497" fmla="*/ 2401826 w 6737350"/>
              <a:gd name="connsiteY497" fmla="*/ 5071871 h 5407244"/>
              <a:gd name="connsiteX498" fmla="*/ 2368205 w 6737350"/>
              <a:gd name="connsiteY498" fmla="*/ 5072170 h 5407244"/>
              <a:gd name="connsiteX499" fmla="*/ 2378131 w 6737350"/>
              <a:gd name="connsiteY499" fmla="*/ 5101664 h 5407244"/>
              <a:gd name="connsiteX500" fmla="*/ 2378131 w 6737350"/>
              <a:gd name="connsiteY500" fmla="*/ 5101097 h 5407244"/>
              <a:gd name="connsiteX501" fmla="*/ 2416701 w 6737350"/>
              <a:gd name="connsiteY501" fmla="*/ 5073446 h 5407244"/>
              <a:gd name="connsiteX502" fmla="*/ 2401826 w 6737350"/>
              <a:gd name="connsiteY502" fmla="*/ 5071871 h 5407244"/>
              <a:gd name="connsiteX503" fmla="*/ 2313896 w 6737350"/>
              <a:gd name="connsiteY503" fmla="*/ 5071745 h 5407244"/>
              <a:gd name="connsiteX504" fmla="*/ 2310666 w 6737350"/>
              <a:gd name="connsiteY504" fmla="*/ 5078814 h 5407244"/>
              <a:gd name="connsiteX505" fmla="*/ 2303119 w 6737350"/>
              <a:gd name="connsiteY505" fmla="*/ 5080678 h 5407244"/>
              <a:gd name="connsiteX506" fmla="*/ 2304112 w 6737350"/>
              <a:gd name="connsiteY506" fmla="*/ 5133286 h 5407244"/>
              <a:gd name="connsiteX507" fmla="*/ 2273625 w 6737350"/>
              <a:gd name="connsiteY507" fmla="*/ 5130024 h 5407244"/>
              <a:gd name="connsiteX508" fmla="*/ 2276602 w 6737350"/>
              <a:gd name="connsiteY508" fmla="*/ 5152145 h 5407244"/>
              <a:gd name="connsiteX509" fmla="*/ 2193791 w 6737350"/>
              <a:gd name="connsiteY509" fmla="*/ 5163773 h 5407244"/>
              <a:gd name="connsiteX510" fmla="*/ 2309075 w 6737350"/>
              <a:gd name="connsiteY510" fmla="*/ 5170296 h 5407244"/>
              <a:gd name="connsiteX511" fmla="*/ 2289364 w 6737350"/>
              <a:gd name="connsiteY511" fmla="*/ 5157959 h 5407244"/>
              <a:gd name="connsiteX512" fmla="*/ 2306097 w 6737350"/>
              <a:gd name="connsiteY512" fmla="*/ 5148032 h 5407244"/>
              <a:gd name="connsiteX513" fmla="*/ 2287379 w 6737350"/>
              <a:gd name="connsiteY513" fmla="*/ 5143069 h 5407244"/>
              <a:gd name="connsiteX514" fmla="*/ 2376146 w 6737350"/>
              <a:gd name="connsiteY514" fmla="*/ 5176534 h 5407244"/>
              <a:gd name="connsiteX515" fmla="*/ 2355443 w 6737350"/>
              <a:gd name="connsiteY515" fmla="*/ 5156540 h 5407244"/>
              <a:gd name="connsiteX516" fmla="*/ 2359272 w 6737350"/>
              <a:gd name="connsiteY516" fmla="*/ 5141084 h 5407244"/>
              <a:gd name="connsiteX517" fmla="*/ 2419537 w 6737350"/>
              <a:gd name="connsiteY517" fmla="*/ 5141084 h 5407244"/>
              <a:gd name="connsiteX518" fmla="*/ 2408246 w 6737350"/>
              <a:gd name="connsiteY518" fmla="*/ 5146668 h 5407244"/>
              <a:gd name="connsiteX519" fmla="*/ 2403938 w 6737350"/>
              <a:gd name="connsiteY519" fmla="*/ 5157796 h 5407244"/>
              <a:gd name="connsiteX520" fmla="*/ 2403655 w 6737350"/>
              <a:gd name="connsiteY520" fmla="*/ 5157959 h 5407244"/>
              <a:gd name="connsiteX521" fmla="*/ 2403655 w 6737350"/>
              <a:gd name="connsiteY521" fmla="*/ 5158526 h 5407244"/>
              <a:gd name="connsiteX522" fmla="*/ 2403938 w 6737350"/>
              <a:gd name="connsiteY522" fmla="*/ 5157796 h 5407244"/>
              <a:gd name="connsiteX523" fmla="*/ 2416287 w 6737350"/>
              <a:gd name="connsiteY523" fmla="*/ 5150663 h 5407244"/>
              <a:gd name="connsiteX524" fmla="*/ 2453994 w 6737350"/>
              <a:gd name="connsiteY524" fmla="*/ 5128748 h 5407244"/>
              <a:gd name="connsiteX525" fmla="*/ 2322829 w 6737350"/>
              <a:gd name="connsiteY525" fmla="*/ 5093156 h 5407244"/>
              <a:gd name="connsiteX526" fmla="*/ 2350480 w 6737350"/>
              <a:gd name="connsiteY526" fmla="*/ 5074581 h 5407244"/>
              <a:gd name="connsiteX527" fmla="*/ 2313896 w 6737350"/>
              <a:gd name="connsiteY527" fmla="*/ 5071745 h 5407244"/>
              <a:gd name="connsiteX528" fmla="*/ 6311871 w 6737350"/>
              <a:gd name="connsiteY528" fmla="*/ 5067035 h 5407244"/>
              <a:gd name="connsiteX529" fmla="*/ 6309814 w 6737350"/>
              <a:gd name="connsiteY529" fmla="*/ 5080954 h 5407244"/>
              <a:gd name="connsiteX530" fmla="*/ 6297770 w 6737350"/>
              <a:gd name="connsiteY530" fmla="*/ 5104783 h 5407244"/>
              <a:gd name="connsiteX531" fmla="*/ 6290822 w 6737350"/>
              <a:gd name="connsiteY531" fmla="*/ 5082805 h 5407244"/>
              <a:gd name="connsiteX532" fmla="*/ 6306735 w 6737350"/>
              <a:gd name="connsiteY532" fmla="*/ 5074629 h 5407244"/>
              <a:gd name="connsiteX533" fmla="*/ 6311950 w 6737350"/>
              <a:gd name="connsiteY533" fmla="*/ 5066497 h 5407244"/>
              <a:gd name="connsiteX534" fmla="*/ 6312234 w 6737350"/>
              <a:gd name="connsiteY534" fmla="*/ 5066497 h 5407244"/>
              <a:gd name="connsiteX535" fmla="*/ 6311871 w 6737350"/>
              <a:gd name="connsiteY535" fmla="*/ 5067035 h 5407244"/>
              <a:gd name="connsiteX536" fmla="*/ 640096 w 6737350"/>
              <a:gd name="connsiteY536" fmla="*/ 5060395 h 5407244"/>
              <a:gd name="connsiteX537" fmla="*/ 629168 w 6737350"/>
              <a:gd name="connsiteY537" fmla="*/ 5081811 h 5407244"/>
              <a:gd name="connsiteX538" fmla="*/ 629168 w 6737350"/>
              <a:gd name="connsiteY538" fmla="*/ 5082095 h 5407244"/>
              <a:gd name="connsiteX539" fmla="*/ 654834 w 6737350"/>
              <a:gd name="connsiteY539" fmla="*/ 5087767 h 5407244"/>
              <a:gd name="connsiteX540" fmla="*/ 646326 w 6737350"/>
              <a:gd name="connsiteY540" fmla="*/ 5065929 h 5407244"/>
              <a:gd name="connsiteX541" fmla="*/ 640096 w 6737350"/>
              <a:gd name="connsiteY541" fmla="*/ 5060395 h 5407244"/>
              <a:gd name="connsiteX542" fmla="*/ 660502 w 6737350"/>
              <a:gd name="connsiteY542" fmla="*/ 5059881 h 5407244"/>
              <a:gd name="connsiteX543" fmla="*/ 651431 w 6737350"/>
              <a:gd name="connsiteY543" fmla="*/ 5073019 h 5407244"/>
              <a:gd name="connsiteX544" fmla="*/ 657812 w 6737350"/>
              <a:gd name="connsiteY544" fmla="*/ 5065078 h 5407244"/>
              <a:gd name="connsiteX545" fmla="*/ 688979 w 6737350"/>
              <a:gd name="connsiteY545" fmla="*/ 5076585 h 5407244"/>
              <a:gd name="connsiteX546" fmla="*/ 697002 w 6737350"/>
              <a:gd name="connsiteY546" fmla="*/ 5069260 h 5407244"/>
              <a:gd name="connsiteX547" fmla="*/ 697232 w 6737350"/>
              <a:gd name="connsiteY547" fmla="*/ 5069333 h 5407244"/>
              <a:gd name="connsiteX548" fmla="*/ 697232 w 6737350"/>
              <a:gd name="connsiteY548" fmla="*/ 5069049 h 5407244"/>
              <a:gd name="connsiteX549" fmla="*/ 697002 w 6737350"/>
              <a:gd name="connsiteY549" fmla="*/ 5069260 h 5407244"/>
              <a:gd name="connsiteX550" fmla="*/ 687364 w 6737350"/>
              <a:gd name="connsiteY550" fmla="*/ 5066200 h 5407244"/>
              <a:gd name="connsiteX551" fmla="*/ 660502 w 6737350"/>
              <a:gd name="connsiteY551" fmla="*/ 5059881 h 5407244"/>
              <a:gd name="connsiteX552" fmla="*/ 509015 w 6737350"/>
              <a:gd name="connsiteY552" fmla="*/ 5056070 h 5407244"/>
              <a:gd name="connsiteX553" fmla="*/ 505802 w 6737350"/>
              <a:gd name="connsiteY553" fmla="*/ 5060257 h 5407244"/>
              <a:gd name="connsiteX554" fmla="*/ 526363 w 6737350"/>
              <a:gd name="connsiteY554" fmla="*/ 5058981 h 5407244"/>
              <a:gd name="connsiteX555" fmla="*/ 509015 w 6737350"/>
              <a:gd name="connsiteY555" fmla="*/ 5056070 h 5407244"/>
              <a:gd name="connsiteX556" fmla="*/ 2780288 w 6737350"/>
              <a:gd name="connsiteY556" fmla="*/ 5051919 h 5407244"/>
              <a:gd name="connsiteX557" fmla="*/ 2740147 w 6737350"/>
              <a:gd name="connsiteY557" fmla="*/ 5056147 h 5407244"/>
              <a:gd name="connsiteX558" fmla="*/ 2760708 w 6737350"/>
              <a:gd name="connsiteY558" fmla="*/ 5076282 h 5407244"/>
              <a:gd name="connsiteX559" fmla="*/ 2724549 w 6737350"/>
              <a:gd name="connsiteY559" fmla="*/ 5080536 h 5407244"/>
              <a:gd name="connsiteX560" fmla="*/ 2725116 w 6737350"/>
              <a:gd name="connsiteY560" fmla="*/ 5080536 h 5407244"/>
              <a:gd name="connsiteX561" fmla="*/ 2764111 w 6737350"/>
              <a:gd name="connsiteY561" fmla="*/ 5105777 h 5407244"/>
              <a:gd name="connsiteX562" fmla="*/ 2794456 w 6737350"/>
              <a:gd name="connsiteY562" fmla="*/ 5057139 h 5407244"/>
              <a:gd name="connsiteX563" fmla="*/ 2780288 w 6737350"/>
              <a:gd name="connsiteY563" fmla="*/ 5051919 h 5407244"/>
              <a:gd name="connsiteX564" fmla="*/ 599922 w 6737350"/>
              <a:gd name="connsiteY564" fmla="*/ 5048329 h 5407244"/>
              <a:gd name="connsiteX565" fmla="*/ 592584 w 6737350"/>
              <a:gd name="connsiteY565" fmla="*/ 5054160 h 5407244"/>
              <a:gd name="connsiteX566" fmla="*/ 607473 w 6737350"/>
              <a:gd name="connsiteY566" fmla="*/ 5068340 h 5407244"/>
              <a:gd name="connsiteX567" fmla="*/ 599922 w 6737350"/>
              <a:gd name="connsiteY567" fmla="*/ 5048329 h 5407244"/>
              <a:gd name="connsiteX568" fmla="*/ 2838131 w 6737350"/>
              <a:gd name="connsiteY568" fmla="*/ 5048081 h 5407244"/>
              <a:gd name="connsiteX569" fmla="*/ 2799136 w 6737350"/>
              <a:gd name="connsiteY569" fmla="*/ 5049340 h 5407244"/>
              <a:gd name="connsiteX570" fmla="*/ 2866775 w 6737350"/>
              <a:gd name="connsiteY570" fmla="*/ 5063520 h 5407244"/>
              <a:gd name="connsiteX571" fmla="*/ 2866916 w 6737350"/>
              <a:gd name="connsiteY571" fmla="*/ 5063520 h 5407244"/>
              <a:gd name="connsiteX572" fmla="*/ 2838131 w 6737350"/>
              <a:gd name="connsiteY572" fmla="*/ 5048081 h 5407244"/>
              <a:gd name="connsiteX573" fmla="*/ 2563890 w 6737350"/>
              <a:gd name="connsiteY573" fmla="*/ 5046788 h 5407244"/>
              <a:gd name="connsiteX574" fmla="*/ 2478809 w 6737350"/>
              <a:gd name="connsiteY574" fmla="*/ 5087910 h 5407244"/>
              <a:gd name="connsiteX575" fmla="*/ 2535530 w 6737350"/>
              <a:gd name="connsiteY575" fmla="*/ 5065364 h 5407244"/>
              <a:gd name="connsiteX576" fmla="*/ 2563890 w 6737350"/>
              <a:gd name="connsiteY576" fmla="*/ 5099396 h 5407244"/>
              <a:gd name="connsiteX577" fmla="*/ 2488877 w 6737350"/>
              <a:gd name="connsiteY577" fmla="*/ 5124211 h 5407244"/>
              <a:gd name="connsiteX578" fmla="*/ 2653649 w 6737350"/>
              <a:gd name="connsiteY578" fmla="*/ 5095851 h 5407244"/>
              <a:gd name="connsiteX579" fmla="*/ 2568569 w 6737350"/>
              <a:gd name="connsiteY579" fmla="*/ 5091171 h 5407244"/>
              <a:gd name="connsiteX580" fmla="*/ 2578495 w 6737350"/>
              <a:gd name="connsiteY580" fmla="*/ 5074865 h 5407244"/>
              <a:gd name="connsiteX581" fmla="*/ 2630961 w 6737350"/>
              <a:gd name="connsiteY581" fmla="*/ 5060685 h 5407244"/>
              <a:gd name="connsiteX582" fmla="*/ 2552971 w 6737350"/>
              <a:gd name="connsiteY582" fmla="*/ 5062811 h 5407244"/>
              <a:gd name="connsiteX583" fmla="*/ 2563890 w 6737350"/>
              <a:gd name="connsiteY583" fmla="*/ 5048064 h 5407244"/>
              <a:gd name="connsiteX584" fmla="*/ 4886637 w 6737350"/>
              <a:gd name="connsiteY584" fmla="*/ 5026515 h 5407244"/>
              <a:gd name="connsiteX585" fmla="*/ 4865445 w 6737350"/>
              <a:gd name="connsiteY585" fmla="*/ 5032262 h 5407244"/>
              <a:gd name="connsiteX586" fmla="*/ 4867801 w 6737350"/>
              <a:gd name="connsiteY586" fmla="*/ 5038360 h 5407244"/>
              <a:gd name="connsiteX587" fmla="*/ 4876099 w 6737350"/>
              <a:gd name="connsiteY587" fmla="*/ 5040494 h 5407244"/>
              <a:gd name="connsiteX588" fmla="*/ 2673217 w 6737350"/>
              <a:gd name="connsiteY588" fmla="*/ 5005382 h 5407244"/>
              <a:gd name="connsiteX589" fmla="*/ 2599623 w 6737350"/>
              <a:gd name="connsiteY589" fmla="*/ 5042959 h 5407244"/>
              <a:gd name="connsiteX590" fmla="*/ 2599623 w 6737350"/>
              <a:gd name="connsiteY590" fmla="*/ 5043668 h 5407244"/>
              <a:gd name="connsiteX591" fmla="*/ 2635215 w 6737350"/>
              <a:gd name="connsiteY591" fmla="*/ 5039414 h 5407244"/>
              <a:gd name="connsiteX592" fmla="*/ 2674919 w 6737350"/>
              <a:gd name="connsiteY592" fmla="*/ 5019562 h 5407244"/>
              <a:gd name="connsiteX593" fmla="*/ 2673217 w 6737350"/>
              <a:gd name="connsiteY593" fmla="*/ 5005382 h 5407244"/>
              <a:gd name="connsiteX594" fmla="*/ 2763119 w 6737350"/>
              <a:gd name="connsiteY594" fmla="*/ 5001553 h 5407244"/>
              <a:gd name="connsiteX595" fmla="*/ 2687681 w 6737350"/>
              <a:gd name="connsiteY595" fmla="*/ 5024809 h 5407244"/>
              <a:gd name="connsiteX596" fmla="*/ 2687681 w 6737350"/>
              <a:gd name="connsiteY596" fmla="*/ 5025518 h 5407244"/>
              <a:gd name="connsiteX597" fmla="*/ 2724265 w 6737350"/>
              <a:gd name="connsiteY597" fmla="*/ 5028637 h 5407244"/>
              <a:gd name="connsiteX598" fmla="*/ 2701436 w 6737350"/>
              <a:gd name="connsiteY598" fmla="*/ 5038989 h 5407244"/>
              <a:gd name="connsiteX599" fmla="*/ 2795449 w 6737350"/>
              <a:gd name="connsiteY599" fmla="*/ 5020129 h 5407244"/>
              <a:gd name="connsiteX600" fmla="*/ 2760708 w 6737350"/>
              <a:gd name="connsiteY600" fmla="*/ 5031757 h 5407244"/>
              <a:gd name="connsiteX601" fmla="*/ 2763119 w 6737350"/>
              <a:gd name="connsiteY601" fmla="*/ 5001553 h 5407244"/>
              <a:gd name="connsiteX602" fmla="*/ 384718 w 6737350"/>
              <a:gd name="connsiteY602" fmla="*/ 4996649 h 5407244"/>
              <a:gd name="connsiteX603" fmla="*/ 399594 w 6737350"/>
              <a:gd name="connsiteY603" fmla="*/ 5006799 h 5407244"/>
              <a:gd name="connsiteX604" fmla="*/ 400728 w 6737350"/>
              <a:gd name="connsiteY604" fmla="*/ 5029203 h 5407244"/>
              <a:gd name="connsiteX605" fmla="*/ 381018 w 6737350"/>
              <a:gd name="connsiteY605" fmla="*/ 5000276 h 5407244"/>
              <a:gd name="connsiteX606" fmla="*/ 384718 w 6737350"/>
              <a:gd name="connsiteY606" fmla="*/ 4996649 h 5407244"/>
              <a:gd name="connsiteX607" fmla="*/ 3015239 w 6737350"/>
              <a:gd name="connsiteY607" fmla="*/ 4994038 h 5407244"/>
              <a:gd name="connsiteX608" fmla="*/ 2935406 w 6737350"/>
              <a:gd name="connsiteY608" fmla="*/ 5032891 h 5407244"/>
              <a:gd name="connsiteX609" fmla="*/ 3022896 w 6737350"/>
              <a:gd name="connsiteY609" fmla="*/ 5008785 h 5407244"/>
              <a:gd name="connsiteX610" fmla="*/ 3022896 w 6737350"/>
              <a:gd name="connsiteY610" fmla="*/ 5008218 h 5407244"/>
              <a:gd name="connsiteX611" fmla="*/ 3015239 w 6737350"/>
              <a:gd name="connsiteY611" fmla="*/ 4994038 h 5407244"/>
              <a:gd name="connsiteX612" fmla="*/ 2876133 w 6737350"/>
              <a:gd name="connsiteY612" fmla="*/ 4986948 h 5407244"/>
              <a:gd name="connsiteX613" fmla="*/ 2821197 w 6737350"/>
              <a:gd name="connsiteY613" fmla="*/ 4997776 h 5407244"/>
              <a:gd name="connsiteX614" fmla="*/ 2807326 w 6737350"/>
              <a:gd name="connsiteY614" fmla="*/ 5009781 h 5407244"/>
              <a:gd name="connsiteX615" fmla="*/ 2806509 w 6737350"/>
              <a:gd name="connsiteY615" fmla="*/ 5009920 h 5407244"/>
              <a:gd name="connsiteX616" fmla="*/ 2806509 w 6737350"/>
              <a:gd name="connsiteY616" fmla="*/ 5010487 h 5407244"/>
              <a:gd name="connsiteX617" fmla="*/ 2807326 w 6737350"/>
              <a:gd name="connsiteY617" fmla="*/ 5009781 h 5407244"/>
              <a:gd name="connsiteX618" fmla="*/ 2830768 w 6737350"/>
              <a:gd name="connsiteY618" fmla="*/ 5005792 h 5407244"/>
              <a:gd name="connsiteX619" fmla="*/ 2876133 w 6737350"/>
              <a:gd name="connsiteY619" fmla="*/ 4986948 h 5407244"/>
              <a:gd name="connsiteX620" fmla="*/ 2495684 w 6737350"/>
              <a:gd name="connsiteY620" fmla="*/ 4980992 h 5407244"/>
              <a:gd name="connsiteX621" fmla="*/ 2494522 w 6737350"/>
              <a:gd name="connsiteY621" fmla="*/ 4982069 h 5407244"/>
              <a:gd name="connsiteX622" fmla="*/ 2494691 w 6737350"/>
              <a:gd name="connsiteY622" fmla="*/ 4981276 h 5407244"/>
              <a:gd name="connsiteX623" fmla="*/ 2349984 w 6737350"/>
              <a:gd name="connsiteY623" fmla="*/ 4972201 h 5407244"/>
              <a:gd name="connsiteX624" fmla="*/ 2302977 w 6737350"/>
              <a:gd name="connsiteY624" fmla="*/ 4991344 h 5407244"/>
              <a:gd name="connsiteX625" fmla="*/ 2387207 w 6737350"/>
              <a:gd name="connsiteY625" fmla="*/ 4987941 h 5407244"/>
              <a:gd name="connsiteX626" fmla="*/ 2349984 w 6737350"/>
              <a:gd name="connsiteY626" fmla="*/ 4972201 h 5407244"/>
              <a:gd name="connsiteX627" fmla="*/ 2450166 w 6737350"/>
              <a:gd name="connsiteY627" fmla="*/ 4964544 h 5407244"/>
              <a:gd name="connsiteX628" fmla="*/ 2414432 w 6737350"/>
              <a:gd name="connsiteY628" fmla="*/ 4969223 h 5407244"/>
              <a:gd name="connsiteX629" fmla="*/ 2416985 w 6737350"/>
              <a:gd name="connsiteY629" fmla="*/ 4983828 h 5407244"/>
              <a:gd name="connsiteX630" fmla="*/ 2416417 w 6737350"/>
              <a:gd name="connsiteY630" fmla="*/ 4984112 h 5407244"/>
              <a:gd name="connsiteX631" fmla="*/ 2450166 w 6737350"/>
              <a:gd name="connsiteY631" fmla="*/ 4964544 h 5407244"/>
              <a:gd name="connsiteX632" fmla="*/ 2080635 w 6737350"/>
              <a:gd name="connsiteY632" fmla="*/ 4961708 h 5407244"/>
              <a:gd name="connsiteX633" fmla="*/ 2022213 w 6737350"/>
              <a:gd name="connsiteY633" fmla="*/ 4977447 h 5407244"/>
              <a:gd name="connsiteX634" fmla="*/ 2084889 w 6737350"/>
              <a:gd name="connsiteY634" fmla="*/ 4991627 h 5407244"/>
              <a:gd name="connsiteX635" fmla="*/ 2080635 w 6737350"/>
              <a:gd name="connsiteY635" fmla="*/ 4961708 h 5407244"/>
              <a:gd name="connsiteX636" fmla="*/ 4825600 w 6737350"/>
              <a:gd name="connsiteY636" fmla="*/ 4958870 h 5407244"/>
              <a:gd name="connsiteX637" fmla="*/ 4826789 w 6737350"/>
              <a:gd name="connsiteY637" fmla="*/ 4963028 h 5407244"/>
              <a:gd name="connsiteX638" fmla="*/ 4831786 w 6737350"/>
              <a:gd name="connsiteY638" fmla="*/ 4967592 h 5407244"/>
              <a:gd name="connsiteX639" fmla="*/ 4836867 w 6737350"/>
              <a:gd name="connsiteY639" fmla="*/ 4961516 h 5407244"/>
              <a:gd name="connsiteX640" fmla="*/ 4836991 w 6737350"/>
              <a:gd name="connsiteY640" fmla="*/ 4961545 h 5407244"/>
              <a:gd name="connsiteX641" fmla="*/ 4839904 w 6737350"/>
              <a:gd name="connsiteY641" fmla="*/ 4969046 h 5407244"/>
              <a:gd name="connsiteX642" fmla="*/ 4832975 w 6737350"/>
              <a:gd name="connsiteY642" fmla="*/ 4975301 h 5407244"/>
              <a:gd name="connsiteX643" fmla="*/ 4836377 w 6737350"/>
              <a:gd name="connsiteY643" fmla="*/ 4977854 h 5407244"/>
              <a:gd name="connsiteX644" fmla="*/ 4847996 w 6737350"/>
              <a:gd name="connsiteY644" fmla="*/ 4980461 h 5407244"/>
              <a:gd name="connsiteX645" fmla="*/ 4852542 w 6737350"/>
              <a:gd name="connsiteY645" fmla="*/ 4980531 h 5407244"/>
              <a:gd name="connsiteX646" fmla="*/ 4848472 w 6737350"/>
              <a:gd name="connsiteY646" fmla="*/ 4967385 h 5407244"/>
              <a:gd name="connsiteX647" fmla="*/ 4837522 w 6737350"/>
              <a:gd name="connsiteY647" fmla="*/ 4961670 h 5407244"/>
              <a:gd name="connsiteX648" fmla="*/ 4836991 w 6737350"/>
              <a:gd name="connsiteY648" fmla="*/ 4961545 h 5407244"/>
              <a:gd name="connsiteX649" fmla="*/ 4836944 w 6737350"/>
              <a:gd name="connsiteY649" fmla="*/ 4961424 h 5407244"/>
              <a:gd name="connsiteX650" fmla="*/ 4836867 w 6737350"/>
              <a:gd name="connsiteY650" fmla="*/ 4961516 h 5407244"/>
              <a:gd name="connsiteX651" fmla="*/ 2509580 w 6737350"/>
              <a:gd name="connsiteY651" fmla="*/ 4956886 h 5407244"/>
              <a:gd name="connsiteX652" fmla="*/ 2473988 w 6737350"/>
              <a:gd name="connsiteY652" fmla="*/ 4961566 h 5407244"/>
              <a:gd name="connsiteX653" fmla="*/ 2412447 w 6737350"/>
              <a:gd name="connsiteY653" fmla="*/ 4999710 h 5407244"/>
              <a:gd name="connsiteX654" fmla="*/ 2482738 w 6737350"/>
              <a:gd name="connsiteY654" fmla="*/ 4992990 h 5407244"/>
              <a:gd name="connsiteX655" fmla="*/ 2494522 w 6737350"/>
              <a:gd name="connsiteY655" fmla="*/ 4982069 h 5407244"/>
              <a:gd name="connsiteX656" fmla="*/ 2491376 w 6737350"/>
              <a:gd name="connsiteY656" fmla="*/ 4996804 h 5407244"/>
              <a:gd name="connsiteX657" fmla="*/ 2498378 w 6737350"/>
              <a:gd name="connsiteY657" fmla="*/ 5011054 h 5407244"/>
              <a:gd name="connsiteX658" fmla="*/ 2509296 w 6737350"/>
              <a:gd name="connsiteY658" fmla="*/ 5001979 h 5407244"/>
              <a:gd name="connsiteX659" fmla="*/ 2496534 w 6737350"/>
              <a:gd name="connsiteY659" fmla="*/ 4996165 h 5407244"/>
              <a:gd name="connsiteX660" fmla="*/ 2509580 w 6737350"/>
              <a:gd name="connsiteY660" fmla="*/ 4956886 h 5407244"/>
              <a:gd name="connsiteX661" fmla="*/ 5877032 w 6737350"/>
              <a:gd name="connsiteY661" fmla="*/ 4954830 h 5407244"/>
              <a:gd name="connsiteX662" fmla="*/ 5895058 w 6737350"/>
              <a:gd name="connsiteY662" fmla="*/ 4955468 h 5407244"/>
              <a:gd name="connsiteX663" fmla="*/ 5861452 w 6737350"/>
              <a:gd name="connsiteY663" fmla="*/ 4964118 h 5407244"/>
              <a:gd name="connsiteX664" fmla="*/ 5861452 w 6737350"/>
              <a:gd name="connsiteY664" fmla="*/ 4963550 h 5407244"/>
              <a:gd name="connsiteX665" fmla="*/ 5877032 w 6737350"/>
              <a:gd name="connsiteY665" fmla="*/ 4954830 h 5407244"/>
              <a:gd name="connsiteX666" fmla="*/ 6071750 w 6737350"/>
              <a:gd name="connsiteY666" fmla="*/ 4949397 h 5407244"/>
              <a:gd name="connsiteX667" fmla="*/ 6082518 w 6737350"/>
              <a:gd name="connsiteY667" fmla="*/ 4957453 h 5407244"/>
              <a:gd name="connsiteX668" fmla="*/ 6067345 w 6737350"/>
              <a:gd name="connsiteY668" fmla="*/ 4951214 h 5407244"/>
              <a:gd name="connsiteX669" fmla="*/ 6067345 w 6737350"/>
              <a:gd name="connsiteY669" fmla="*/ 4950647 h 5407244"/>
              <a:gd name="connsiteX670" fmla="*/ 6071750 w 6737350"/>
              <a:gd name="connsiteY670" fmla="*/ 4949397 h 5407244"/>
              <a:gd name="connsiteX671" fmla="*/ 4710760 w 6737350"/>
              <a:gd name="connsiteY671" fmla="*/ 4937813 h 5407244"/>
              <a:gd name="connsiteX672" fmla="*/ 4703872 w 6737350"/>
              <a:gd name="connsiteY672" fmla="*/ 4939264 h 5407244"/>
              <a:gd name="connsiteX673" fmla="*/ 4704928 w 6737350"/>
              <a:gd name="connsiteY673" fmla="*/ 4945969 h 5407244"/>
              <a:gd name="connsiteX674" fmla="*/ 4714436 w 6737350"/>
              <a:gd name="connsiteY674" fmla="*/ 4944474 h 5407244"/>
              <a:gd name="connsiteX675" fmla="*/ 4716025 w 6737350"/>
              <a:gd name="connsiteY675" fmla="*/ 4938562 h 5407244"/>
              <a:gd name="connsiteX676" fmla="*/ 4729743 w 6737350"/>
              <a:gd name="connsiteY676" fmla="*/ 4930369 h 5407244"/>
              <a:gd name="connsiteX677" fmla="*/ 4729292 w 6737350"/>
              <a:gd name="connsiteY677" fmla="*/ 4930886 h 5407244"/>
              <a:gd name="connsiteX678" fmla="*/ 4729910 w 6737350"/>
              <a:gd name="connsiteY678" fmla="*/ 4930847 h 5407244"/>
              <a:gd name="connsiteX679" fmla="*/ 4729743 w 6737350"/>
              <a:gd name="connsiteY679" fmla="*/ 4930652 h 5407244"/>
              <a:gd name="connsiteX680" fmla="*/ 4823048 w 6737350"/>
              <a:gd name="connsiteY680" fmla="*/ 4929801 h 5407244"/>
              <a:gd name="connsiteX681" fmla="*/ 4816436 w 6737350"/>
              <a:gd name="connsiteY681" fmla="*/ 4935651 h 5407244"/>
              <a:gd name="connsiteX682" fmla="*/ 4814925 w 6737350"/>
              <a:gd name="connsiteY682" fmla="*/ 4936012 h 5407244"/>
              <a:gd name="connsiteX683" fmla="*/ 4815182 w 6737350"/>
              <a:gd name="connsiteY683" fmla="*/ 4936281 h 5407244"/>
              <a:gd name="connsiteX684" fmla="*/ 4808761 w 6737350"/>
              <a:gd name="connsiteY684" fmla="*/ 4943096 h 5407244"/>
              <a:gd name="connsiteX685" fmla="*/ 4807358 w 6737350"/>
              <a:gd name="connsiteY685" fmla="*/ 4944003 h 5407244"/>
              <a:gd name="connsiteX686" fmla="*/ 4814841 w 6737350"/>
              <a:gd name="connsiteY686" fmla="*/ 4944382 h 5407244"/>
              <a:gd name="connsiteX687" fmla="*/ 4823048 w 6737350"/>
              <a:gd name="connsiteY687" fmla="*/ 4929801 h 5407244"/>
              <a:gd name="connsiteX688" fmla="*/ 4914934 w 6737350"/>
              <a:gd name="connsiteY688" fmla="*/ 4928100 h 5407244"/>
              <a:gd name="connsiteX689" fmla="*/ 4881186 w 6737350"/>
              <a:gd name="connsiteY689" fmla="*/ 4958445 h 5407244"/>
              <a:gd name="connsiteX690" fmla="*/ 4917628 w 6737350"/>
              <a:gd name="connsiteY690" fmla="*/ 4943272 h 5407244"/>
              <a:gd name="connsiteX691" fmla="*/ 4917628 w 6737350"/>
              <a:gd name="connsiteY691" fmla="*/ 4942989 h 5407244"/>
              <a:gd name="connsiteX692" fmla="*/ 4914934 w 6737350"/>
              <a:gd name="connsiteY692" fmla="*/ 4928100 h 5407244"/>
              <a:gd name="connsiteX693" fmla="*/ 4806952 w 6737350"/>
              <a:gd name="connsiteY693" fmla="*/ 4926056 h 5407244"/>
              <a:gd name="connsiteX694" fmla="*/ 4805464 w 6737350"/>
              <a:gd name="connsiteY694" fmla="*/ 4926116 h 5407244"/>
              <a:gd name="connsiteX695" fmla="*/ 4807281 w 6737350"/>
              <a:gd name="connsiteY695" fmla="*/ 4928017 h 5407244"/>
              <a:gd name="connsiteX696" fmla="*/ 6273605 w 6737350"/>
              <a:gd name="connsiteY696" fmla="*/ 4919509 h 5407244"/>
              <a:gd name="connsiteX697" fmla="*/ 6268134 w 6737350"/>
              <a:gd name="connsiteY697" fmla="*/ 4940437 h 5407244"/>
              <a:gd name="connsiteX698" fmla="*/ 6258634 w 6737350"/>
              <a:gd name="connsiteY698" fmla="*/ 4949370 h 5407244"/>
              <a:gd name="connsiteX699" fmla="*/ 6268245 w 6737350"/>
              <a:gd name="connsiteY699" fmla="*/ 4924863 h 5407244"/>
              <a:gd name="connsiteX700" fmla="*/ 6273806 w 6737350"/>
              <a:gd name="connsiteY700" fmla="*/ 4918742 h 5407244"/>
              <a:gd name="connsiteX701" fmla="*/ 6273806 w 6737350"/>
              <a:gd name="connsiteY701" fmla="*/ 4919309 h 5407244"/>
              <a:gd name="connsiteX702" fmla="*/ 6273605 w 6737350"/>
              <a:gd name="connsiteY702" fmla="*/ 4919509 h 5407244"/>
              <a:gd name="connsiteX703" fmla="*/ 2902792 w 6737350"/>
              <a:gd name="connsiteY703" fmla="*/ 4910376 h 5407244"/>
              <a:gd name="connsiteX704" fmla="*/ 2605012 w 6737350"/>
              <a:gd name="connsiteY704" fmla="*/ 4945542 h 5407244"/>
              <a:gd name="connsiteX705" fmla="*/ 2590832 w 6737350"/>
              <a:gd name="connsiteY705" fmla="*/ 4977447 h 5407244"/>
              <a:gd name="connsiteX706" fmla="*/ 2636208 w 6737350"/>
              <a:gd name="connsiteY706" fmla="*/ 5001979 h 5407244"/>
              <a:gd name="connsiteX707" fmla="*/ 2711645 w 6737350"/>
              <a:gd name="connsiteY707" fmla="*/ 4977731 h 5407244"/>
              <a:gd name="connsiteX708" fmla="*/ 2669105 w 6737350"/>
              <a:gd name="connsiteY708" fmla="*/ 4975462 h 5407244"/>
              <a:gd name="connsiteX709" fmla="*/ 2876559 w 6737350"/>
              <a:gd name="connsiteY709" fmla="*/ 4943415 h 5407244"/>
              <a:gd name="connsiteX710" fmla="*/ 2856990 w 6737350"/>
              <a:gd name="connsiteY710" fmla="*/ 4930512 h 5407244"/>
              <a:gd name="connsiteX711" fmla="*/ 2888470 w 6737350"/>
              <a:gd name="connsiteY711" fmla="*/ 4921454 h 5407244"/>
              <a:gd name="connsiteX712" fmla="*/ 2911897 w 6737350"/>
              <a:gd name="connsiteY712" fmla="*/ 4937876 h 5407244"/>
              <a:gd name="connsiteX713" fmla="*/ 2912151 w 6737350"/>
              <a:gd name="connsiteY713" fmla="*/ 4938736 h 5407244"/>
              <a:gd name="connsiteX714" fmla="*/ 2912718 w 6737350"/>
              <a:gd name="connsiteY714" fmla="*/ 4938452 h 5407244"/>
              <a:gd name="connsiteX715" fmla="*/ 2911897 w 6737350"/>
              <a:gd name="connsiteY715" fmla="*/ 4937876 h 5407244"/>
              <a:gd name="connsiteX716" fmla="*/ 2907791 w 6737350"/>
              <a:gd name="connsiteY716" fmla="*/ 4923971 h 5407244"/>
              <a:gd name="connsiteX717" fmla="*/ 2902792 w 6737350"/>
              <a:gd name="connsiteY717" fmla="*/ 4910376 h 5407244"/>
              <a:gd name="connsiteX718" fmla="*/ 4856153 w 6737350"/>
              <a:gd name="connsiteY718" fmla="*/ 4907952 h 5407244"/>
              <a:gd name="connsiteX719" fmla="*/ 4849511 w 6737350"/>
              <a:gd name="connsiteY719" fmla="*/ 4910517 h 5407244"/>
              <a:gd name="connsiteX720" fmla="*/ 4829570 w 6737350"/>
              <a:gd name="connsiteY720" fmla="*/ 4922002 h 5407244"/>
              <a:gd name="connsiteX721" fmla="*/ 4828152 w 6737350"/>
              <a:gd name="connsiteY721" fmla="*/ 4922711 h 5407244"/>
              <a:gd name="connsiteX722" fmla="*/ 4852819 w 6737350"/>
              <a:gd name="connsiteY722" fmla="*/ 4919282 h 5407244"/>
              <a:gd name="connsiteX723" fmla="*/ 4856084 w 6737350"/>
              <a:gd name="connsiteY723" fmla="*/ 4910574 h 5407244"/>
              <a:gd name="connsiteX724" fmla="*/ 4856270 w 6737350"/>
              <a:gd name="connsiteY724" fmla="*/ 4908253 h 5407244"/>
              <a:gd name="connsiteX725" fmla="*/ 421484 w 6737350"/>
              <a:gd name="connsiteY725" fmla="*/ 4907397 h 5407244"/>
              <a:gd name="connsiteX726" fmla="*/ 440716 w 6737350"/>
              <a:gd name="connsiteY726" fmla="*/ 4929801 h 5407244"/>
              <a:gd name="connsiteX727" fmla="*/ 399594 w 6737350"/>
              <a:gd name="connsiteY727" fmla="*/ 4924555 h 5407244"/>
              <a:gd name="connsiteX728" fmla="*/ 421484 w 6737350"/>
              <a:gd name="connsiteY728" fmla="*/ 4907397 h 5407244"/>
              <a:gd name="connsiteX729" fmla="*/ 4793039 w 6737350"/>
              <a:gd name="connsiteY729" fmla="*/ 4907361 h 5407244"/>
              <a:gd name="connsiteX730" fmla="*/ 4784892 w 6737350"/>
              <a:gd name="connsiteY730" fmla="*/ 4911908 h 5407244"/>
              <a:gd name="connsiteX731" fmla="*/ 4781544 w 6737350"/>
              <a:gd name="connsiteY731" fmla="*/ 4920925 h 5407244"/>
              <a:gd name="connsiteX732" fmla="*/ 4779515 w 6737350"/>
              <a:gd name="connsiteY732" fmla="*/ 4922853 h 5407244"/>
              <a:gd name="connsiteX733" fmla="*/ 4780933 w 6737350"/>
              <a:gd name="connsiteY733" fmla="*/ 4922570 h 5407244"/>
              <a:gd name="connsiteX734" fmla="*/ 4781544 w 6737350"/>
              <a:gd name="connsiteY734" fmla="*/ 4920925 h 5407244"/>
              <a:gd name="connsiteX735" fmla="*/ 4787722 w 6737350"/>
              <a:gd name="connsiteY735" fmla="*/ 4915054 h 5407244"/>
              <a:gd name="connsiteX736" fmla="*/ 4793695 w 6737350"/>
              <a:gd name="connsiteY736" fmla="*/ 4930227 h 5407244"/>
              <a:gd name="connsiteX737" fmla="*/ 4784053 w 6737350"/>
              <a:gd name="connsiteY737" fmla="*/ 4937742 h 5407244"/>
              <a:gd name="connsiteX738" fmla="*/ 4795646 w 6737350"/>
              <a:gd name="connsiteY738" fmla="*/ 4938389 h 5407244"/>
              <a:gd name="connsiteX739" fmla="*/ 4800945 w 6737350"/>
              <a:gd name="connsiteY739" fmla="*/ 4926737 h 5407244"/>
              <a:gd name="connsiteX740" fmla="*/ 4806162 w 6737350"/>
              <a:gd name="connsiteY740" fmla="*/ 4921402 h 5407244"/>
              <a:gd name="connsiteX741" fmla="*/ 4805677 w 6737350"/>
              <a:gd name="connsiteY741" fmla="*/ 4918581 h 5407244"/>
              <a:gd name="connsiteX742" fmla="*/ 4810995 w 6737350"/>
              <a:gd name="connsiteY742" fmla="*/ 4907680 h 5407244"/>
              <a:gd name="connsiteX743" fmla="*/ 4793039 w 6737350"/>
              <a:gd name="connsiteY743" fmla="*/ 4907361 h 5407244"/>
              <a:gd name="connsiteX744" fmla="*/ 4774127 w 6737350"/>
              <a:gd name="connsiteY744" fmla="*/ 4900732 h 5407244"/>
              <a:gd name="connsiteX745" fmla="*/ 4748583 w 6737350"/>
              <a:gd name="connsiteY745" fmla="*/ 4912079 h 5407244"/>
              <a:gd name="connsiteX746" fmla="*/ 4745252 w 6737350"/>
              <a:gd name="connsiteY746" fmla="*/ 4927078 h 5407244"/>
              <a:gd name="connsiteX747" fmla="*/ 4748893 w 6737350"/>
              <a:gd name="connsiteY747" fmla="*/ 4925469 h 5407244"/>
              <a:gd name="connsiteX748" fmla="*/ 4757664 w 6737350"/>
              <a:gd name="connsiteY748" fmla="*/ 4927020 h 5407244"/>
              <a:gd name="connsiteX749" fmla="*/ 4758074 w 6737350"/>
              <a:gd name="connsiteY749" fmla="*/ 4923259 h 5407244"/>
              <a:gd name="connsiteX750" fmla="*/ 4774127 w 6737350"/>
              <a:gd name="connsiteY750" fmla="*/ 4915621 h 5407244"/>
              <a:gd name="connsiteX751" fmla="*/ 4774127 w 6737350"/>
              <a:gd name="connsiteY751" fmla="*/ 4900732 h 5407244"/>
              <a:gd name="connsiteX752" fmla="*/ 4781811 w 6737350"/>
              <a:gd name="connsiteY752" fmla="*/ 4886318 h 5407244"/>
              <a:gd name="connsiteX753" fmla="*/ 4761932 w 6737350"/>
              <a:gd name="connsiteY753" fmla="*/ 4890240 h 5407244"/>
              <a:gd name="connsiteX754" fmla="*/ 4761994 w 6737350"/>
              <a:gd name="connsiteY754" fmla="*/ 4889095 h 5407244"/>
              <a:gd name="connsiteX755" fmla="*/ 4760088 w 6737350"/>
              <a:gd name="connsiteY755" fmla="*/ 4892933 h 5407244"/>
              <a:gd name="connsiteX756" fmla="*/ 4779161 w 6737350"/>
              <a:gd name="connsiteY756" fmla="*/ 4891290 h 5407244"/>
              <a:gd name="connsiteX757" fmla="*/ 4784009 w 6737350"/>
              <a:gd name="connsiteY757" fmla="*/ 4886546 h 5407244"/>
              <a:gd name="connsiteX758" fmla="*/ 6083227 w 6737350"/>
              <a:gd name="connsiteY758" fmla="*/ 4883292 h 5407244"/>
              <a:gd name="connsiteX759" fmla="*/ 6071316 w 6737350"/>
              <a:gd name="connsiteY759" fmla="*/ 4913637 h 5407244"/>
              <a:gd name="connsiteX760" fmla="*/ 6057986 w 6737350"/>
              <a:gd name="connsiteY760" fmla="*/ 4906689 h 5407244"/>
              <a:gd name="connsiteX761" fmla="*/ 6083227 w 6737350"/>
              <a:gd name="connsiteY761" fmla="*/ 4883292 h 5407244"/>
              <a:gd name="connsiteX762" fmla="*/ 4705806 w 6737350"/>
              <a:gd name="connsiteY762" fmla="*/ 4879426 h 5407244"/>
              <a:gd name="connsiteX763" fmla="*/ 4704077 w 6737350"/>
              <a:gd name="connsiteY763" fmla="*/ 4881028 h 5407244"/>
              <a:gd name="connsiteX764" fmla="*/ 4704077 w 6737350"/>
              <a:gd name="connsiteY764" fmla="*/ 4886269 h 5407244"/>
              <a:gd name="connsiteX765" fmla="*/ 4709413 w 6737350"/>
              <a:gd name="connsiteY765" fmla="*/ 4884620 h 5407244"/>
              <a:gd name="connsiteX766" fmla="*/ 4709183 w 6737350"/>
              <a:gd name="connsiteY766" fmla="*/ 4881939 h 5407244"/>
              <a:gd name="connsiteX767" fmla="*/ 6122133 w 6737350"/>
              <a:gd name="connsiteY767" fmla="*/ 4873259 h 5407244"/>
              <a:gd name="connsiteX768" fmla="*/ 6113495 w 6737350"/>
              <a:gd name="connsiteY768" fmla="*/ 4881151 h 5407244"/>
              <a:gd name="connsiteX769" fmla="*/ 6108537 w 6737350"/>
              <a:gd name="connsiteY769" fmla="*/ 4896807 h 5407244"/>
              <a:gd name="connsiteX770" fmla="*/ 6107334 w 6737350"/>
              <a:gd name="connsiteY770" fmla="*/ 4897755 h 5407244"/>
              <a:gd name="connsiteX771" fmla="*/ 6108326 w 6737350"/>
              <a:gd name="connsiteY771" fmla="*/ 4897472 h 5407244"/>
              <a:gd name="connsiteX772" fmla="*/ 6108537 w 6737350"/>
              <a:gd name="connsiteY772" fmla="*/ 4896807 h 5407244"/>
              <a:gd name="connsiteX773" fmla="*/ 6121159 w 6737350"/>
              <a:gd name="connsiteY773" fmla="*/ 4886854 h 5407244"/>
              <a:gd name="connsiteX774" fmla="*/ 6137963 w 6737350"/>
              <a:gd name="connsiteY774" fmla="*/ 4873933 h 5407244"/>
              <a:gd name="connsiteX775" fmla="*/ 6122133 w 6737350"/>
              <a:gd name="connsiteY775" fmla="*/ 4873259 h 5407244"/>
              <a:gd name="connsiteX776" fmla="*/ 4860766 w 6737350"/>
              <a:gd name="connsiteY776" fmla="*/ 4862300 h 5407244"/>
              <a:gd name="connsiteX777" fmla="*/ 4860712 w 6737350"/>
              <a:gd name="connsiteY777" fmla="*/ 4862315 h 5407244"/>
              <a:gd name="connsiteX778" fmla="*/ 4860766 w 6737350"/>
              <a:gd name="connsiteY778" fmla="*/ 4862304 h 5407244"/>
              <a:gd name="connsiteX779" fmla="*/ 6264873 w 6737350"/>
              <a:gd name="connsiteY779" fmla="*/ 4859469 h 5407244"/>
              <a:gd name="connsiteX780" fmla="*/ 6270261 w 6737350"/>
              <a:gd name="connsiteY780" fmla="*/ 4889105 h 5407244"/>
              <a:gd name="connsiteX781" fmla="*/ 6260619 w 6737350"/>
              <a:gd name="connsiteY781" fmla="*/ 4882157 h 5407244"/>
              <a:gd name="connsiteX782" fmla="*/ 6264873 w 6737350"/>
              <a:gd name="connsiteY782" fmla="*/ 4860036 h 5407244"/>
              <a:gd name="connsiteX783" fmla="*/ 4874024 w 6737350"/>
              <a:gd name="connsiteY783" fmla="*/ 4859330 h 5407244"/>
              <a:gd name="connsiteX784" fmla="*/ 4873992 w 6737350"/>
              <a:gd name="connsiteY784" fmla="*/ 4859336 h 5407244"/>
              <a:gd name="connsiteX785" fmla="*/ 4874238 w 6737350"/>
              <a:gd name="connsiteY785" fmla="*/ 4861879 h 5407244"/>
              <a:gd name="connsiteX786" fmla="*/ 4875230 w 6737350"/>
              <a:gd name="connsiteY786" fmla="*/ 4861879 h 5407244"/>
              <a:gd name="connsiteX787" fmla="*/ 5602523 w 6737350"/>
              <a:gd name="connsiteY787" fmla="*/ 4853655 h 5407244"/>
              <a:gd name="connsiteX788" fmla="*/ 5601105 w 6737350"/>
              <a:gd name="connsiteY788" fmla="*/ 4867976 h 5407244"/>
              <a:gd name="connsiteX789" fmla="*/ 5600538 w 6737350"/>
              <a:gd name="connsiteY789" fmla="*/ 4867976 h 5407244"/>
              <a:gd name="connsiteX790" fmla="*/ 5597844 w 6737350"/>
              <a:gd name="connsiteY790" fmla="*/ 4853796 h 5407244"/>
              <a:gd name="connsiteX791" fmla="*/ 5597844 w 6737350"/>
              <a:gd name="connsiteY791" fmla="*/ 4876201 h 5407244"/>
              <a:gd name="connsiteX792" fmla="*/ 5609755 w 6737350"/>
              <a:gd name="connsiteY792" fmla="*/ 4853655 h 5407244"/>
              <a:gd name="connsiteX793" fmla="*/ 5602523 w 6737350"/>
              <a:gd name="connsiteY793" fmla="*/ 4853655 h 5407244"/>
              <a:gd name="connsiteX794" fmla="*/ 5711000 w 6737350"/>
              <a:gd name="connsiteY794" fmla="*/ 4851669 h 5407244"/>
              <a:gd name="connsiteX795" fmla="*/ 5716247 w 6737350"/>
              <a:gd name="connsiteY795" fmla="*/ 4888963 h 5407244"/>
              <a:gd name="connsiteX796" fmla="*/ 5708873 w 6737350"/>
              <a:gd name="connsiteY796" fmla="*/ 4881447 h 5407244"/>
              <a:gd name="connsiteX797" fmla="*/ 5711000 w 6737350"/>
              <a:gd name="connsiteY797" fmla="*/ 4851811 h 5407244"/>
              <a:gd name="connsiteX798" fmla="*/ 6198972 w 6737350"/>
              <a:gd name="connsiteY798" fmla="*/ 4846814 h 5407244"/>
              <a:gd name="connsiteX799" fmla="*/ 6191138 w 6737350"/>
              <a:gd name="connsiteY799" fmla="*/ 4856066 h 5407244"/>
              <a:gd name="connsiteX800" fmla="*/ 6208862 w 6737350"/>
              <a:gd name="connsiteY800" fmla="*/ 4855499 h 5407244"/>
              <a:gd name="connsiteX801" fmla="*/ 6207869 w 6737350"/>
              <a:gd name="connsiteY801" fmla="*/ 4855215 h 5407244"/>
              <a:gd name="connsiteX802" fmla="*/ 6198972 w 6737350"/>
              <a:gd name="connsiteY802" fmla="*/ 4846814 h 5407244"/>
              <a:gd name="connsiteX803" fmla="*/ 377437 w 6737350"/>
              <a:gd name="connsiteY803" fmla="*/ 4836834 h 5407244"/>
              <a:gd name="connsiteX804" fmla="*/ 395056 w 6737350"/>
              <a:gd name="connsiteY804" fmla="*/ 4842736 h 5407244"/>
              <a:gd name="connsiteX805" fmla="*/ 361308 w 6737350"/>
              <a:gd name="connsiteY805" fmla="*/ 4844437 h 5407244"/>
              <a:gd name="connsiteX806" fmla="*/ 377437 w 6737350"/>
              <a:gd name="connsiteY806" fmla="*/ 4836834 h 5407244"/>
              <a:gd name="connsiteX807" fmla="*/ 5644677 w 6737350"/>
              <a:gd name="connsiteY807" fmla="*/ 4825023 h 5407244"/>
              <a:gd name="connsiteX808" fmla="*/ 5640751 w 6737350"/>
              <a:gd name="connsiteY808" fmla="*/ 4829334 h 5407244"/>
              <a:gd name="connsiteX809" fmla="*/ 5643361 w 6737350"/>
              <a:gd name="connsiteY809" fmla="*/ 4839619 h 5407244"/>
              <a:gd name="connsiteX810" fmla="*/ 5631681 w 6737350"/>
              <a:gd name="connsiteY810" fmla="*/ 4847772 h 5407244"/>
              <a:gd name="connsiteX811" fmla="*/ 5625346 w 6737350"/>
              <a:gd name="connsiteY811" fmla="*/ 4838396 h 5407244"/>
              <a:gd name="connsiteX812" fmla="*/ 5623793 w 6737350"/>
              <a:gd name="connsiteY812" fmla="*/ 4843729 h 5407244"/>
              <a:gd name="connsiteX813" fmla="*/ 5621722 w 6737350"/>
              <a:gd name="connsiteY813" fmla="*/ 4833031 h 5407244"/>
              <a:gd name="connsiteX814" fmla="*/ 5621382 w 6737350"/>
              <a:gd name="connsiteY814" fmla="*/ 4832529 h 5407244"/>
              <a:gd name="connsiteX815" fmla="*/ 5619397 w 6737350"/>
              <a:gd name="connsiteY815" fmla="*/ 4877196 h 5407244"/>
              <a:gd name="connsiteX816" fmla="*/ 5633577 w 6737350"/>
              <a:gd name="connsiteY816" fmla="*/ 4862023 h 5407244"/>
              <a:gd name="connsiteX817" fmla="*/ 5633577 w 6737350"/>
              <a:gd name="connsiteY817" fmla="*/ 4884569 h 5407244"/>
              <a:gd name="connsiteX818" fmla="*/ 5650451 w 6737350"/>
              <a:gd name="connsiteY818" fmla="*/ 4869397 h 5407244"/>
              <a:gd name="connsiteX819" fmla="*/ 5661681 w 6737350"/>
              <a:gd name="connsiteY819" fmla="*/ 4829887 h 5407244"/>
              <a:gd name="connsiteX820" fmla="*/ 5659970 w 6737350"/>
              <a:gd name="connsiteY820" fmla="*/ 4830666 h 5407244"/>
              <a:gd name="connsiteX821" fmla="*/ 5646056 w 6737350"/>
              <a:gd name="connsiteY821" fmla="*/ 4836214 h 5407244"/>
              <a:gd name="connsiteX822" fmla="*/ 6337900 w 6737350"/>
              <a:gd name="connsiteY822" fmla="*/ 4803458 h 5407244"/>
              <a:gd name="connsiteX823" fmla="*/ 6345841 w 6737350"/>
              <a:gd name="connsiteY823" fmla="*/ 4840326 h 5407244"/>
              <a:gd name="connsiteX824" fmla="*/ 6327123 w 6737350"/>
              <a:gd name="connsiteY824" fmla="*/ 4811541 h 5407244"/>
              <a:gd name="connsiteX825" fmla="*/ 6327265 w 6737350"/>
              <a:gd name="connsiteY825" fmla="*/ 4811541 h 5407244"/>
              <a:gd name="connsiteX826" fmla="*/ 6337900 w 6737350"/>
              <a:gd name="connsiteY826" fmla="*/ 4803458 h 5407244"/>
              <a:gd name="connsiteX827" fmla="*/ 5700775 w 6737350"/>
              <a:gd name="connsiteY827" fmla="*/ 4745577 h 5407244"/>
              <a:gd name="connsiteX828" fmla="*/ 5699027 w 6737350"/>
              <a:gd name="connsiteY828" fmla="*/ 4747397 h 5407244"/>
              <a:gd name="connsiteX829" fmla="*/ 5698096 w 6737350"/>
              <a:gd name="connsiteY829" fmla="*/ 4749434 h 5407244"/>
              <a:gd name="connsiteX830" fmla="*/ 5697764 w 6737350"/>
              <a:gd name="connsiteY830" fmla="*/ 4748712 h 5407244"/>
              <a:gd name="connsiteX831" fmla="*/ 5697141 w 6737350"/>
              <a:gd name="connsiteY831" fmla="*/ 4749362 h 5407244"/>
              <a:gd name="connsiteX832" fmla="*/ 5686896 w 6737350"/>
              <a:gd name="connsiteY832" fmla="*/ 4750283 h 5407244"/>
              <a:gd name="connsiteX833" fmla="*/ 5686187 w 6737350"/>
              <a:gd name="connsiteY833" fmla="*/ 4749290 h 5407244"/>
              <a:gd name="connsiteX834" fmla="*/ 5704621 w 6737350"/>
              <a:gd name="connsiteY834" fmla="*/ 4749290 h 5407244"/>
              <a:gd name="connsiteX835" fmla="*/ 5700775 w 6737350"/>
              <a:gd name="connsiteY835" fmla="*/ 4745577 h 5407244"/>
              <a:gd name="connsiteX836" fmla="*/ 363685 w 6737350"/>
              <a:gd name="connsiteY836" fmla="*/ 4724939 h 5407244"/>
              <a:gd name="connsiteX837" fmla="*/ 357958 w 6737350"/>
              <a:gd name="connsiteY837" fmla="*/ 4735901 h 5407244"/>
              <a:gd name="connsiteX838" fmla="*/ 339612 w 6737350"/>
              <a:gd name="connsiteY838" fmla="*/ 4770418 h 5407244"/>
              <a:gd name="connsiteX839" fmla="*/ 346064 w 6737350"/>
              <a:gd name="connsiteY839" fmla="*/ 4734986 h 5407244"/>
              <a:gd name="connsiteX840" fmla="*/ 364002 w 6737350"/>
              <a:gd name="connsiteY840" fmla="*/ 4724333 h 5407244"/>
              <a:gd name="connsiteX841" fmla="*/ 364002 w 6737350"/>
              <a:gd name="connsiteY841" fmla="*/ 4724758 h 5407244"/>
              <a:gd name="connsiteX842" fmla="*/ 363685 w 6737350"/>
              <a:gd name="connsiteY842" fmla="*/ 4724939 h 5407244"/>
              <a:gd name="connsiteX843" fmla="*/ 5641600 w 6737350"/>
              <a:gd name="connsiteY843" fmla="*/ 4703465 h 5407244"/>
              <a:gd name="connsiteX844" fmla="*/ 5636713 w 6737350"/>
              <a:gd name="connsiteY844" fmla="*/ 4704425 h 5407244"/>
              <a:gd name="connsiteX845" fmla="*/ 5635765 w 6737350"/>
              <a:gd name="connsiteY845" fmla="*/ 4705059 h 5407244"/>
              <a:gd name="connsiteX846" fmla="*/ 5636348 w 6737350"/>
              <a:gd name="connsiteY846" fmla="*/ 4710786 h 5407244"/>
              <a:gd name="connsiteX847" fmla="*/ 5644144 w 6737350"/>
              <a:gd name="connsiteY847" fmla="*/ 4714101 h 5407244"/>
              <a:gd name="connsiteX848" fmla="*/ 5643718 w 6737350"/>
              <a:gd name="connsiteY848" fmla="*/ 4711731 h 5407244"/>
              <a:gd name="connsiteX849" fmla="*/ 5641600 w 6737350"/>
              <a:gd name="connsiteY849" fmla="*/ 4703465 h 5407244"/>
              <a:gd name="connsiteX850" fmla="*/ 5647757 w 6737350"/>
              <a:gd name="connsiteY850" fmla="*/ 4695973 h 5407244"/>
              <a:gd name="connsiteX851" fmla="*/ 5645694 w 6737350"/>
              <a:gd name="connsiteY851" fmla="*/ 4697413 h 5407244"/>
              <a:gd name="connsiteX852" fmla="*/ 5646624 w 6737350"/>
              <a:gd name="connsiteY852" fmla="*/ 4704481 h 5407244"/>
              <a:gd name="connsiteX853" fmla="*/ 5644903 w 6737350"/>
              <a:gd name="connsiteY853" fmla="*/ 4714423 h 5407244"/>
              <a:gd name="connsiteX854" fmla="*/ 5645214 w 6737350"/>
              <a:gd name="connsiteY854" fmla="*/ 4714556 h 5407244"/>
              <a:gd name="connsiteX855" fmla="*/ 5645630 w 6737350"/>
              <a:gd name="connsiteY855" fmla="*/ 4725751 h 5407244"/>
              <a:gd name="connsiteX856" fmla="*/ 5643220 w 6737350"/>
              <a:gd name="connsiteY856" fmla="*/ 4725751 h 5407244"/>
              <a:gd name="connsiteX857" fmla="*/ 5647502 w 6737350"/>
              <a:gd name="connsiteY857" fmla="*/ 4730155 h 5407244"/>
              <a:gd name="connsiteX858" fmla="*/ 5652514 w 6737350"/>
              <a:gd name="connsiteY858" fmla="*/ 4709977 h 5407244"/>
              <a:gd name="connsiteX859" fmla="*/ 5666058 w 6737350"/>
              <a:gd name="connsiteY859" fmla="*/ 4684149 h 5407244"/>
              <a:gd name="connsiteX860" fmla="*/ 5665127 w 6737350"/>
              <a:gd name="connsiteY860" fmla="*/ 4686756 h 5407244"/>
              <a:gd name="connsiteX861" fmla="*/ 5662339 w 6737350"/>
              <a:gd name="connsiteY861" fmla="*/ 4695753 h 5407244"/>
              <a:gd name="connsiteX862" fmla="*/ 5662373 w 6737350"/>
              <a:gd name="connsiteY862" fmla="*/ 4695912 h 5407244"/>
              <a:gd name="connsiteX863" fmla="*/ 5667384 w 6737350"/>
              <a:gd name="connsiteY863" fmla="*/ 4701028 h 5407244"/>
              <a:gd name="connsiteX864" fmla="*/ 5667438 w 6737350"/>
              <a:gd name="connsiteY864" fmla="*/ 4691983 h 5407244"/>
              <a:gd name="connsiteX865" fmla="*/ 5670141 w 6737350"/>
              <a:gd name="connsiteY865" fmla="*/ 4685417 h 5407244"/>
              <a:gd name="connsiteX866" fmla="*/ 5702899 w 6737350"/>
              <a:gd name="connsiteY866" fmla="*/ 4678694 h 5407244"/>
              <a:gd name="connsiteX867" fmla="*/ 5701359 w 6737350"/>
              <a:gd name="connsiteY867" fmla="*/ 4682643 h 5407244"/>
              <a:gd name="connsiteX868" fmla="*/ 5706602 w 6737350"/>
              <a:gd name="connsiteY868" fmla="*/ 4679999 h 5407244"/>
              <a:gd name="connsiteX869" fmla="*/ 5708386 w 6737350"/>
              <a:gd name="connsiteY869" fmla="*/ 4669099 h 5407244"/>
              <a:gd name="connsiteX870" fmla="*/ 5706384 w 6737350"/>
              <a:gd name="connsiteY870" fmla="*/ 4669753 h 5407244"/>
              <a:gd name="connsiteX871" fmla="*/ 5704494 w 6737350"/>
              <a:gd name="connsiteY871" fmla="*/ 4674602 h 5407244"/>
              <a:gd name="connsiteX872" fmla="*/ 5726883 w 6737350"/>
              <a:gd name="connsiteY872" fmla="*/ 4652725 h 5407244"/>
              <a:gd name="connsiteX873" fmla="*/ 5714015 w 6737350"/>
              <a:gd name="connsiteY873" fmla="*/ 4667259 h 5407244"/>
              <a:gd name="connsiteX874" fmla="*/ 5712525 w 6737350"/>
              <a:gd name="connsiteY874" fmla="*/ 4667746 h 5407244"/>
              <a:gd name="connsiteX875" fmla="*/ 5714018 w 6737350"/>
              <a:gd name="connsiteY875" fmla="*/ 4670493 h 5407244"/>
              <a:gd name="connsiteX876" fmla="*/ 5713092 w 6737350"/>
              <a:gd name="connsiteY876" fmla="*/ 4676727 h 5407244"/>
              <a:gd name="connsiteX877" fmla="*/ 5715628 w 6737350"/>
              <a:gd name="connsiteY877" fmla="*/ 4675448 h 5407244"/>
              <a:gd name="connsiteX878" fmla="*/ 5728678 w 6737350"/>
              <a:gd name="connsiteY878" fmla="*/ 4667219 h 5407244"/>
              <a:gd name="connsiteX879" fmla="*/ 5728727 w 6737350"/>
              <a:gd name="connsiteY879" fmla="*/ 4667613 h 5407244"/>
              <a:gd name="connsiteX880" fmla="*/ 5728727 w 6737350"/>
              <a:gd name="connsiteY880" fmla="*/ 4667188 h 5407244"/>
              <a:gd name="connsiteX881" fmla="*/ 5728678 w 6737350"/>
              <a:gd name="connsiteY881" fmla="*/ 4667219 h 5407244"/>
              <a:gd name="connsiteX882" fmla="*/ 380025 w 6737350"/>
              <a:gd name="connsiteY882" fmla="*/ 4648895 h 5407244"/>
              <a:gd name="connsiteX883" fmla="*/ 380025 w 6737350"/>
              <a:gd name="connsiteY883" fmla="*/ 4649321 h 5407244"/>
              <a:gd name="connsiteX884" fmla="*/ 379894 w 6737350"/>
              <a:gd name="connsiteY884" fmla="*/ 4649164 h 5407244"/>
              <a:gd name="connsiteX885" fmla="*/ 5665809 w 6737350"/>
              <a:gd name="connsiteY885" fmla="*/ 4638999 h 5407244"/>
              <a:gd name="connsiteX886" fmla="*/ 5663073 w 6737350"/>
              <a:gd name="connsiteY886" fmla="*/ 4645067 h 5407244"/>
              <a:gd name="connsiteX887" fmla="*/ 5663640 w 6737350"/>
              <a:gd name="connsiteY887" fmla="*/ 4645917 h 5407244"/>
              <a:gd name="connsiteX888" fmla="*/ 5670611 w 6737350"/>
              <a:gd name="connsiteY888" fmla="*/ 4645701 h 5407244"/>
              <a:gd name="connsiteX889" fmla="*/ 5669259 w 6737350"/>
              <a:gd name="connsiteY889" fmla="*/ 4643242 h 5407244"/>
              <a:gd name="connsiteX890" fmla="*/ 365329 w 6737350"/>
              <a:gd name="connsiteY890" fmla="*/ 4634704 h 5407244"/>
              <a:gd name="connsiteX891" fmla="*/ 375694 w 6737350"/>
              <a:gd name="connsiteY891" fmla="*/ 4644147 h 5407244"/>
              <a:gd name="connsiteX892" fmla="*/ 379894 w 6737350"/>
              <a:gd name="connsiteY892" fmla="*/ 4649164 h 5407244"/>
              <a:gd name="connsiteX893" fmla="*/ 377050 w 6737350"/>
              <a:gd name="connsiteY893" fmla="*/ 4654995 h 5407244"/>
              <a:gd name="connsiteX894" fmla="*/ 361875 w 6737350"/>
              <a:gd name="connsiteY894" fmla="*/ 4642372 h 5407244"/>
              <a:gd name="connsiteX895" fmla="*/ 365329 w 6737350"/>
              <a:gd name="connsiteY895" fmla="*/ 4634704 h 5407244"/>
              <a:gd name="connsiteX896" fmla="*/ 5685478 w 6737350"/>
              <a:gd name="connsiteY896" fmla="*/ 4631029 h 5407244"/>
              <a:gd name="connsiteX897" fmla="*/ 5678727 w 6737350"/>
              <a:gd name="connsiteY897" fmla="*/ 4633881 h 5407244"/>
              <a:gd name="connsiteX898" fmla="*/ 5677050 w 6737350"/>
              <a:gd name="connsiteY898" fmla="*/ 4633525 h 5407244"/>
              <a:gd name="connsiteX899" fmla="*/ 5679556 w 6737350"/>
              <a:gd name="connsiteY899" fmla="*/ 4644230 h 5407244"/>
              <a:gd name="connsiteX900" fmla="*/ 5682145 w 6737350"/>
              <a:gd name="connsiteY900" fmla="*/ 4642767 h 5407244"/>
              <a:gd name="connsiteX901" fmla="*/ 5685478 w 6737350"/>
              <a:gd name="connsiteY901" fmla="*/ 4631029 h 5407244"/>
              <a:gd name="connsiteX902" fmla="*/ 5632720 w 6737350"/>
              <a:gd name="connsiteY902" fmla="*/ 4594131 h 5407244"/>
              <a:gd name="connsiteX903" fmla="*/ 5629608 w 6737350"/>
              <a:gd name="connsiteY903" fmla="*/ 4596342 h 5407244"/>
              <a:gd name="connsiteX904" fmla="*/ 5627273 w 6737350"/>
              <a:gd name="connsiteY904" fmla="*/ 4598622 h 5407244"/>
              <a:gd name="connsiteX905" fmla="*/ 5626911 w 6737350"/>
              <a:gd name="connsiteY905" fmla="*/ 4599975 h 5407244"/>
              <a:gd name="connsiteX906" fmla="*/ 5629459 w 6737350"/>
              <a:gd name="connsiteY906" fmla="*/ 4611046 h 5407244"/>
              <a:gd name="connsiteX907" fmla="*/ 5636556 w 6737350"/>
              <a:gd name="connsiteY907" fmla="*/ 4601535 h 5407244"/>
              <a:gd name="connsiteX908" fmla="*/ 5635100 w 6737350"/>
              <a:gd name="connsiteY908" fmla="*/ 4597794 h 5407244"/>
              <a:gd name="connsiteX909" fmla="*/ 6237553 w 6737350"/>
              <a:gd name="connsiteY909" fmla="*/ 4583709 h 5407244"/>
              <a:gd name="connsiteX910" fmla="*/ 6237789 w 6737350"/>
              <a:gd name="connsiteY910" fmla="*/ 4585937 h 5407244"/>
              <a:gd name="connsiteX911" fmla="*/ 6237222 w 6737350"/>
              <a:gd name="connsiteY911" fmla="*/ 4585086 h 5407244"/>
              <a:gd name="connsiteX912" fmla="*/ 6238782 w 6737350"/>
              <a:gd name="connsiteY912" fmla="*/ 4571331 h 5407244"/>
              <a:gd name="connsiteX913" fmla="*/ 6238480 w 6737350"/>
              <a:gd name="connsiteY913" fmla="*/ 4579857 h 5407244"/>
              <a:gd name="connsiteX914" fmla="*/ 6237553 w 6737350"/>
              <a:gd name="connsiteY914" fmla="*/ 4583709 h 5407244"/>
              <a:gd name="connsiteX915" fmla="*/ 6236814 w 6737350"/>
              <a:gd name="connsiteY915" fmla="*/ 4576720 h 5407244"/>
              <a:gd name="connsiteX916" fmla="*/ 6235095 w 6737350"/>
              <a:gd name="connsiteY916" fmla="*/ 4571757 h 5407244"/>
              <a:gd name="connsiteX917" fmla="*/ 6236371 w 6737350"/>
              <a:gd name="connsiteY917" fmla="*/ 4594160 h 5407244"/>
              <a:gd name="connsiteX918" fmla="*/ 6244170 w 6737350"/>
              <a:gd name="connsiteY918" fmla="*/ 4571331 h 5407244"/>
              <a:gd name="connsiteX919" fmla="*/ 6238782 w 6737350"/>
              <a:gd name="connsiteY919" fmla="*/ 4571331 h 5407244"/>
              <a:gd name="connsiteX920" fmla="*/ 5654736 w 6737350"/>
              <a:gd name="connsiteY920" fmla="*/ 4569957 h 5407244"/>
              <a:gd name="connsiteX921" fmla="*/ 5654562 w 6737350"/>
              <a:gd name="connsiteY921" fmla="*/ 4570907 h 5407244"/>
              <a:gd name="connsiteX922" fmla="*/ 5655682 w 6737350"/>
              <a:gd name="connsiteY922" fmla="*/ 4569962 h 5407244"/>
              <a:gd name="connsiteX923" fmla="*/ 5679479 w 6737350"/>
              <a:gd name="connsiteY923" fmla="*/ 4566104 h 5407244"/>
              <a:gd name="connsiteX924" fmla="*/ 5672811 w 6737350"/>
              <a:gd name="connsiteY924" fmla="*/ 4570057 h 5407244"/>
              <a:gd name="connsiteX925" fmla="*/ 5662849 w 6737350"/>
              <a:gd name="connsiteY925" fmla="*/ 4570002 h 5407244"/>
              <a:gd name="connsiteX926" fmla="*/ 5661936 w 6737350"/>
              <a:gd name="connsiteY926" fmla="*/ 4574452 h 5407244"/>
              <a:gd name="connsiteX927" fmla="*/ 5657115 w 6737350"/>
              <a:gd name="connsiteY927" fmla="*/ 4578281 h 5407244"/>
              <a:gd name="connsiteX928" fmla="*/ 5666062 w 6737350"/>
              <a:gd name="connsiteY928" fmla="*/ 4589444 h 5407244"/>
              <a:gd name="connsiteX929" fmla="*/ 5666623 w 6737350"/>
              <a:gd name="connsiteY929" fmla="*/ 4589845 h 5407244"/>
              <a:gd name="connsiteX930" fmla="*/ 5670557 w 6737350"/>
              <a:gd name="connsiteY930" fmla="*/ 4591148 h 5407244"/>
              <a:gd name="connsiteX931" fmla="*/ 5681088 w 6737350"/>
              <a:gd name="connsiteY931" fmla="*/ 4588475 h 5407244"/>
              <a:gd name="connsiteX932" fmla="*/ 5674698 w 6737350"/>
              <a:gd name="connsiteY932" fmla="*/ 4585229 h 5407244"/>
              <a:gd name="connsiteX933" fmla="*/ 6317622 w 6737350"/>
              <a:gd name="connsiteY933" fmla="*/ 4565943 h 5407244"/>
              <a:gd name="connsiteX934" fmla="*/ 6323578 w 6737350"/>
              <a:gd name="connsiteY934" fmla="*/ 4602953 h 5407244"/>
              <a:gd name="connsiteX935" fmla="*/ 6317622 w 6737350"/>
              <a:gd name="connsiteY935" fmla="*/ 4595721 h 5407244"/>
              <a:gd name="connsiteX936" fmla="*/ 6317622 w 6737350"/>
              <a:gd name="connsiteY936" fmla="*/ 4565943 h 5407244"/>
              <a:gd name="connsiteX937" fmla="*/ 5623822 w 6737350"/>
              <a:gd name="connsiteY937" fmla="*/ 4561718 h 5407244"/>
              <a:gd name="connsiteX938" fmla="*/ 5626202 w 6737350"/>
              <a:gd name="connsiteY938" fmla="*/ 4569914 h 5407244"/>
              <a:gd name="connsiteX939" fmla="*/ 5626407 w 6737350"/>
              <a:gd name="connsiteY939" fmla="*/ 4562528 h 5407244"/>
              <a:gd name="connsiteX940" fmla="*/ 5696254 w 6737350"/>
              <a:gd name="connsiteY940" fmla="*/ 4556159 h 5407244"/>
              <a:gd name="connsiteX941" fmla="*/ 5693684 w 6737350"/>
              <a:gd name="connsiteY941" fmla="*/ 4557683 h 5407244"/>
              <a:gd name="connsiteX942" fmla="*/ 5692935 w 6737350"/>
              <a:gd name="connsiteY942" fmla="*/ 4569410 h 5407244"/>
              <a:gd name="connsiteX943" fmla="*/ 5692146 w 6737350"/>
              <a:gd name="connsiteY943" fmla="*/ 4569619 h 5407244"/>
              <a:gd name="connsiteX944" fmla="*/ 5697531 w 6737350"/>
              <a:gd name="connsiteY944" fmla="*/ 4585370 h 5407244"/>
              <a:gd name="connsiteX945" fmla="*/ 5698098 w 6737350"/>
              <a:gd name="connsiteY945" fmla="*/ 4585937 h 5407244"/>
              <a:gd name="connsiteX946" fmla="*/ 5696254 w 6737350"/>
              <a:gd name="connsiteY946" fmla="*/ 4556159 h 5407244"/>
              <a:gd name="connsiteX947" fmla="*/ 321835 w 6737350"/>
              <a:gd name="connsiteY947" fmla="*/ 4555378 h 5407244"/>
              <a:gd name="connsiteX948" fmla="*/ 316268 w 6737350"/>
              <a:gd name="connsiteY948" fmla="*/ 4573688 h 5407244"/>
              <a:gd name="connsiteX949" fmla="*/ 307849 w 6737350"/>
              <a:gd name="connsiteY949" fmla="*/ 4585510 h 5407244"/>
              <a:gd name="connsiteX950" fmla="*/ 313078 w 6737350"/>
              <a:gd name="connsiteY950" fmla="*/ 4564967 h 5407244"/>
              <a:gd name="connsiteX951" fmla="*/ 322029 w 6737350"/>
              <a:gd name="connsiteY951" fmla="*/ 4554740 h 5407244"/>
              <a:gd name="connsiteX952" fmla="*/ 322029 w 6737350"/>
              <a:gd name="connsiteY952" fmla="*/ 4555165 h 5407244"/>
              <a:gd name="connsiteX953" fmla="*/ 321835 w 6737350"/>
              <a:gd name="connsiteY953" fmla="*/ 4555378 h 5407244"/>
              <a:gd name="connsiteX954" fmla="*/ 365136 w 6737350"/>
              <a:gd name="connsiteY954" fmla="*/ 4537582 h 5407244"/>
              <a:gd name="connsiteX955" fmla="*/ 354927 w 6737350"/>
              <a:gd name="connsiteY955" fmla="*/ 4553038 h 5407244"/>
              <a:gd name="connsiteX956" fmla="*/ 354927 w 6737350"/>
              <a:gd name="connsiteY956" fmla="*/ 4582958 h 5407244"/>
              <a:gd name="connsiteX957" fmla="*/ 350814 w 6737350"/>
              <a:gd name="connsiteY957" fmla="*/ 4590615 h 5407244"/>
              <a:gd name="connsiteX958" fmla="*/ 365136 w 6737350"/>
              <a:gd name="connsiteY958" fmla="*/ 4537582 h 5407244"/>
              <a:gd name="connsiteX959" fmla="*/ 6325280 w 6737350"/>
              <a:gd name="connsiteY959" fmla="*/ 4422583 h 5407244"/>
              <a:gd name="connsiteX960" fmla="*/ 6325280 w 6737350"/>
              <a:gd name="connsiteY960" fmla="*/ 4429957 h 5407244"/>
              <a:gd name="connsiteX961" fmla="*/ 6344848 w 6737350"/>
              <a:gd name="connsiteY961" fmla="*/ 4511066 h 5407244"/>
              <a:gd name="connsiteX962" fmla="*/ 6337191 w 6737350"/>
              <a:gd name="connsiteY962" fmla="*/ 4504118 h 5407244"/>
              <a:gd name="connsiteX963" fmla="*/ 6346975 w 6737350"/>
              <a:gd name="connsiteY963" fmla="*/ 4600684 h 5407244"/>
              <a:gd name="connsiteX964" fmla="*/ 6338751 w 6737350"/>
              <a:gd name="connsiteY964" fmla="*/ 4586504 h 5407244"/>
              <a:gd name="connsiteX965" fmla="*/ 6326414 w 6737350"/>
              <a:gd name="connsiteY965" fmla="*/ 4534889 h 5407244"/>
              <a:gd name="connsiteX966" fmla="*/ 6324571 w 6737350"/>
              <a:gd name="connsiteY966" fmla="*/ 4505111 h 5407244"/>
              <a:gd name="connsiteX967" fmla="*/ 6331802 w 6737350"/>
              <a:gd name="connsiteY967" fmla="*/ 4505111 h 5407244"/>
              <a:gd name="connsiteX968" fmla="*/ 6329959 w 6737350"/>
              <a:gd name="connsiteY968" fmla="*/ 4475332 h 5407244"/>
              <a:gd name="connsiteX969" fmla="*/ 6319608 w 6737350"/>
              <a:gd name="connsiteY969" fmla="*/ 4453494 h 5407244"/>
              <a:gd name="connsiteX970" fmla="*/ 6324996 w 6737350"/>
              <a:gd name="connsiteY970" fmla="*/ 4423150 h 5407244"/>
              <a:gd name="connsiteX971" fmla="*/ 6263880 w 6737350"/>
              <a:gd name="connsiteY971" fmla="*/ 4412515 h 5407244"/>
              <a:gd name="connsiteX972" fmla="*/ 6257216 w 6737350"/>
              <a:gd name="connsiteY972" fmla="*/ 4420314 h 5407244"/>
              <a:gd name="connsiteX973" fmla="*/ 6263738 w 6737350"/>
              <a:gd name="connsiteY973" fmla="*/ 4442293 h 5407244"/>
              <a:gd name="connsiteX974" fmla="*/ 6262037 w 6737350"/>
              <a:gd name="connsiteY974" fmla="*/ 4442293 h 5407244"/>
              <a:gd name="connsiteX975" fmla="*/ 6272388 w 6737350"/>
              <a:gd name="connsiteY975" fmla="*/ 4441301 h 5407244"/>
              <a:gd name="connsiteX976" fmla="*/ 6272672 w 6737350"/>
              <a:gd name="connsiteY976" fmla="*/ 4441868 h 5407244"/>
              <a:gd name="connsiteX977" fmla="*/ 6263880 w 6737350"/>
              <a:gd name="connsiteY977" fmla="*/ 4412515 h 5407244"/>
              <a:gd name="connsiteX978" fmla="*/ 6278060 w 6737350"/>
              <a:gd name="connsiteY978" fmla="*/ 4381603 h 5407244"/>
              <a:gd name="connsiteX979" fmla="*/ 6273239 w 6737350"/>
              <a:gd name="connsiteY979" fmla="*/ 4419180 h 5407244"/>
              <a:gd name="connsiteX980" fmla="*/ 6278911 w 6737350"/>
              <a:gd name="connsiteY980" fmla="*/ 4426412 h 5407244"/>
              <a:gd name="connsiteX981" fmla="*/ 6281747 w 6737350"/>
              <a:gd name="connsiteY981" fmla="*/ 4381603 h 5407244"/>
              <a:gd name="connsiteX982" fmla="*/ 6278060 w 6737350"/>
              <a:gd name="connsiteY982" fmla="*/ 4381603 h 5407244"/>
              <a:gd name="connsiteX983" fmla="*/ 6307663 w 6737350"/>
              <a:gd name="connsiteY983" fmla="*/ 4380020 h 5407244"/>
              <a:gd name="connsiteX984" fmla="*/ 6309784 w 6737350"/>
              <a:gd name="connsiteY984" fmla="*/ 4384646 h 5407244"/>
              <a:gd name="connsiteX985" fmla="*/ 6311100 w 6737350"/>
              <a:gd name="connsiteY985" fmla="*/ 4409253 h 5407244"/>
              <a:gd name="connsiteX986" fmla="*/ 6306562 w 6737350"/>
              <a:gd name="connsiteY986" fmla="*/ 4395073 h 5407244"/>
              <a:gd name="connsiteX987" fmla="*/ 6302910 w 6737350"/>
              <a:gd name="connsiteY987" fmla="*/ 4390288 h 5407244"/>
              <a:gd name="connsiteX988" fmla="*/ 6307980 w 6737350"/>
              <a:gd name="connsiteY988" fmla="*/ 4379334 h 5407244"/>
              <a:gd name="connsiteX989" fmla="*/ 6307663 w 6737350"/>
              <a:gd name="connsiteY989" fmla="*/ 4380020 h 5407244"/>
              <a:gd name="connsiteX990" fmla="*/ 6307413 w 6737350"/>
              <a:gd name="connsiteY990" fmla="*/ 4379475 h 5407244"/>
              <a:gd name="connsiteX991" fmla="*/ 6273095 w 6737350"/>
              <a:gd name="connsiteY991" fmla="*/ 4353708 h 5407244"/>
              <a:gd name="connsiteX992" fmla="*/ 6271254 w 6737350"/>
              <a:gd name="connsiteY992" fmla="*/ 4359057 h 5407244"/>
              <a:gd name="connsiteX993" fmla="*/ 6270119 w 6737350"/>
              <a:gd name="connsiteY993" fmla="*/ 4358206 h 5407244"/>
              <a:gd name="connsiteX994" fmla="*/ 6279335 w 6737350"/>
              <a:gd name="connsiteY994" fmla="*/ 4365154 h 5407244"/>
              <a:gd name="connsiteX995" fmla="*/ 6273095 w 6737350"/>
              <a:gd name="connsiteY995" fmla="*/ 4353708 h 5407244"/>
              <a:gd name="connsiteX996" fmla="*/ 6244061 w 6737350"/>
              <a:gd name="connsiteY996" fmla="*/ 4305842 h 5407244"/>
              <a:gd name="connsiteX997" fmla="*/ 6242752 w 6737350"/>
              <a:gd name="connsiteY997" fmla="*/ 4315099 h 5407244"/>
              <a:gd name="connsiteX998" fmla="*/ 6246131 w 6737350"/>
              <a:gd name="connsiteY998" fmla="*/ 4328869 h 5407244"/>
              <a:gd name="connsiteX999" fmla="*/ 6245446 w 6737350"/>
              <a:gd name="connsiteY999" fmla="*/ 4329846 h 5407244"/>
              <a:gd name="connsiteX1000" fmla="*/ 6246580 w 6737350"/>
              <a:gd name="connsiteY1000" fmla="*/ 4330697 h 5407244"/>
              <a:gd name="connsiteX1001" fmla="*/ 6246131 w 6737350"/>
              <a:gd name="connsiteY1001" fmla="*/ 4328869 h 5407244"/>
              <a:gd name="connsiteX1002" fmla="*/ 6252633 w 6737350"/>
              <a:gd name="connsiteY1002" fmla="*/ 4319598 h 5407244"/>
              <a:gd name="connsiteX1003" fmla="*/ 6251260 w 6737350"/>
              <a:gd name="connsiteY1003" fmla="*/ 4307158 h 5407244"/>
              <a:gd name="connsiteX1004" fmla="*/ 6244061 w 6737350"/>
              <a:gd name="connsiteY1004" fmla="*/ 4305842 h 5407244"/>
              <a:gd name="connsiteX1005" fmla="*/ 6307021 w 6737350"/>
              <a:gd name="connsiteY1005" fmla="*/ 4305444 h 5407244"/>
              <a:gd name="connsiteX1006" fmla="*/ 6310198 w 6737350"/>
              <a:gd name="connsiteY1006" fmla="*/ 4312435 h 5407244"/>
              <a:gd name="connsiteX1007" fmla="*/ 6310816 w 6737350"/>
              <a:gd name="connsiteY1007" fmla="*/ 4371819 h 5407244"/>
              <a:gd name="connsiteX1008" fmla="*/ 6308582 w 6737350"/>
              <a:gd name="connsiteY1008" fmla="*/ 4344114 h 5407244"/>
              <a:gd name="connsiteX1009" fmla="*/ 6306987 w 6737350"/>
              <a:gd name="connsiteY1009" fmla="*/ 4304605 h 5407244"/>
              <a:gd name="connsiteX1010" fmla="*/ 6307021 w 6737350"/>
              <a:gd name="connsiteY1010" fmla="*/ 4305444 h 5407244"/>
              <a:gd name="connsiteX1011" fmla="*/ 6306704 w 6737350"/>
              <a:gd name="connsiteY1011" fmla="*/ 4304746 h 5407244"/>
              <a:gd name="connsiteX1012" fmla="*/ 390448 w 6737350"/>
              <a:gd name="connsiteY1012" fmla="*/ 4285143 h 5407244"/>
              <a:gd name="connsiteX1013" fmla="*/ 403706 w 6737350"/>
              <a:gd name="connsiteY1013" fmla="*/ 4296522 h 5407244"/>
              <a:gd name="connsiteX1014" fmla="*/ 380167 w 6737350"/>
              <a:gd name="connsiteY1014" fmla="*/ 4297798 h 5407244"/>
              <a:gd name="connsiteX1015" fmla="*/ 390448 w 6737350"/>
              <a:gd name="connsiteY1015" fmla="*/ 4285143 h 5407244"/>
              <a:gd name="connsiteX1016" fmla="*/ 374920 w 6737350"/>
              <a:gd name="connsiteY1016" fmla="*/ 4283476 h 5407244"/>
              <a:gd name="connsiteX1017" fmla="*/ 377615 w 6737350"/>
              <a:gd name="connsiteY1017" fmla="*/ 4290850 h 5407244"/>
              <a:gd name="connsiteX1018" fmla="*/ 363435 w 6737350"/>
              <a:gd name="connsiteY1018" fmla="*/ 4299074 h 5407244"/>
              <a:gd name="connsiteX1019" fmla="*/ 366838 w 6737350"/>
              <a:gd name="connsiteY1019" fmla="*/ 4283900 h 5407244"/>
              <a:gd name="connsiteX1020" fmla="*/ 374920 w 6737350"/>
              <a:gd name="connsiteY1020" fmla="*/ 4283476 h 5407244"/>
              <a:gd name="connsiteX1021" fmla="*/ 6239490 w 6737350"/>
              <a:gd name="connsiteY1021" fmla="*/ 4254975 h 5407244"/>
              <a:gd name="connsiteX1022" fmla="*/ 6241192 w 6737350"/>
              <a:gd name="connsiteY1022" fmla="*/ 4284895 h 5407244"/>
              <a:gd name="connsiteX1023" fmla="*/ 6249416 w 6737350"/>
              <a:gd name="connsiteY1023" fmla="*/ 4255826 h 5407244"/>
              <a:gd name="connsiteX1024" fmla="*/ 6248282 w 6737350"/>
              <a:gd name="connsiteY1024" fmla="*/ 4254975 h 5407244"/>
              <a:gd name="connsiteX1025" fmla="*/ 6239490 w 6737350"/>
              <a:gd name="connsiteY1025" fmla="*/ 4254975 h 5407244"/>
              <a:gd name="connsiteX1026" fmla="*/ 707030 w 6737350"/>
              <a:gd name="connsiteY1026" fmla="*/ 4235137 h 5407244"/>
              <a:gd name="connsiteX1027" fmla="*/ 706565 w 6737350"/>
              <a:gd name="connsiteY1027" fmla="*/ 4238808 h 5407244"/>
              <a:gd name="connsiteX1028" fmla="*/ 708859 w 6737350"/>
              <a:gd name="connsiteY1028" fmla="*/ 4236968 h 5407244"/>
              <a:gd name="connsiteX1029" fmla="*/ 696969 w 6737350"/>
              <a:gd name="connsiteY1029" fmla="*/ 4231930 h 5407244"/>
              <a:gd name="connsiteX1030" fmla="*/ 698845 w 6737350"/>
              <a:gd name="connsiteY1030" fmla="*/ 4238313 h 5407244"/>
              <a:gd name="connsiteX1031" fmla="*/ 701342 w 6737350"/>
              <a:gd name="connsiteY1031" fmla="*/ 4239425 h 5407244"/>
              <a:gd name="connsiteX1032" fmla="*/ 701855 w 6737350"/>
              <a:gd name="connsiteY1032" fmla="*/ 4232364 h 5407244"/>
              <a:gd name="connsiteX1033" fmla="*/ 697922 w 6737350"/>
              <a:gd name="connsiteY1033" fmla="*/ 4232058 h 5407244"/>
              <a:gd name="connsiteX1034" fmla="*/ 709569 w 6737350"/>
              <a:gd name="connsiteY1034" fmla="*/ 4215696 h 5407244"/>
              <a:gd name="connsiteX1035" fmla="*/ 708867 w 6737350"/>
              <a:gd name="connsiteY1035" fmla="*/ 4221008 h 5407244"/>
              <a:gd name="connsiteX1036" fmla="*/ 712750 w 6737350"/>
              <a:gd name="connsiteY1036" fmla="*/ 4220128 h 5407244"/>
              <a:gd name="connsiteX1037" fmla="*/ 712272 w 6737350"/>
              <a:gd name="connsiteY1037" fmla="*/ 4217971 h 5407244"/>
              <a:gd name="connsiteX1038" fmla="*/ 709569 w 6737350"/>
              <a:gd name="connsiteY1038" fmla="*/ 4215696 h 5407244"/>
              <a:gd name="connsiteX1039" fmla="*/ 694254 w 6737350"/>
              <a:gd name="connsiteY1039" fmla="*/ 4209882 h 5407244"/>
              <a:gd name="connsiteX1040" fmla="*/ 680642 w 6737350"/>
              <a:gd name="connsiteY1040" fmla="*/ 4225622 h 5407244"/>
              <a:gd name="connsiteX1041" fmla="*/ 666461 w 6737350"/>
              <a:gd name="connsiteY1041" fmla="*/ 4226898 h 5407244"/>
              <a:gd name="connsiteX1042" fmla="*/ 686881 w 6737350"/>
              <a:gd name="connsiteY1042" fmla="*/ 4233000 h 5407244"/>
              <a:gd name="connsiteX1043" fmla="*/ 690296 w 6737350"/>
              <a:gd name="connsiteY1043" fmla="*/ 4229400 h 5407244"/>
              <a:gd name="connsiteX1044" fmla="*/ 687730 w 6737350"/>
              <a:gd name="connsiteY1044" fmla="*/ 4225766 h 5407244"/>
              <a:gd name="connsiteX1045" fmla="*/ 697583 w 6737350"/>
              <a:gd name="connsiteY1045" fmla="*/ 4223562 h 5407244"/>
              <a:gd name="connsiteX1046" fmla="*/ 694254 w 6737350"/>
              <a:gd name="connsiteY1046" fmla="*/ 4217397 h 5407244"/>
              <a:gd name="connsiteX1047" fmla="*/ 694254 w 6737350"/>
              <a:gd name="connsiteY1047" fmla="*/ 4209882 h 5407244"/>
              <a:gd name="connsiteX1048" fmla="*/ 432467 w 6737350"/>
              <a:gd name="connsiteY1048" fmla="*/ 4205265 h 5407244"/>
              <a:gd name="connsiteX1049" fmla="*/ 428804 w 6737350"/>
              <a:gd name="connsiteY1049" fmla="*/ 4213002 h 5407244"/>
              <a:gd name="connsiteX1050" fmla="*/ 441726 w 6737350"/>
              <a:gd name="connsiteY1050" fmla="*/ 4224186 h 5407244"/>
              <a:gd name="connsiteX1051" fmla="*/ 449845 w 6737350"/>
              <a:gd name="connsiteY1051" fmla="*/ 4211792 h 5407244"/>
              <a:gd name="connsiteX1052" fmla="*/ 450074 w 6737350"/>
              <a:gd name="connsiteY1052" fmla="*/ 4211725 h 5407244"/>
              <a:gd name="connsiteX1053" fmla="*/ 450074 w 6737350"/>
              <a:gd name="connsiteY1053" fmla="*/ 4211442 h 5407244"/>
              <a:gd name="connsiteX1054" fmla="*/ 449845 w 6737350"/>
              <a:gd name="connsiteY1054" fmla="*/ 4211792 h 5407244"/>
              <a:gd name="connsiteX1055" fmla="*/ 443780 w 6737350"/>
              <a:gd name="connsiteY1055" fmla="*/ 4213560 h 5407244"/>
              <a:gd name="connsiteX1056" fmla="*/ 432467 w 6737350"/>
              <a:gd name="connsiteY1056" fmla="*/ 4205265 h 5407244"/>
              <a:gd name="connsiteX1057" fmla="*/ 739240 w 6737350"/>
              <a:gd name="connsiteY1057" fmla="*/ 4204742 h 5407244"/>
              <a:gd name="connsiteX1058" fmla="*/ 737474 w 6737350"/>
              <a:gd name="connsiteY1058" fmla="*/ 4212106 h 5407244"/>
              <a:gd name="connsiteX1059" fmla="*/ 749307 w 6737350"/>
              <a:gd name="connsiteY1059" fmla="*/ 4206675 h 5407244"/>
              <a:gd name="connsiteX1060" fmla="*/ 749415 w 6737350"/>
              <a:gd name="connsiteY1060" fmla="*/ 4204777 h 5407244"/>
              <a:gd name="connsiteX1061" fmla="*/ 739240 w 6737350"/>
              <a:gd name="connsiteY1061" fmla="*/ 4204742 h 5407244"/>
              <a:gd name="connsiteX1062" fmla="*/ 725309 w 6737350"/>
              <a:gd name="connsiteY1062" fmla="*/ 4198963 h 5407244"/>
              <a:gd name="connsiteX1063" fmla="*/ 715383 w 6737350"/>
              <a:gd name="connsiteY1063" fmla="*/ 4207046 h 5407244"/>
              <a:gd name="connsiteX1064" fmla="*/ 717619 w 6737350"/>
              <a:gd name="connsiteY1064" fmla="*/ 4219025 h 5407244"/>
              <a:gd name="connsiteX1065" fmla="*/ 726910 w 6737350"/>
              <a:gd name="connsiteY1065" fmla="*/ 4216920 h 5407244"/>
              <a:gd name="connsiteX1066" fmla="*/ 574114 w 6737350"/>
              <a:gd name="connsiteY1066" fmla="*/ 4190278 h 5407244"/>
              <a:gd name="connsiteX1067" fmla="*/ 567201 w 6737350"/>
              <a:gd name="connsiteY1067" fmla="*/ 4203785 h 5407244"/>
              <a:gd name="connsiteX1068" fmla="*/ 583792 w 6737350"/>
              <a:gd name="connsiteY1068" fmla="*/ 4195277 h 5407244"/>
              <a:gd name="connsiteX1069" fmla="*/ 574114 w 6737350"/>
              <a:gd name="connsiteY1069" fmla="*/ 4190278 h 5407244"/>
              <a:gd name="connsiteX1070" fmla="*/ 6291097 w 6737350"/>
              <a:gd name="connsiteY1070" fmla="*/ 4188457 h 5407244"/>
              <a:gd name="connsiteX1071" fmla="*/ 6289122 w 6737350"/>
              <a:gd name="connsiteY1071" fmla="*/ 4191591 h 5407244"/>
              <a:gd name="connsiteX1072" fmla="*/ 6295166 w 6737350"/>
              <a:gd name="connsiteY1072" fmla="*/ 4198256 h 5407244"/>
              <a:gd name="connsiteX1073" fmla="*/ 6296534 w 6737350"/>
              <a:gd name="connsiteY1073" fmla="*/ 4193291 h 5407244"/>
              <a:gd name="connsiteX1074" fmla="*/ 6294453 w 6737350"/>
              <a:gd name="connsiteY1074" fmla="*/ 4189323 h 5407244"/>
              <a:gd name="connsiteX1075" fmla="*/ 408917 w 6737350"/>
              <a:gd name="connsiteY1075" fmla="*/ 4184872 h 5407244"/>
              <a:gd name="connsiteX1076" fmla="*/ 396616 w 6737350"/>
              <a:gd name="connsiteY1076" fmla="*/ 4199672 h 5407244"/>
              <a:gd name="connsiteX1077" fmla="*/ 406825 w 6737350"/>
              <a:gd name="connsiteY1077" fmla="*/ 4191448 h 5407244"/>
              <a:gd name="connsiteX1078" fmla="*/ 421998 w 6737350"/>
              <a:gd name="connsiteY1078" fmla="*/ 4206053 h 5407244"/>
              <a:gd name="connsiteX1079" fmla="*/ 422707 w 6737350"/>
              <a:gd name="connsiteY1079" fmla="*/ 4205486 h 5407244"/>
              <a:gd name="connsiteX1080" fmla="*/ 408917 w 6737350"/>
              <a:gd name="connsiteY1080" fmla="*/ 4184872 h 5407244"/>
              <a:gd name="connsiteX1081" fmla="*/ 494050 w 6737350"/>
              <a:gd name="connsiteY1081" fmla="*/ 4175141 h 5407244"/>
              <a:gd name="connsiteX1082" fmla="*/ 477584 w 6737350"/>
              <a:gd name="connsiteY1082" fmla="*/ 4187194 h 5407244"/>
              <a:gd name="connsiteX1083" fmla="*/ 514594 w 6737350"/>
              <a:gd name="connsiteY1083" fmla="*/ 4185067 h 5407244"/>
              <a:gd name="connsiteX1084" fmla="*/ 515303 w 6737350"/>
              <a:gd name="connsiteY1084" fmla="*/ 4184500 h 5407244"/>
              <a:gd name="connsiteX1085" fmla="*/ 515303 w 6737350"/>
              <a:gd name="connsiteY1085" fmla="*/ 4177126 h 5407244"/>
              <a:gd name="connsiteX1086" fmla="*/ 494050 w 6737350"/>
              <a:gd name="connsiteY1086" fmla="*/ 4175141 h 5407244"/>
              <a:gd name="connsiteX1087" fmla="*/ 823860 w 6737350"/>
              <a:gd name="connsiteY1087" fmla="*/ 4166633 h 5407244"/>
              <a:gd name="connsiteX1088" fmla="*/ 826721 w 6737350"/>
              <a:gd name="connsiteY1088" fmla="*/ 4176138 h 5407244"/>
              <a:gd name="connsiteX1089" fmla="*/ 837519 w 6737350"/>
              <a:gd name="connsiteY1089" fmla="*/ 4174320 h 5407244"/>
              <a:gd name="connsiteX1090" fmla="*/ 837061 w 6737350"/>
              <a:gd name="connsiteY1090" fmla="*/ 4167391 h 5407244"/>
              <a:gd name="connsiteX1091" fmla="*/ 823860 w 6737350"/>
              <a:gd name="connsiteY1091" fmla="*/ 4166633 h 5407244"/>
              <a:gd name="connsiteX1092" fmla="*/ 757196 w 6737350"/>
              <a:gd name="connsiteY1092" fmla="*/ 4163372 h 5407244"/>
              <a:gd name="connsiteX1093" fmla="*/ 749556 w 6737350"/>
              <a:gd name="connsiteY1093" fmla="*/ 4173723 h 5407244"/>
              <a:gd name="connsiteX1094" fmla="*/ 764445 w 6737350"/>
              <a:gd name="connsiteY1094" fmla="*/ 4180246 h 5407244"/>
              <a:gd name="connsiteX1095" fmla="*/ 765154 w 6737350"/>
              <a:gd name="connsiteY1095" fmla="*/ 4179820 h 5407244"/>
              <a:gd name="connsiteX1096" fmla="*/ 757196 w 6737350"/>
              <a:gd name="connsiteY1096" fmla="*/ 4163372 h 5407244"/>
              <a:gd name="connsiteX1097" fmla="*/ 726656 w 6737350"/>
              <a:gd name="connsiteY1097" fmla="*/ 4159614 h 5407244"/>
              <a:gd name="connsiteX1098" fmla="*/ 704322 w 6737350"/>
              <a:gd name="connsiteY1098" fmla="*/ 4170178 h 5407244"/>
              <a:gd name="connsiteX1099" fmla="*/ 718360 w 6737350"/>
              <a:gd name="connsiteY1099" fmla="*/ 4191732 h 5407244"/>
              <a:gd name="connsiteX1100" fmla="*/ 719069 w 6737350"/>
              <a:gd name="connsiteY1100" fmla="*/ 4191306 h 5407244"/>
              <a:gd name="connsiteX1101" fmla="*/ 748138 w 6737350"/>
              <a:gd name="connsiteY1101" fmla="*/ 4181380 h 5407244"/>
              <a:gd name="connsiteX1102" fmla="*/ 726656 w 6737350"/>
              <a:gd name="connsiteY1102" fmla="*/ 4159614 h 5407244"/>
              <a:gd name="connsiteX1103" fmla="*/ 807375 w 6737350"/>
              <a:gd name="connsiteY1103" fmla="*/ 4153157 h 5407244"/>
              <a:gd name="connsiteX1104" fmla="*/ 801313 w 6737350"/>
              <a:gd name="connsiteY1104" fmla="*/ 4161812 h 5407244"/>
              <a:gd name="connsiteX1105" fmla="*/ 807375 w 6737350"/>
              <a:gd name="connsiteY1105" fmla="*/ 4153157 h 5407244"/>
              <a:gd name="connsiteX1106" fmla="*/ 367405 w 6737350"/>
              <a:gd name="connsiteY1106" fmla="*/ 4149475 h 5407244"/>
              <a:gd name="connsiteX1107" fmla="*/ 367405 w 6737350"/>
              <a:gd name="connsiteY1107" fmla="*/ 4150042 h 5407244"/>
              <a:gd name="connsiteX1108" fmla="*/ 365845 w 6737350"/>
              <a:gd name="connsiteY1108" fmla="*/ 4157558 h 5407244"/>
              <a:gd name="connsiteX1109" fmla="*/ 370383 w 6737350"/>
              <a:gd name="connsiteY1109" fmla="*/ 4164790 h 5407244"/>
              <a:gd name="connsiteX1110" fmla="*/ 358472 w 6737350"/>
              <a:gd name="connsiteY1110" fmla="*/ 4180388 h 5407244"/>
              <a:gd name="connsiteX1111" fmla="*/ 367405 w 6737350"/>
              <a:gd name="connsiteY1111" fmla="*/ 4149475 h 5407244"/>
              <a:gd name="connsiteX1112" fmla="*/ 976704 w 6737350"/>
              <a:gd name="connsiteY1112" fmla="*/ 4146310 h 5407244"/>
              <a:gd name="connsiteX1113" fmla="*/ 976001 w 6737350"/>
              <a:gd name="connsiteY1113" fmla="*/ 4146743 h 5407244"/>
              <a:gd name="connsiteX1114" fmla="*/ 976329 w 6737350"/>
              <a:gd name="connsiteY1114" fmla="*/ 4148835 h 5407244"/>
              <a:gd name="connsiteX1115" fmla="*/ 977540 w 6737350"/>
              <a:gd name="connsiteY1115" fmla="*/ 4148970 h 5407244"/>
              <a:gd name="connsiteX1116" fmla="*/ 977284 w 6737350"/>
              <a:gd name="connsiteY1116" fmla="*/ 4148600 h 5407244"/>
              <a:gd name="connsiteX1117" fmla="*/ 993672 w 6737350"/>
              <a:gd name="connsiteY1117" fmla="*/ 4146048 h 5407244"/>
              <a:gd name="connsiteX1118" fmla="*/ 990024 w 6737350"/>
              <a:gd name="connsiteY1118" fmla="*/ 4150360 h 5407244"/>
              <a:gd name="connsiteX1119" fmla="*/ 992969 w 6737350"/>
              <a:gd name="connsiteY1119" fmla="*/ 4150688 h 5407244"/>
              <a:gd name="connsiteX1120" fmla="*/ 993028 w 6737350"/>
              <a:gd name="connsiteY1120" fmla="*/ 4149901 h 5407244"/>
              <a:gd name="connsiteX1121" fmla="*/ 993672 w 6737350"/>
              <a:gd name="connsiteY1121" fmla="*/ 4146048 h 5407244"/>
              <a:gd name="connsiteX1122" fmla="*/ 922502 w 6737350"/>
              <a:gd name="connsiteY1122" fmla="*/ 4133755 h 5407244"/>
              <a:gd name="connsiteX1123" fmla="*/ 921750 w 6737350"/>
              <a:gd name="connsiteY1123" fmla="*/ 4140759 h 5407244"/>
              <a:gd name="connsiteX1124" fmla="*/ 926633 w 6737350"/>
              <a:gd name="connsiteY1124" fmla="*/ 4137279 h 5407244"/>
              <a:gd name="connsiteX1125" fmla="*/ 925371 w 6737350"/>
              <a:gd name="connsiteY1125" fmla="*/ 4135525 h 5407244"/>
              <a:gd name="connsiteX1126" fmla="*/ 922502 w 6737350"/>
              <a:gd name="connsiteY1126" fmla="*/ 4133755 h 5407244"/>
              <a:gd name="connsiteX1127" fmla="*/ 809963 w 6737350"/>
              <a:gd name="connsiteY1127" fmla="*/ 4131041 h 5407244"/>
              <a:gd name="connsiteX1128" fmla="*/ 787984 w 6737350"/>
              <a:gd name="connsiteY1128" fmla="*/ 4148057 h 5407244"/>
              <a:gd name="connsiteX1129" fmla="*/ 800746 w 6737350"/>
              <a:gd name="connsiteY1129" fmla="*/ 4169327 h 5407244"/>
              <a:gd name="connsiteX1130" fmla="*/ 767423 w 6737350"/>
              <a:gd name="connsiteY1130" fmla="*/ 4179962 h 5407244"/>
              <a:gd name="connsiteX1131" fmla="*/ 783730 w 6737350"/>
              <a:gd name="connsiteY1131" fmla="*/ 4171029 h 5407244"/>
              <a:gd name="connsiteX1132" fmla="*/ 783516 w 6737350"/>
              <a:gd name="connsiteY1132" fmla="*/ 4180043 h 5407244"/>
              <a:gd name="connsiteX1133" fmla="*/ 809885 w 6737350"/>
              <a:gd name="connsiteY1133" fmla="*/ 4178972 h 5407244"/>
              <a:gd name="connsiteX1134" fmla="*/ 815998 w 6737350"/>
              <a:gd name="connsiteY1134" fmla="*/ 4177943 h 5407244"/>
              <a:gd name="connsiteX1135" fmla="*/ 818966 w 6737350"/>
              <a:gd name="connsiteY1135" fmla="*/ 4172214 h 5407244"/>
              <a:gd name="connsiteX1136" fmla="*/ 822442 w 6737350"/>
              <a:gd name="connsiteY1136" fmla="*/ 4152453 h 5407244"/>
              <a:gd name="connsiteX1137" fmla="*/ 858601 w 6737350"/>
              <a:gd name="connsiteY1137" fmla="*/ 4148908 h 5407244"/>
              <a:gd name="connsiteX1138" fmla="*/ 858601 w 6737350"/>
              <a:gd name="connsiteY1138" fmla="*/ 4170390 h 5407244"/>
              <a:gd name="connsiteX1139" fmla="*/ 875613 w 6737350"/>
              <a:gd name="connsiteY1139" fmla="*/ 4164230 h 5407244"/>
              <a:gd name="connsiteX1140" fmla="*/ 876587 w 6737350"/>
              <a:gd name="connsiteY1140" fmla="*/ 4163598 h 5407244"/>
              <a:gd name="connsiteX1141" fmla="*/ 876787 w 6737350"/>
              <a:gd name="connsiteY1141" fmla="*/ 4163804 h 5407244"/>
              <a:gd name="connsiteX1142" fmla="*/ 881512 w 6737350"/>
              <a:gd name="connsiteY1142" fmla="*/ 4162093 h 5407244"/>
              <a:gd name="connsiteX1143" fmla="*/ 881041 w 6737350"/>
              <a:gd name="connsiteY1143" fmla="*/ 4155200 h 5407244"/>
              <a:gd name="connsiteX1144" fmla="*/ 881998 w 6737350"/>
              <a:gd name="connsiteY1144" fmla="*/ 4146639 h 5407244"/>
              <a:gd name="connsiteX1145" fmla="*/ 891889 w 6737350"/>
              <a:gd name="connsiteY1145" fmla="*/ 4155014 h 5407244"/>
              <a:gd name="connsiteX1146" fmla="*/ 896861 w 6737350"/>
              <a:gd name="connsiteY1146" fmla="*/ 4156535 h 5407244"/>
              <a:gd name="connsiteX1147" fmla="*/ 902450 w 6737350"/>
              <a:gd name="connsiteY1147" fmla="*/ 4154512 h 5407244"/>
              <a:gd name="connsiteX1148" fmla="*/ 905074 w 6737350"/>
              <a:gd name="connsiteY1148" fmla="*/ 4152642 h 5407244"/>
              <a:gd name="connsiteX1149" fmla="*/ 905767 w 6737350"/>
              <a:gd name="connsiteY1149" fmla="*/ 4151983 h 5407244"/>
              <a:gd name="connsiteX1150" fmla="*/ 908798 w 6737350"/>
              <a:gd name="connsiteY1150" fmla="*/ 4136429 h 5407244"/>
              <a:gd name="connsiteX1151" fmla="*/ 868385 w 6737350"/>
              <a:gd name="connsiteY1151" fmla="*/ 4136642 h 5407244"/>
              <a:gd name="connsiteX1152" fmla="*/ 846096 w 6737350"/>
              <a:gd name="connsiteY1152" fmla="*/ 4136512 h 5407244"/>
              <a:gd name="connsiteX1153" fmla="*/ 831281 w 6737350"/>
              <a:gd name="connsiteY1153" fmla="*/ 4142102 h 5407244"/>
              <a:gd name="connsiteX1154" fmla="*/ 810983 w 6737350"/>
              <a:gd name="connsiteY1154" fmla="*/ 4148672 h 5407244"/>
              <a:gd name="connsiteX1155" fmla="*/ 809963 w 6737350"/>
              <a:gd name="connsiteY1155" fmla="*/ 4153446 h 5407244"/>
              <a:gd name="connsiteX1156" fmla="*/ 809963 w 6737350"/>
              <a:gd name="connsiteY1156" fmla="*/ 4149002 h 5407244"/>
              <a:gd name="connsiteX1157" fmla="*/ 800603 w 6737350"/>
              <a:gd name="connsiteY1157" fmla="*/ 4152031 h 5407244"/>
              <a:gd name="connsiteX1158" fmla="*/ 809963 w 6737350"/>
              <a:gd name="connsiteY1158" fmla="*/ 4142112 h 5407244"/>
              <a:gd name="connsiteX1159" fmla="*/ 6270545 w 6737350"/>
              <a:gd name="connsiteY1159" fmla="*/ 4126079 h 5407244"/>
              <a:gd name="connsiteX1160" fmla="*/ 6264022 w 6737350"/>
              <a:gd name="connsiteY1160" fmla="*/ 4133878 h 5407244"/>
              <a:gd name="connsiteX1161" fmla="*/ 6275224 w 6737350"/>
              <a:gd name="connsiteY1161" fmla="*/ 4157133 h 5407244"/>
              <a:gd name="connsiteX1162" fmla="*/ 6274090 w 6737350"/>
              <a:gd name="connsiteY1162" fmla="*/ 4155715 h 5407244"/>
              <a:gd name="connsiteX1163" fmla="*/ 6270545 w 6737350"/>
              <a:gd name="connsiteY1163" fmla="*/ 4126079 h 5407244"/>
              <a:gd name="connsiteX1164" fmla="*/ 893083 w 6737350"/>
              <a:gd name="connsiteY1164" fmla="*/ 4123031 h 5407244"/>
              <a:gd name="connsiteX1165" fmla="*/ 883565 w 6737350"/>
              <a:gd name="connsiteY1165" fmla="*/ 4125076 h 5407244"/>
              <a:gd name="connsiteX1166" fmla="*/ 886217 w 6737350"/>
              <a:gd name="connsiteY1166" fmla="*/ 4126787 h 5407244"/>
              <a:gd name="connsiteX1167" fmla="*/ 892390 w 6737350"/>
              <a:gd name="connsiteY1167" fmla="*/ 4125626 h 5407244"/>
              <a:gd name="connsiteX1168" fmla="*/ 915194 w 6737350"/>
              <a:gd name="connsiteY1168" fmla="*/ 4122288 h 5407244"/>
              <a:gd name="connsiteX1169" fmla="*/ 915747 w 6737350"/>
              <a:gd name="connsiteY1169" fmla="*/ 4128063 h 5407244"/>
              <a:gd name="connsiteX1170" fmla="*/ 925017 w 6737350"/>
              <a:gd name="connsiteY1170" fmla="*/ 4128453 h 5407244"/>
              <a:gd name="connsiteX1171" fmla="*/ 928928 w 6737350"/>
              <a:gd name="connsiteY1171" fmla="*/ 4135644 h 5407244"/>
              <a:gd name="connsiteX1172" fmla="*/ 936942 w 6737350"/>
              <a:gd name="connsiteY1172" fmla="*/ 4129933 h 5407244"/>
              <a:gd name="connsiteX1173" fmla="*/ 936821 w 6737350"/>
              <a:gd name="connsiteY1173" fmla="*/ 4125865 h 5407244"/>
              <a:gd name="connsiteX1174" fmla="*/ 827546 w 6737350"/>
              <a:gd name="connsiteY1174" fmla="*/ 4114309 h 5407244"/>
              <a:gd name="connsiteX1175" fmla="*/ 815777 w 6737350"/>
              <a:gd name="connsiteY1175" fmla="*/ 4126220 h 5407244"/>
              <a:gd name="connsiteX1176" fmla="*/ 813092 w 6737350"/>
              <a:gd name="connsiteY1176" fmla="*/ 4138796 h 5407244"/>
              <a:gd name="connsiteX1177" fmla="*/ 816179 w 6737350"/>
              <a:gd name="connsiteY1177" fmla="*/ 4135524 h 5407244"/>
              <a:gd name="connsiteX1178" fmla="*/ 830677 w 6737350"/>
              <a:gd name="connsiteY1178" fmla="*/ 4130586 h 5407244"/>
              <a:gd name="connsiteX1179" fmla="*/ 835877 w 6737350"/>
              <a:gd name="connsiteY1179" fmla="*/ 4107715 h 5407244"/>
              <a:gd name="connsiteX1180" fmla="*/ 834637 w 6737350"/>
              <a:gd name="connsiteY1180" fmla="*/ 4128489 h 5407244"/>
              <a:gd name="connsiteX1181" fmla="*/ 840521 w 6737350"/>
              <a:gd name="connsiteY1181" fmla="*/ 4124536 h 5407244"/>
              <a:gd name="connsiteX1182" fmla="*/ 844015 w 6737350"/>
              <a:gd name="connsiteY1182" fmla="*/ 4125970 h 5407244"/>
              <a:gd name="connsiteX1183" fmla="*/ 845825 w 6737350"/>
              <a:gd name="connsiteY1183" fmla="*/ 4125305 h 5407244"/>
              <a:gd name="connsiteX1184" fmla="*/ 848533 w 6737350"/>
              <a:gd name="connsiteY1184" fmla="*/ 4119839 h 5407244"/>
              <a:gd name="connsiteX1185" fmla="*/ 848817 w 6737350"/>
              <a:gd name="connsiteY1185" fmla="*/ 4119697 h 5407244"/>
              <a:gd name="connsiteX1186" fmla="*/ 835877 w 6737350"/>
              <a:gd name="connsiteY1186" fmla="*/ 4107715 h 5407244"/>
              <a:gd name="connsiteX1187" fmla="*/ 876286 w 6737350"/>
              <a:gd name="connsiteY1187" fmla="*/ 4098841 h 5407244"/>
              <a:gd name="connsiteX1188" fmla="*/ 872639 w 6737350"/>
              <a:gd name="connsiteY1188" fmla="*/ 4102681 h 5407244"/>
              <a:gd name="connsiteX1189" fmla="*/ 876932 w 6737350"/>
              <a:gd name="connsiteY1189" fmla="*/ 4103759 h 5407244"/>
              <a:gd name="connsiteX1190" fmla="*/ 879870 w 6737350"/>
              <a:gd name="connsiteY1190" fmla="*/ 4099989 h 5407244"/>
              <a:gd name="connsiteX1191" fmla="*/ 715383 w 6737350"/>
              <a:gd name="connsiteY1191" fmla="*/ 4057305 h 5407244"/>
              <a:gd name="connsiteX1192" fmla="*/ 701770 w 6737350"/>
              <a:gd name="connsiteY1192" fmla="*/ 4073470 h 5407244"/>
              <a:gd name="connsiteX1193" fmla="*/ 701912 w 6737350"/>
              <a:gd name="connsiteY1193" fmla="*/ 4073470 h 5407244"/>
              <a:gd name="connsiteX1194" fmla="*/ 715383 w 6737350"/>
              <a:gd name="connsiteY1194" fmla="*/ 4057305 h 5407244"/>
              <a:gd name="connsiteX1195" fmla="*/ 792238 w 6737350"/>
              <a:gd name="connsiteY1195" fmla="*/ 4042132 h 5407244"/>
              <a:gd name="connsiteX1196" fmla="*/ 792238 w 6737350"/>
              <a:gd name="connsiteY1196" fmla="*/ 4042841 h 5407244"/>
              <a:gd name="connsiteX1197" fmla="*/ 792082 w 6737350"/>
              <a:gd name="connsiteY1197" fmla="*/ 4042153 h 5407244"/>
              <a:gd name="connsiteX1198" fmla="*/ 935893 w 6737350"/>
              <a:gd name="connsiteY1198" fmla="*/ 4032059 h 5407244"/>
              <a:gd name="connsiteX1199" fmla="*/ 923386 w 6737350"/>
              <a:gd name="connsiteY1199" fmla="*/ 4039651 h 5407244"/>
              <a:gd name="connsiteX1200" fmla="*/ 906811 w 6737350"/>
              <a:gd name="connsiteY1200" fmla="*/ 4040364 h 5407244"/>
              <a:gd name="connsiteX1201" fmla="*/ 905275 w 6737350"/>
              <a:gd name="connsiteY1201" fmla="*/ 4037836 h 5407244"/>
              <a:gd name="connsiteX1202" fmla="*/ 904560 w 6737350"/>
              <a:gd name="connsiteY1202" fmla="*/ 4039369 h 5407244"/>
              <a:gd name="connsiteX1203" fmla="*/ 887670 w 6737350"/>
              <a:gd name="connsiteY1203" fmla="*/ 4057874 h 5407244"/>
              <a:gd name="connsiteX1204" fmla="*/ 920623 w 6737350"/>
              <a:gd name="connsiteY1204" fmla="*/ 4046009 h 5407244"/>
              <a:gd name="connsiteX1205" fmla="*/ 6277494 w 6737350"/>
              <a:gd name="connsiteY1205" fmla="*/ 4027953 h 5407244"/>
              <a:gd name="connsiteX1206" fmla="*/ 6277689 w 6737350"/>
              <a:gd name="connsiteY1206" fmla="*/ 4029052 h 5407244"/>
              <a:gd name="connsiteX1207" fmla="*/ 6276964 w 6737350"/>
              <a:gd name="connsiteY1207" fmla="*/ 4029400 h 5407244"/>
              <a:gd name="connsiteX1208" fmla="*/ 6280450 w 6737350"/>
              <a:gd name="connsiteY1208" fmla="*/ 4027730 h 5407244"/>
              <a:gd name="connsiteX1209" fmla="*/ 6287846 w 6737350"/>
              <a:gd name="connsiteY1209" fmla="*/ 4027953 h 5407244"/>
              <a:gd name="connsiteX1210" fmla="*/ 6280009 w 6737350"/>
              <a:gd name="connsiteY1210" fmla="*/ 4042111 h 5407244"/>
              <a:gd name="connsiteX1211" fmla="*/ 6277689 w 6737350"/>
              <a:gd name="connsiteY1211" fmla="*/ 4029052 h 5407244"/>
              <a:gd name="connsiteX1212" fmla="*/ 1260037 w 6737350"/>
              <a:gd name="connsiteY1212" fmla="*/ 4019586 h 5407244"/>
              <a:gd name="connsiteX1213" fmla="*/ 1260037 w 6737350"/>
              <a:gd name="connsiteY1213" fmla="*/ 4034617 h 5407244"/>
              <a:gd name="connsiteX1214" fmla="*/ 1251671 w 6737350"/>
              <a:gd name="connsiteY1214" fmla="*/ 4035610 h 5407244"/>
              <a:gd name="connsiteX1215" fmla="*/ 1246312 w 6737350"/>
              <a:gd name="connsiteY1215" fmla="*/ 4039990 h 5407244"/>
              <a:gd name="connsiteX1216" fmla="*/ 1250641 w 6737350"/>
              <a:gd name="connsiteY1216" fmla="*/ 4042336 h 5407244"/>
              <a:gd name="connsiteX1217" fmla="*/ 1250206 w 6737350"/>
              <a:gd name="connsiteY1217" fmla="*/ 4038756 h 5407244"/>
              <a:gd name="connsiteX1218" fmla="*/ 1282869 w 6737350"/>
              <a:gd name="connsiteY1218" fmla="*/ 4041568 h 5407244"/>
              <a:gd name="connsiteX1219" fmla="*/ 1262190 w 6737350"/>
              <a:gd name="connsiteY1219" fmla="*/ 4025396 h 5407244"/>
              <a:gd name="connsiteX1220" fmla="*/ 1261120 w 6737350"/>
              <a:gd name="connsiteY1220" fmla="*/ 4019605 h 5407244"/>
              <a:gd name="connsiteX1221" fmla="*/ 890263 w 6737350"/>
              <a:gd name="connsiteY1221" fmla="*/ 4007865 h 5407244"/>
              <a:gd name="connsiteX1222" fmla="*/ 859593 w 6737350"/>
              <a:gd name="connsiteY1222" fmla="*/ 4035184 h 5407244"/>
              <a:gd name="connsiteX1223" fmla="*/ 796634 w 6737350"/>
              <a:gd name="connsiteY1223" fmla="*/ 4041282 h 5407244"/>
              <a:gd name="connsiteX1224" fmla="*/ 789675 w 6737350"/>
              <a:gd name="connsiteY1224" fmla="*/ 4031531 h 5407244"/>
              <a:gd name="connsiteX1225" fmla="*/ 792082 w 6737350"/>
              <a:gd name="connsiteY1225" fmla="*/ 4042153 h 5407244"/>
              <a:gd name="connsiteX1226" fmla="*/ 753970 w 6737350"/>
              <a:gd name="connsiteY1226" fmla="*/ 4047166 h 5407244"/>
              <a:gd name="connsiteX1227" fmla="*/ 721338 w 6737350"/>
              <a:gd name="connsiteY1227" fmla="*/ 4070492 h 5407244"/>
              <a:gd name="connsiteX1228" fmla="*/ 759199 w 6737350"/>
              <a:gd name="connsiteY1228" fmla="*/ 4067231 h 5407244"/>
              <a:gd name="connsiteX1229" fmla="*/ 807056 w 6737350"/>
              <a:gd name="connsiteY1229" fmla="*/ 4056702 h 5407244"/>
              <a:gd name="connsiteX1230" fmla="*/ 812536 w 6737350"/>
              <a:gd name="connsiteY1230" fmla="*/ 4059166 h 5407244"/>
              <a:gd name="connsiteX1231" fmla="*/ 813337 w 6737350"/>
              <a:gd name="connsiteY1231" fmla="*/ 4058589 h 5407244"/>
              <a:gd name="connsiteX1232" fmla="*/ 831090 w 6737350"/>
              <a:gd name="connsiteY1232" fmla="*/ 4040434 h 5407244"/>
              <a:gd name="connsiteX1233" fmla="*/ 828963 w 6737350"/>
              <a:gd name="connsiteY1233" fmla="*/ 4063548 h 5407244"/>
              <a:gd name="connsiteX1234" fmla="*/ 846264 w 6737350"/>
              <a:gd name="connsiteY1234" fmla="*/ 4060833 h 5407244"/>
              <a:gd name="connsiteX1235" fmla="*/ 846406 w 6737350"/>
              <a:gd name="connsiteY1235" fmla="*/ 4051633 h 5407244"/>
              <a:gd name="connsiteX1236" fmla="*/ 854259 w 6737350"/>
              <a:gd name="connsiteY1236" fmla="*/ 4059579 h 5407244"/>
              <a:gd name="connsiteX1237" fmla="*/ 857581 w 6737350"/>
              <a:gd name="connsiteY1237" fmla="*/ 4059058 h 5407244"/>
              <a:gd name="connsiteX1238" fmla="*/ 894131 w 6737350"/>
              <a:gd name="connsiteY1238" fmla="*/ 4034233 h 5407244"/>
              <a:gd name="connsiteX1239" fmla="*/ 902143 w 6737350"/>
              <a:gd name="connsiteY1239" fmla="*/ 4032679 h 5407244"/>
              <a:gd name="connsiteX1240" fmla="*/ 901808 w 6737350"/>
              <a:gd name="connsiteY1240" fmla="*/ 4032128 h 5407244"/>
              <a:gd name="connsiteX1241" fmla="*/ 900007 w 6737350"/>
              <a:gd name="connsiteY1241" fmla="*/ 4015899 h 5407244"/>
              <a:gd name="connsiteX1242" fmla="*/ 890263 w 6737350"/>
              <a:gd name="connsiteY1242" fmla="*/ 4007865 h 5407244"/>
              <a:gd name="connsiteX1243" fmla="*/ 1289676 w 6737350"/>
              <a:gd name="connsiteY1243" fmla="*/ 4006220 h 5407244"/>
              <a:gd name="connsiteX1244" fmla="*/ 1289512 w 6737350"/>
              <a:gd name="connsiteY1244" fmla="*/ 4011545 h 5407244"/>
              <a:gd name="connsiteX1245" fmla="*/ 1291235 w 6737350"/>
              <a:gd name="connsiteY1245" fmla="*/ 4011506 h 5407244"/>
              <a:gd name="connsiteX1246" fmla="*/ 725610 w 6737350"/>
              <a:gd name="connsiteY1246" fmla="*/ 3996154 h 5407244"/>
              <a:gd name="connsiteX1247" fmla="*/ 736653 w 6737350"/>
              <a:gd name="connsiteY1247" fmla="*/ 3996189 h 5407244"/>
              <a:gd name="connsiteX1248" fmla="*/ 719069 w 6737350"/>
              <a:gd name="connsiteY1248" fmla="*/ 4004555 h 5407244"/>
              <a:gd name="connsiteX1249" fmla="*/ 718502 w 6737350"/>
              <a:gd name="connsiteY1249" fmla="*/ 4005264 h 5407244"/>
              <a:gd name="connsiteX1250" fmla="*/ 725610 w 6737350"/>
              <a:gd name="connsiteY1250" fmla="*/ 3996154 h 5407244"/>
              <a:gd name="connsiteX1251" fmla="*/ 934352 w 6737350"/>
              <a:gd name="connsiteY1251" fmla="*/ 3987589 h 5407244"/>
              <a:gd name="connsiteX1252" fmla="*/ 921487 w 6737350"/>
              <a:gd name="connsiteY1252" fmla="*/ 3992098 h 5407244"/>
              <a:gd name="connsiteX1253" fmla="*/ 921986 w 6737350"/>
              <a:gd name="connsiteY1253" fmla="*/ 3999168 h 5407244"/>
              <a:gd name="connsiteX1254" fmla="*/ 932107 w 6737350"/>
              <a:gd name="connsiteY1254" fmla="*/ 3989295 h 5407244"/>
              <a:gd name="connsiteX1255" fmla="*/ 947439 w 6737350"/>
              <a:gd name="connsiteY1255" fmla="*/ 3983001 h 5407244"/>
              <a:gd name="connsiteX1256" fmla="*/ 946688 w 6737350"/>
              <a:gd name="connsiteY1256" fmla="*/ 3983264 h 5407244"/>
              <a:gd name="connsiteX1257" fmla="*/ 952694 w 6737350"/>
              <a:gd name="connsiteY1257" fmla="*/ 3991533 h 5407244"/>
              <a:gd name="connsiteX1258" fmla="*/ 977829 w 6737350"/>
              <a:gd name="connsiteY1258" fmla="*/ 3990549 h 5407244"/>
              <a:gd name="connsiteX1259" fmla="*/ 980442 w 6737350"/>
              <a:gd name="connsiteY1259" fmla="*/ 3989356 h 5407244"/>
              <a:gd name="connsiteX1260" fmla="*/ 969170 w 6737350"/>
              <a:gd name="connsiteY1260" fmla="*/ 3984066 h 5407244"/>
              <a:gd name="connsiteX1261" fmla="*/ 947439 w 6737350"/>
              <a:gd name="connsiteY1261" fmla="*/ 3983001 h 5407244"/>
              <a:gd name="connsiteX1262" fmla="*/ 1106939 w 6737350"/>
              <a:gd name="connsiteY1262" fmla="*/ 3982289 h 5407244"/>
              <a:gd name="connsiteX1263" fmla="*/ 1102639 w 6737350"/>
              <a:gd name="connsiteY1263" fmla="*/ 3982436 h 5407244"/>
              <a:gd name="connsiteX1264" fmla="*/ 1109683 w 6737350"/>
              <a:gd name="connsiteY1264" fmla="*/ 3988528 h 5407244"/>
              <a:gd name="connsiteX1265" fmla="*/ 799186 w 6737350"/>
              <a:gd name="connsiteY1265" fmla="*/ 3982151 h 5407244"/>
              <a:gd name="connsiteX1266" fmla="*/ 799454 w 6737350"/>
              <a:gd name="connsiteY1266" fmla="*/ 3982730 h 5407244"/>
              <a:gd name="connsiteX1267" fmla="*/ 799186 w 6737350"/>
              <a:gd name="connsiteY1267" fmla="*/ 3982860 h 5407244"/>
              <a:gd name="connsiteX1268" fmla="*/ 1182841 w 6737350"/>
              <a:gd name="connsiteY1268" fmla="*/ 3979697 h 5407244"/>
              <a:gd name="connsiteX1269" fmla="*/ 1177410 w 6737350"/>
              <a:gd name="connsiteY1269" fmla="*/ 3979882 h 5407244"/>
              <a:gd name="connsiteX1270" fmla="*/ 1177599 w 6737350"/>
              <a:gd name="connsiteY1270" fmla="*/ 3980981 h 5407244"/>
              <a:gd name="connsiteX1271" fmla="*/ 1176943 w 6737350"/>
              <a:gd name="connsiteY1271" fmla="*/ 3992644 h 5407244"/>
              <a:gd name="connsiteX1272" fmla="*/ 1171838 w 6737350"/>
              <a:gd name="connsiteY1272" fmla="*/ 3985838 h 5407244"/>
              <a:gd name="connsiteX1273" fmla="*/ 1174319 w 6737350"/>
              <a:gd name="connsiteY1273" fmla="*/ 3984154 h 5407244"/>
              <a:gd name="connsiteX1274" fmla="*/ 1174841 w 6737350"/>
              <a:gd name="connsiteY1274" fmla="*/ 3979970 h 5407244"/>
              <a:gd name="connsiteX1275" fmla="*/ 1129370 w 6737350"/>
              <a:gd name="connsiteY1275" fmla="*/ 3981523 h 5407244"/>
              <a:gd name="connsiteX1276" fmla="*/ 1123767 w 6737350"/>
              <a:gd name="connsiteY1276" fmla="*/ 3992077 h 5407244"/>
              <a:gd name="connsiteX1277" fmla="*/ 1154255 w 6737350"/>
              <a:gd name="connsiteY1277" fmla="*/ 3980875 h 5407244"/>
              <a:gd name="connsiteX1278" fmla="*/ 1175773 w 6737350"/>
              <a:gd name="connsiteY1278" fmla="*/ 3998228 h 5407244"/>
              <a:gd name="connsiteX1279" fmla="*/ 1180759 w 6737350"/>
              <a:gd name="connsiteY1279" fmla="*/ 3999147 h 5407244"/>
              <a:gd name="connsiteX1280" fmla="*/ 1185070 w 6737350"/>
              <a:gd name="connsiteY1280" fmla="*/ 3998934 h 5407244"/>
              <a:gd name="connsiteX1281" fmla="*/ 1190697 w 6737350"/>
              <a:gd name="connsiteY1281" fmla="*/ 3983569 h 5407244"/>
              <a:gd name="connsiteX1282" fmla="*/ 1182331 w 6737350"/>
              <a:gd name="connsiteY1282" fmla="*/ 3984703 h 5407244"/>
              <a:gd name="connsiteX1283" fmla="*/ 809141 w 6737350"/>
              <a:gd name="connsiteY1283" fmla="*/ 3978019 h 5407244"/>
              <a:gd name="connsiteX1284" fmla="*/ 846690 w 6737350"/>
              <a:gd name="connsiteY1284" fmla="*/ 3993353 h 5407244"/>
              <a:gd name="connsiteX1285" fmla="*/ 819069 w 6737350"/>
              <a:gd name="connsiteY1285" fmla="*/ 4004160 h 5407244"/>
              <a:gd name="connsiteX1286" fmla="*/ 805696 w 6737350"/>
              <a:gd name="connsiteY1286" fmla="*/ 3996255 h 5407244"/>
              <a:gd name="connsiteX1287" fmla="*/ 799454 w 6737350"/>
              <a:gd name="connsiteY1287" fmla="*/ 3982730 h 5407244"/>
              <a:gd name="connsiteX1288" fmla="*/ 1210814 w 6737350"/>
              <a:gd name="connsiteY1288" fmla="*/ 3976377 h 5407244"/>
              <a:gd name="connsiteX1289" fmla="*/ 1209448 w 6737350"/>
              <a:gd name="connsiteY1289" fmla="*/ 3976547 h 5407244"/>
              <a:gd name="connsiteX1290" fmla="*/ 1211116 w 6737350"/>
              <a:gd name="connsiteY1290" fmla="*/ 3979741 h 5407244"/>
              <a:gd name="connsiteX1291" fmla="*/ 771573 w 6737350"/>
              <a:gd name="connsiteY1291" fmla="*/ 3973477 h 5407244"/>
              <a:gd name="connsiteX1292" fmla="*/ 786708 w 6737350"/>
              <a:gd name="connsiteY1292" fmla="*/ 3983427 h 5407244"/>
              <a:gd name="connsiteX1293" fmla="*/ 779760 w 6737350"/>
              <a:gd name="connsiteY1293" fmla="*/ 3999025 h 5407244"/>
              <a:gd name="connsiteX1294" fmla="*/ 771394 w 6737350"/>
              <a:gd name="connsiteY1294" fmla="*/ 3977330 h 5407244"/>
              <a:gd name="connsiteX1295" fmla="*/ 771573 w 6737350"/>
              <a:gd name="connsiteY1295" fmla="*/ 3973477 h 5407244"/>
              <a:gd name="connsiteX1296" fmla="*/ 646893 w 6737350"/>
              <a:gd name="connsiteY1296" fmla="*/ 3973218 h 5407244"/>
              <a:gd name="connsiteX1297" fmla="*/ 662775 w 6737350"/>
              <a:gd name="connsiteY1297" fmla="*/ 3987398 h 5407244"/>
              <a:gd name="connsiteX1298" fmla="*/ 645191 w 6737350"/>
              <a:gd name="connsiteY1298" fmla="*/ 4003279 h 5407244"/>
              <a:gd name="connsiteX1299" fmla="*/ 646893 w 6737350"/>
              <a:gd name="connsiteY1299" fmla="*/ 3973218 h 5407244"/>
              <a:gd name="connsiteX1300" fmla="*/ 5117532 w 6737350"/>
              <a:gd name="connsiteY1300" fmla="*/ 3966697 h 5407244"/>
              <a:gd name="connsiteX1301" fmla="*/ 5109837 w 6737350"/>
              <a:gd name="connsiteY1301" fmla="*/ 3967712 h 5407244"/>
              <a:gd name="connsiteX1302" fmla="*/ 5113773 w 6737350"/>
              <a:gd name="connsiteY1302" fmla="*/ 3970210 h 5407244"/>
              <a:gd name="connsiteX1303" fmla="*/ 5119977 w 6737350"/>
              <a:gd name="connsiteY1303" fmla="*/ 3979315 h 5407244"/>
              <a:gd name="connsiteX1304" fmla="*/ 5123895 w 6737350"/>
              <a:gd name="connsiteY1304" fmla="*/ 3971973 h 5407244"/>
              <a:gd name="connsiteX1305" fmla="*/ 1246692 w 6737350"/>
              <a:gd name="connsiteY1305" fmla="*/ 3966309 h 5407244"/>
              <a:gd name="connsiteX1306" fmla="*/ 1229273 w 6737350"/>
              <a:gd name="connsiteY1306" fmla="*/ 3972065 h 5407244"/>
              <a:gd name="connsiteX1307" fmla="*/ 1229267 w 6737350"/>
              <a:gd name="connsiteY1307" fmla="*/ 3985412 h 5407244"/>
              <a:gd name="connsiteX1308" fmla="*/ 1229267 w 6737350"/>
              <a:gd name="connsiteY1308" fmla="*/ 3985412 h 5407244"/>
              <a:gd name="connsiteX1309" fmla="*/ 1229267 w 6737350"/>
              <a:gd name="connsiteY1309" fmla="*/ 3985838 h 5407244"/>
              <a:gd name="connsiteX1310" fmla="*/ 1229267 w 6737350"/>
              <a:gd name="connsiteY1310" fmla="*/ 3985412 h 5407244"/>
              <a:gd name="connsiteX1311" fmla="*/ 1234739 w 6737350"/>
              <a:gd name="connsiteY1311" fmla="*/ 3974786 h 5407244"/>
              <a:gd name="connsiteX1312" fmla="*/ 1250253 w 6737350"/>
              <a:gd name="connsiteY1312" fmla="*/ 3967687 h 5407244"/>
              <a:gd name="connsiteX1313" fmla="*/ 660931 w 6737350"/>
              <a:gd name="connsiteY1313" fmla="*/ 3964568 h 5407244"/>
              <a:gd name="connsiteX1314" fmla="*/ 660932 w 6737350"/>
              <a:gd name="connsiteY1314" fmla="*/ 3964575 h 5407244"/>
              <a:gd name="connsiteX1315" fmla="*/ 648648 w 6737350"/>
              <a:gd name="connsiteY1315" fmla="*/ 3964727 h 5407244"/>
              <a:gd name="connsiteX1316" fmla="*/ 639094 w 6737350"/>
              <a:gd name="connsiteY1316" fmla="*/ 3973927 h 5407244"/>
              <a:gd name="connsiteX1317" fmla="*/ 644624 w 6737350"/>
              <a:gd name="connsiteY1317" fmla="*/ 3988107 h 5407244"/>
              <a:gd name="connsiteX1318" fmla="*/ 635265 w 6737350"/>
              <a:gd name="connsiteY1318" fmla="*/ 4003846 h 5407244"/>
              <a:gd name="connsiteX1319" fmla="*/ 629593 w 6737350"/>
              <a:gd name="connsiteY1319" fmla="*/ 4011787 h 5407244"/>
              <a:gd name="connsiteX1320" fmla="*/ 680074 w 6737350"/>
              <a:gd name="connsiteY1320" fmla="*/ 3985271 h 5407244"/>
              <a:gd name="connsiteX1321" fmla="*/ 661669 w 6737350"/>
              <a:gd name="connsiteY1321" fmla="*/ 3977414 h 5407244"/>
              <a:gd name="connsiteX1322" fmla="*/ 660932 w 6737350"/>
              <a:gd name="connsiteY1322" fmla="*/ 3964575 h 5407244"/>
              <a:gd name="connsiteX1323" fmla="*/ 661498 w 6737350"/>
              <a:gd name="connsiteY1323" fmla="*/ 3964568 h 5407244"/>
              <a:gd name="connsiteX1324" fmla="*/ 1234655 w 6737350"/>
              <a:gd name="connsiteY1324" fmla="*/ 3961714 h 5407244"/>
              <a:gd name="connsiteX1325" fmla="*/ 1230774 w 6737350"/>
              <a:gd name="connsiteY1325" fmla="*/ 3964973 h 5407244"/>
              <a:gd name="connsiteX1326" fmla="*/ 1242846 w 6737350"/>
              <a:gd name="connsiteY1326" fmla="*/ 3964821 h 5407244"/>
              <a:gd name="connsiteX1327" fmla="*/ 1242587 w 6737350"/>
              <a:gd name="connsiteY1327" fmla="*/ 3964721 h 5407244"/>
              <a:gd name="connsiteX1328" fmla="*/ 1234655 w 6737350"/>
              <a:gd name="connsiteY1328" fmla="*/ 3961714 h 5407244"/>
              <a:gd name="connsiteX1329" fmla="*/ 727613 w 6737350"/>
              <a:gd name="connsiteY1329" fmla="*/ 3959427 h 5407244"/>
              <a:gd name="connsiteX1330" fmla="*/ 740765 w 6737350"/>
              <a:gd name="connsiteY1330" fmla="*/ 3987681 h 5407244"/>
              <a:gd name="connsiteX1331" fmla="*/ 716375 w 6737350"/>
              <a:gd name="connsiteY1331" fmla="*/ 3974777 h 5407244"/>
              <a:gd name="connsiteX1332" fmla="*/ 727613 w 6737350"/>
              <a:gd name="connsiteY1332" fmla="*/ 3959427 h 5407244"/>
              <a:gd name="connsiteX1333" fmla="*/ 5076305 w 6737350"/>
              <a:gd name="connsiteY1333" fmla="*/ 3958329 h 5407244"/>
              <a:gd name="connsiteX1334" fmla="*/ 5078227 w 6737350"/>
              <a:gd name="connsiteY1334" fmla="*/ 3966836 h 5407244"/>
              <a:gd name="connsiteX1335" fmla="*/ 5084332 w 6737350"/>
              <a:gd name="connsiteY1335" fmla="*/ 3964852 h 5407244"/>
              <a:gd name="connsiteX1336" fmla="*/ 5088178 w 6737350"/>
              <a:gd name="connsiteY1336" fmla="*/ 3962250 h 5407244"/>
              <a:gd name="connsiteX1337" fmla="*/ 754094 w 6737350"/>
              <a:gd name="connsiteY1337" fmla="*/ 3957194 h 5407244"/>
              <a:gd name="connsiteX1338" fmla="*/ 750549 w 6737350"/>
              <a:gd name="connsiteY1338" fmla="*/ 3964993 h 5407244"/>
              <a:gd name="connsiteX1339" fmla="*/ 755370 w 6737350"/>
              <a:gd name="connsiteY1339" fmla="*/ 3972083 h 5407244"/>
              <a:gd name="connsiteX1340" fmla="*/ 742892 w 6737350"/>
              <a:gd name="connsiteY1340" fmla="*/ 3964993 h 5407244"/>
              <a:gd name="connsiteX1341" fmla="*/ 742183 w 6737350"/>
              <a:gd name="connsiteY1341" fmla="*/ 3965702 h 5407244"/>
              <a:gd name="connsiteX1342" fmla="*/ 754094 w 6737350"/>
              <a:gd name="connsiteY1342" fmla="*/ 3957194 h 5407244"/>
              <a:gd name="connsiteX1343" fmla="*/ 5132456 w 6737350"/>
              <a:gd name="connsiteY1343" fmla="*/ 3952233 h 5407244"/>
              <a:gd name="connsiteX1344" fmla="*/ 5133652 w 6737350"/>
              <a:gd name="connsiteY1344" fmla="*/ 3954796 h 5407244"/>
              <a:gd name="connsiteX1345" fmla="*/ 5134203 w 6737350"/>
              <a:gd name="connsiteY1345" fmla="*/ 3953866 h 5407244"/>
              <a:gd name="connsiteX1346" fmla="*/ 1110066 w 6737350"/>
              <a:gd name="connsiteY1346" fmla="*/ 3949260 h 5407244"/>
              <a:gd name="connsiteX1347" fmla="*/ 1109587 w 6737350"/>
              <a:gd name="connsiteY1347" fmla="*/ 3956911 h 5407244"/>
              <a:gd name="connsiteX1348" fmla="*/ 1106468 w 6737350"/>
              <a:gd name="connsiteY1348" fmla="*/ 3951239 h 5407244"/>
              <a:gd name="connsiteX1349" fmla="*/ 1112140 w 6737350"/>
              <a:gd name="connsiteY1349" fmla="*/ 3948119 h 5407244"/>
              <a:gd name="connsiteX1350" fmla="*/ 1110864 w 6737350"/>
              <a:gd name="connsiteY1350" fmla="*/ 3948828 h 5407244"/>
              <a:gd name="connsiteX1351" fmla="*/ 1110860 w 6737350"/>
              <a:gd name="connsiteY1351" fmla="*/ 3948823 h 5407244"/>
              <a:gd name="connsiteX1352" fmla="*/ 1110160 w 6737350"/>
              <a:gd name="connsiteY1352" fmla="*/ 3947747 h 5407244"/>
              <a:gd name="connsiteX1353" fmla="*/ 1110860 w 6737350"/>
              <a:gd name="connsiteY1353" fmla="*/ 3948823 h 5407244"/>
              <a:gd name="connsiteX1354" fmla="*/ 1110066 w 6737350"/>
              <a:gd name="connsiteY1354" fmla="*/ 3949260 h 5407244"/>
              <a:gd name="connsiteX1355" fmla="*/ 485897 w 6737350"/>
              <a:gd name="connsiteY1355" fmla="*/ 3947747 h 5407244"/>
              <a:gd name="connsiteX1356" fmla="*/ 461560 w 6737350"/>
              <a:gd name="connsiteY1356" fmla="*/ 3964426 h 5407244"/>
              <a:gd name="connsiteX1357" fmla="*/ 575000 w 6737350"/>
              <a:gd name="connsiteY1357" fmla="*/ 4001294 h 5407244"/>
              <a:gd name="connsiteX1358" fmla="*/ 581240 w 6737350"/>
              <a:gd name="connsiteY1358" fmla="*/ 4001294 h 5407244"/>
              <a:gd name="connsiteX1359" fmla="*/ 573299 w 6737350"/>
              <a:gd name="connsiteY1359" fmla="*/ 3971516 h 5407244"/>
              <a:gd name="connsiteX1360" fmla="*/ 573157 w 6737350"/>
              <a:gd name="connsiteY1360" fmla="*/ 3971516 h 5407244"/>
              <a:gd name="connsiteX1361" fmla="*/ 485897 w 6737350"/>
              <a:gd name="connsiteY1361" fmla="*/ 3947747 h 5407244"/>
              <a:gd name="connsiteX1362" fmla="*/ 543680 w 6737350"/>
              <a:gd name="connsiteY1362" fmla="*/ 3945460 h 5407244"/>
              <a:gd name="connsiteX1363" fmla="*/ 525796 w 6737350"/>
              <a:gd name="connsiteY1363" fmla="*/ 3952515 h 5407244"/>
              <a:gd name="connsiteX1364" fmla="*/ 525654 w 6737350"/>
              <a:gd name="connsiteY1364" fmla="*/ 3952515 h 5407244"/>
              <a:gd name="connsiteX1365" fmla="*/ 566351 w 6737350"/>
              <a:gd name="connsiteY1365" fmla="*/ 3964568 h 5407244"/>
              <a:gd name="connsiteX1366" fmla="*/ 543680 w 6737350"/>
              <a:gd name="connsiteY1366" fmla="*/ 3945460 h 5407244"/>
              <a:gd name="connsiteX1367" fmla="*/ 5140075 w 6737350"/>
              <a:gd name="connsiteY1367" fmla="*/ 3943955 h 5407244"/>
              <a:gd name="connsiteX1368" fmla="*/ 5134460 w 6737350"/>
              <a:gd name="connsiteY1368" fmla="*/ 3948155 h 5407244"/>
              <a:gd name="connsiteX1369" fmla="*/ 5136217 w 6737350"/>
              <a:gd name="connsiteY1369" fmla="*/ 3950466 h 5407244"/>
              <a:gd name="connsiteX1370" fmla="*/ 1198685 w 6737350"/>
              <a:gd name="connsiteY1370" fmla="*/ 3941043 h 5407244"/>
              <a:gd name="connsiteX1371" fmla="*/ 1195714 w 6737350"/>
              <a:gd name="connsiteY1371" fmla="*/ 3946117 h 5407244"/>
              <a:gd name="connsiteX1372" fmla="*/ 1186443 w 6737350"/>
              <a:gd name="connsiteY1372" fmla="*/ 3952941 h 5407244"/>
              <a:gd name="connsiteX1373" fmla="*/ 1190067 w 6737350"/>
              <a:gd name="connsiteY1373" fmla="*/ 3961945 h 5407244"/>
              <a:gd name="connsiteX1374" fmla="*/ 1207283 w 6737350"/>
              <a:gd name="connsiteY1374" fmla="*/ 3963802 h 5407244"/>
              <a:gd name="connsiteX1375" fmla="*/ 1204026 w 6737350"/>
              <a:gd name="connsiteY1375" fmla="*/ 3958188 h 5407244"/>
              <a:gd name="connsiteX1376" fmla="*/ 1212251 w 6737350"/>
              <a:gd name="connsiteY1376" fmla="*/ 3961910 h 5407244"/>
              <a:gd name="connsiteX1377" fmla="*/ 1213719 w 6737350"/>
              <a:gd name="connsiteY1377" fmla="*/ 3964496 h 5407244"/>
              <a:gd name="connsiteX1378" fmla="*/ 1219467 w 6737350"/>
              <a:gd name="connsiteY1378" fmla="*/ 3965116 h 5407244"/>
              <a:gd name="connsiteX1379" fmla="*/ 1220939 w 6737350"/>
              <a:gd name="connsiteY1379" fmla="*/ 3965098 h 5407244"/>
              <a:gd name="connsiteX1380" fmla="*/ 1216275 w 6737350"/>
              <a:gd name="connsiteY1380" fmla="*/ 3958418 h 5407244"/>
              <a:gd name="connsiteX1381" fmla="*/ 1207288 w 6737350"/>
              <a:gd name="connsiteY1381" fmla="*/ 3950247 h 5407244"/>
              <a:gd name="connsiteX1382" fmla="*/ 1209686 w 6737350"/>
              <a:gd name="connsiteY1382" fmla="*/ 3943191 h 5407244"/>
              <a:gd name="connsiteX1383" fmla="*/ 5144936 w 6737350"/>
              <a:gd name="connsiteY1383" fmla="*/ 3940320 h 5407244"/>
              <a:gd name="connsiteX1384" fmla="*/ 5145048 w 6737350"/>
              <a:gd name="connsiteY1384" fmla="*/ 3940618 h 5407244"/>
              <a:gd name="connsiteX1385" fmla="*/ 5144348 w 6737350"/>
              <a:gd name="connsiteY1385" fmla="*/ 3940760 h 5407244"/>
              <a:gd name="connsiteX1386" fmla="*/ 1057405 w 6737350"/>
              <a:gd name="connsiteY1386" fmla="*/ 3932237 h 5407244"/>
              <a:gd name="connsiteX1387" fmla="*/ 1057405 w 6737350"/>
              <a:gd name="connsiteY1387" fmla="*/ 3932379 h 5407244"/>
              <a:gd name="connsiteX1388" fmla="*/ 1043225 w 6737350"/>
              <a:gd name="connsiteY1388" fmla="*/ 3949112 h 5407244"/>
              <a:gd name="connsiteX1389" fmla="*/ 1057405 w 6737350"/>
              <a:gd name="connsiteY1389" fmla="*/ 3932237 h 5407244"/>
              <a:gd name="connsiteX1390" fmla="*/ 5126318 w 6737350"/>
              <a:gd name="connsiteY1390" fmla="*/ 3928507 h 5407244"/>
              <a:gd name="connsiteX1391" fmla="*/ 5127353 w 6737350"/>
              <a:gd name="connsiteY1391" fmla="*/ 3933656 h 5407244"/>
              <a:gd name="connsiteX1392" fmla="*/ 5121472 w 6737350"/>
              <a:gd name="connsiteY1392" fmla="*/ 3934753 h 5407244"/>
              <a:gd name="connsiteX1393" fmla="*/ 5121313 w 6737350"/>
              <a:gd name="connsiteY1393" fmla="*/ 3940500 h 5407244"/>
              <a:gd name="connsiteX1394" fmla="*/ 5124192 w 6737350"/>
              <a:gd name="connsiteY1394" fmla="*/ 3941348 h 5407244"/>
              <a:gd name="connsiteX1395" fmla="*/ 5128508 w 6737350"/>
              <a:gd name="connsiteY1395" fmla="*/ 3940326 h 5407244"/>
              <a:gd name="connsiteX1396" fmla="*/ 5130754 w 6737350"/>
              <a:gd name="connsiteY1396" fmla="*/ 3943281 h 5407244"/>
              <a:gd name="connsiteX1397" fmla="*/ 5131235 w 6737350"/>
              <a:gd name="connsiteY1397" fmla="*/ 3943422 h 5407244"/>
              <a:gd name="connsiteX1398" fmla="*/ 5144348 w 6737350"/>
              <a:gd name="connsiteY1398" fmla="*/ 3940760 h 5407244"/>
              <a:gd name="connsiteX1399" fmla="*/ 5141573 w 6737350"/>
              <a:gd name="connsiteY1399" fmla="*/ 3942835 h 5407244"/>
              <a:gd name="connsiteX1400" fmla="*/ 5143430 w 6737350"/>
              <a:gd name="connsiteY1400" fmla="*/ 3953904 h 5407244"/>
              <a:gd name="connsiteX1401" fmla="*/ 5148248 w 6737350"/>
              <a:gd name="connsiteY1401" fmla="*/ 3953986 h 5407244"/>
              <a:gd name="connsiteX1402" fmla="*/ 5149459 w 6737350"/>
              <a:gd name="connsiteY1402" fmla="*/ 3952286 h 5407244"/>
              <a:gd name="connsiteX1403" fmla="*/ 5145048 w 6737350"/>
              <a:gd name="connsiteY1403" fmla="*/ 3940618 h 5407244"/>
              <a:gd name="connsiteX1404" fmla="*/ 5150301 w 6737350"/>
              <a:gd name="connsiteY1404" fmla="*/ 3939551 h 5407244"/>
              <a:gd name="connsiteX1405" fmla="*/ 5137135 w 6737350"/>
              <a:gd name="connsiteY1405" fmla="*/ 3930113 h 5407244"/>
              <a:gd name="connsiteX1406" fmla="*/ 5138286 w 6737350"/>
              <a:gd name="connsiteY1406" fmla="*/ 3928733 h 5407244"/>
              <a:gd name="connsiteX1407" fmla="*/ 1327393 w 6737350"/>
              <a:gd name="connsiteY1407" fmla="*/ 3927842 h 5407244"/>
              <a:gd name="connsiteX1408" fmla="*/ 1313212 w 6737350"/>
              <a:gd name="connsiteY1408" fmla="*/ 3944858 h 5407244"/>
              <a:gd name="connsiteX1409" fmla="*/ 1327393 w 6737350"/>
              <a:gd name="connsiteY1409" fmla="*/ 3927842 h 5407244"/>
              <a:gd name="connsiteX1410" fmla="*/ 504809 w 6737350"/>
              <a:gd name="connsiteY1410" fmla="*/ 3924155 h 5407244"/>
              <a:gd name="connsiteX1411" fmla="*/ 519982 w 6737350"/>
              <a:gd name="connsiteY1411" fmla="*/ 3930394 h 5407244"/>
              <a:gd name="connsiteX1412" fmla="*/ 504951 w 6737350"/>
              <a:gd name="connsiteY1412" fmla="*/ 3924155 h 5407244"/>
              <a:gd name="connsiteX1413" fmla="*/ 6598953 w 6737350"/>
              <a:gd name="connsiteY1413" fmla="*/ 3922595 h 5407244"/>
              <a:gd name="connsiteX1414" fmla="*/ 6624336 w 6737350"/>
              <a:gd name="connsiteY1414" fmla="*/ 3960881 h 5407244"/>
              <a:gd name="connsiteX1415" fmla="*/ 6544786 w 6737350"/>
              <a:gd name="connsiteY1415" fmla="*/ 3927842 h 5407244"/>
              <a:gd name="connsiteX1416" fmla="*/ 6598953 w 6737350"/>
              <a:gd name="connsiteY1416" fmla="*/ 3922595 h 5407244"/>
              <a:gd name="connsiteX1417" fmla="*/ 1100938 w 6737350"/>
              <a:gd name="connsiteY1417" fmla="*/ 3920042 h 5407244"/>
              <a:gd name="connsiteX1418" fmla="*/ 1111005 w 6737350"/>
              <a:gd name="connsiteY1418" fmla="*/ 3934223 h 5407244"/>
              <a:gd name="connsiteX1419" fmla="*/ 1110160 w 6737350"/>
              <a:gd name="connsiteY1419" fmla="*/ 3947747 h 5407244"/>
              <a:gd name="connsiteX1420" fmla="*/ 1105041 w 6737350"/>
              <a:gd name="connsiteY1420" fmla="*/ 3939888 h 5407244"/>
              <a:gd name="connsiteX1421" fmla="*/ 1092997 w 6737350"/>
              <a:gd name="connsiteY1421" fmla="*/ 3958612 h 5407244"/>
              <a:gd name="connsiteX1422" fmla="*/ 1100938 w 6737350"/>
              <a:gd name="connsiteY1422" fmla="*/ 3920042 h 5407244"/>
              <a:gd name="connsiteX1423" fmla="*/ 751400 w 6737350"/>
              <a:gd name="connsiteY1423" fmla="*/ 3919333 h 5407244"/>
              <a:gd name="connsiteX1424" fmla="*/ 749982 w 6737350"/>
              <a:gd name="connsiteY1424" fmla="*/ 3926991 h 5407244"/>
              <a:gd name="connsiteX1425" fmla="*/ 754803 w 6737350"/>
              <a:gd name="connsiteY1425" fmla="*/ 3933939 h 5407244"/>
              <a:gd name="connsiteX1426" fmla="*/ 743034 w 6737350"/>
              <a:gd name="connsiteY1426" fmla="*/ 3942447 h 5407244"/>
              <a:gd name="connsiteX1427" fmla="*/ 743034 w 6737350"/>
              <a:gd name="connsiteY1427" fmla="*/ 3920042 h 5407244"/>
              <a:gd name="connsiteX1428" fmla="*/ 751400 w 6737350"/>
              <a:gd name="connsiteY1428" fmla="*/ 3919333 h 5407244"/>
              <a:gd name="connsiteX1429" fmla="*/ 680467 w 6737350"/>
              <a:gd name="connsiteY1429" fmla="*/ 3883372 h 5407244"/>
              <a:gd name="connsiteX1430" fmla="*/ 721764 w 6737350"/>
              <a:gd name="connsiteY1430" fmla="*/ 3891966 h 5407244"/>
              <a:gd name="connsiteX1431" fmla="*/ 670574 w 6737350"/>
              <a:gd name="connsiteY1431" fmla="*/ 3903877 h 5407244"/>
              <a:gd name="connsiteX1432" fmla="*/ 680467 w 6737350"/>
              <a:gd name="connsiteY1432" fmla="*/ 3883372 h 5407244"/>
              <a:gd name="connsiteX1433" fmla="*/ 629130 w 6737350"/>
              <a:gd name="connsiteY1433" fmla="*/ 3882678 h 5407244"/>
              <a:gd name="connsiteX1434" fmla="*/ 654834 w 6737350"/>
              <a:gd name="connsiteY1434" fmla="*/ 3890973 h 5407244"/>
              <a:gd name="connsiteX1435" fmla="*/ 628175 w 6737350"/>
              <a:gd name="connsiteY1435" fmla="*/ 3923020 h 5407244"/>
              <a:gd name="connsiteX1436" fmla="*/ 627183 w 6737350"/>
              <a:gd name="connsiteY1436" fmla="*/ 3885301 h 5407244"/>
              <a:gd name="connsiteX1437" fmla="*/ 626474 w 6737350"/>
              <a:gd name="connsiteY1437" fmla="*/ 3885727 h 5407244"/>
              <a:gd name="connsiteX1438" fmla="*/ 629130 w 6737350"/>
              <a:gd name="connsiteY1438" fmla="*/ 3882678 h 5407244"/>
              <a:gd name="connsiteX1439" fmla="*/ 486807 w 6737350"/>
              <a:gd name="connsiteY1439" fmla="*/ 3872881 h 5407244"/>
              <a:gd name="connsiteX1440" fmla="*/ 483823 w 6737350"/>
              <a:gd name="connsiteY1440" fmla="*/ 3888137 h 5407244"/>
              <a:gd name="connsiteX1441" fmla="*/ 484390 w 6737350"/>
              <a:gd name="connsiteY1441" fmla="*/ 3888137 h 5407244"/>
              <a:gd name="connsiteX1442" fmla="*/ 505093 w 6737350"/>
              <a:gd name="connsiteY1442" fmla="*/ 3886719 h 5407244"/>
              <a:gd name="connsiteX1443" fmla="*/ 486807 w 6737350"/>
              <a:gd name="connsiteY1443" fmla="*/ 3872881 h 5407244"/>
              <a:gd name="connsiteX1444" fmla="*/ 1272846 w 6737350"/>
              <a:gd name="connsiteY1444" fmla="*/ 3857859 h 5407244"/>
              <a:gd name="connsiteX1445" fmla="*/ 1268576 w 6737350"/>
              <a:gd name="connsiteY1445" fmla="*/ 3859065 h 5407244"/>
              <a:gd name="connsiteX1446" fmla="*/ 1269727 w 6737350"/>
              <a:gd name="connsiteY1446" fmla="*/ 3859540 h 5407244"/>
              <a:gd name="connsiteX1447" fmla="*/ 1277210 w 6737350"/>
              <a:gd name="connsiteY1447" fmla="*/ 3859035 h 5407244"/>
              <a:gd name="connsiteX1448" fmla="*/ 1298115 w 6737350"/>
              <a:gd name="connsiteY1448" fmla="*/ 3854605 h 5407244"/>
              <a:gd name="connsiteX1449" fmla="*/ 1297338 w 6737350"/>
              <a:gd name="connsiteY1449" fmla="*/ 3856212 h 5407244"/>
              <a:gd name="connsiteX1450" fmla="*/ 1301265 w 6737350"/>
              <a:gd name="connsiteY1450" fmla="*/ 3855568 h 5407244"/>
              <a:gd name="connsiteX1451" fmla="*/ 1301753 w 6737350"/>
              <a:gd name="connsiteY1451" fmla="*/ 3855120 h 5407244"/>
              <a:gd name="connsiteX1452" fmla="*/ 727180 w 6737350"/>
              <a:gd name="connsiteY1452" fmla="*/ 3851447 h 5407244"/>
              <a:gd name="connsiteX1453" fmla="*/ 789543 w 6737350"/>
              <a:gd name="connsiteY1453" fmla="*/ 3856752 h 5407244"/>
              <a:gd name="connsiteX1454" fmla="*/ 793320 w 6737350"/>
              <a:gd name="connsiteY1454" fmla="*/ 3856339 h 5407244"/>
              <a:gd name="connsiteX1455" fmla="*/ 794031 w 6737350"/>
              <a:gd name="connsiteY1455" fmla="*/ 3857431 h 5407244"/>
              <a:gd name="connsiteX1456" fmla="*/ 858372 w 6737350"/>
              <a:gd name="connsiteY1456" fmla="*/ 3869982 h 5407244"/>
              <a:gd name="connsiteX1457" fmla="*/ 993168 w 6737350"/>
              <a:gd name="connsiteY1457" fmla="*/ 3893242 h 5407244"/>
              <a:gd name="connsiteX1458" fmla="*/ 1003378 w 6737350"/>
              <a:gd name="connsiteY1458" fmla="*/ 3915080 h 5407244"/>
              <a:gd name="connsiteX1459" fmla="*/ 649586 w 6737350"/>
              <a:gd name="connsiteY1459" fmla="*/ 3867151 h 5407244"/>
              <a:gd name="connsiteX1460" fmla="*/ 727180 w 6737350"/>
              <a:gd name="connsiteY1460" fmla="*/ 3851447 h 5407244"/>
              <a:gd name="connsiteX1461" fmla="*/ 1245493 w 6737350"/>
              <a:gd name="connsiteY1461" fmla="*/ 3832952 h 5407244"/>
              <a:gd name="connsiteX1462" fmla="*/ 1245573 w 6737350"/>
              <a:gd name="connsiteY1462" fmla="*/ 3842054 h 5407244"/>
              <a:gd name="connsiteX1463" fmla="*/ 1241030 w 6737350"/>
              <a:gd name="connsiteY1463" fmla="*/ 3846011 h 5407244"/>
              <a:gd name="connsiteX1464" fmla="*/ 1251298 w 6737350"/>
              <a:gd name="connsiteY1464" fmla="*/ 3851925 h 5407244"/>
              <a:gd name="connsiteX1465" fmla="*/ 1263415 w 6737350"/>
              <a:gd name="connsiteY1465" fmla="*/ 3856932 h 5407244"/>
              <a:gd name="connsiteX1466" fmla="*/ 1265608 w 6737350"/>
              <a:gd name="connsiteY1466" fmla="*/ 3853013 h 5407244"/>
              <a:gd name="connsiteX1467" fmla="*/ 1276912 w 6737350"/>
              <a:gd name="connsiteY1467" fmla="*/ 3850614 h 5407244"/>
              <a:gd name="connsiteX1468" fmla="*/ 1279924 w 6737350"/>
              <a:gd name="connsiteY1468" fmla="*/ 3850292 h 5407244"/>
              <a:gd name="connsiteX1469" fmla="*/ 1255959 w 6737350"/>
              <a:gd name="connsiteY1469" fmla="*/ 3843090 h 5407244"/>
              <a:gd name="connsiteX1470" fmla="*/ 1304308 w 6737350"/>
              <a:gd name="connsiteY1470" fmla="*/ 3825615 h 5407244"/>
              <a:gd name="connsiteX1471" fmla="*/ 1293607 w 6737350"/>
              <a:gd name="connsiteY1471" fmla="*/ 3827607 h 5407244"/>
              <a:gd name="connsiteX1472" fmla="*/ 1287404 w 6737350"/>
              <a:gd name="connsiteY1472" fmla="*/ 3833686 h 5407244"/>
              <a:gd name="connsiteX1473" fmla="*/ 1301854 w 6737350"/>
              <a:gd name="connsiteY1473" fmla="*/ 3838508 h 5407244"/>
              <a:gd name="connsiteX1474" fmla="*/ 1313991 w 6737350"/>
              <a:gd name="connsiteY1474" fmla="*/ 3843872 h 5407244"/>
              <a:gd name="connsiteX1475" fmla="*/ 1318744 w 6737350"/>
              <a:gd name="connsiteY1475" fmla="*/ 3839503 h 5407244"/>
              <a:gd name="connsiteX1476" fmla="*/ 1301716 w 6737350"/>
              <a:gd name="connsiteY1476" fmla="*/ 3823121 h 5407244"/>
              <a:gd name="connsiteX1477" fmla="*/ 1296777 w 6737350"/>
              <a:gd name="connsiteY1477" fmla="*/ 3823583 h 5407244"/>
              <a:gd name="connsiteX1478" fmla="*/ 1303850 w 6737350"/>
              <a:gd name="connsiteY1478" fmla="*/ 3825175 h 5407244"/>
              <a:gd name="connsiteX1479" fmla="*/ 1233661 w 6737350"/>
              <a:gd name="connsiteY1479" fmla="*/ 3821492 h 5407244"/>
              <a:gd name="connsiteX1480" fmla="*/ 1225295 w 6737350"/>
              <a:gd name="connsiteY1480" fmla="*/ 3836948 h 5407244"/>
              <a:gd name="connsiteX1481" fmla="*/ 1237121 w 6737350"/>
              <a:gd name="connsiteY1481" fmla="*/ 3843759 h 5407244"/>
              <a:gd name="connsiteX1482" fmla="*/ 1238144 w 6737350"/>
              <a:gd name="connsiteY1482" fmla="*/ 3825834 h 5407244"/>
              <a:gd name="connsiteX1483" fmla="*/ 1249402 w 6737350"/>
              <a:gd name="connsiteY1483" fmla="*/ 3812134 h 5407244"/>
              <a:gd name="connsiteX1484" fmla="*/ 1249152 w 6737350"/>
              <a:gd name="connsiteY1484" fmla="*/ 3812869 h 5407244"/>
              <a:gd name="connsiteX1485" fmla="*/ 1249553 w 6737350"/>
              <a:gd name="connsiteY1485" fmla="*/ 3812959 h 5407244"/>
              <a:gd name="connsiteX1486" fmla="*/ 1270247 w 6737350"/>
              <a:gd name="connsiteY1486" fmla="*/ 3798148 h 5407244"/>
              <a:gd name="connsiteX1487" fmla="*/ 1264856 w 6737350"/>
              <a:gd name="connsiteY1487" fmla="*/ 3804457 h 5407244"/>
              <a:gd name="connsiteX1488" fmla="*/ 1258456 w 6737350"/>
              <a:gd name="connsiteY1488" fmla="*/ 3814962 h 5407244"/>
              <a:gd name="connsiteX1489" fmla="*/ 1279630 w 6737350"/>
              <a:gd name="connsiteY1489" fmla="*/ 3819726 h 5407244"/>
              <a:gd name="connsiteX1490" fmla="*/ 1282069 w 6737350"/>
              <a:gd name="connsiteY1490" fmla="*/ 3810250 h 5407244"/>
              <a:gd name="connsiteX1491" fmla="*/ 1287849 w 6737350"/>
              <a:gd name="connsiteY1491" fmla="*/ 3805772 h 5407244"/>
              <a:gd name="connsiteX1492" fmla="*/ 1294424 w 6737350"/>
              <a:gd name="connsiteY1492" fmla="*/ 3803737 h 5407244"/>
              <a:gd name="connsiteX1493" fmla="*/ 1274320 w 6737350"/>
              <a:gd name="connsiteY1493" fmla="*/ 3798428 h 5407244"/>
              <a:gd name="connsiteX1494" fmla="*/ 688441 w 6737350"/>
              <a:gd name="connsiteY1494" fmla="*/ 3797527 h 5407244"/>
              <a:gd name="connsiteX1495" fmla="*/ 595136 w 6737350"/>
              <a:gd name="connsiteY1495" fmla="*/ 3820215 h 5407244"/>
              <a:gd name="connsiteX1496" fmla="*/ 688441 w 6737350"/>
              <a:gd name="connsiteY1496" fmla="*/ 3797527 h 5407244"/>
              <a:gd name="connsiteX1497" fmla="*/ 1216293 w 6737350"/>
              <a:gd name="connsiteY1497" fmla="*/ 3794435 h 5407244"/>
              <a:gd name="connsiteX1498" fmla="*/ 1186867 w 6737350"/>
              <a:gd name="connsiteY1498" fmla="*/ 3801356 h 5407244"/>
              <a:gd name="connsiteX1499" fmla="*/ 1238995 w 6737350"/>
              <a:gd name="connsiteY1499" fmla="*/ 3810919 h 5407244"/>
              <a:gd name="connsiteX1500" fmla="*/ 1239086 w 6737350"/>
              <a:gd name="connsiteY1500" fmla="*/ 3809334 h 5407244"/>
              <a:gd name="connsiteX1501" fmla="*/ 1251817 w 6737350"/>
              <a:gd name="connsiteY1501" fmla="*/ 3797786 h 5407244"/>
              <a:gd name="connsiteX1502" fmla="*/ 1259489 w 6737350"/>
              <a:gd name="connsiteY1502" fmla="*/ 3797407 h 5407244"/>
              <a:gd name="connsiteX1503" fmla="*/ 1009759 w 6737350"/>
              <a:gd name="connsiteY1503" fmla="*/ 3786307 h 5407244"/>
              <a:gd name="connsiteX1504" fmla="*/ 960980 w 6737350"/>
              <a:gd name="connsiteY1504" fmla="*/ 3797669 h 5407244"/>
              <a:gd name="connsiteX1505" fmla="*/ 1043507 w 6737350"/>
              <a:gd name="connsiteY1505" fmla="*/ 3823477 h 5407244"/>
              <a:gd name="connsiteX1506" fmla="*/ 1060240 w 6737350"/>
              <a:gd name="connsiteY1506" fmla="*/ 3792706 h 5407244"/>
              <a:gd name="connsiteX1507" fmla="*/ 1009759 w 6737350"/>
              <a:gd name="connsiteY1507" fmla="*/ 3786307 h 5407244"/>
              <a:gd name="connsiteX1508" fmla="*/ 729437 w 6737350"/>
              <a:gd name="connsiteY1508" fmla="*/ 3761453 h 5407244"/>
              <a:gd name="connsiteX1509" fmla="*/ 715949 w 6737350"/>
              <a:gd name="connsiteY1509" fmla="*/ 3766190 h 5407244"/>
              <a:gd name="connsiteX1510" fmla="*/ 796917 w 6737350"/>
              <a:gd name="connsiteY1510" fmla="*/ 3761652 h 5407244"/>
              <a:gd name="connsiteX1511" fmla="*/ 729437 w 6737350"/>
              <a:gd name="connsiteY1511" fmla="*/ 3761453 h 5407244"/>
              <a:gd name="connsiteX1512" fmla="*/ 1242201 w 6737350"/>
              <a:gd name="connsiteY1512" fmla="*/ 3748392 h 5407244"/>
              <a:gd name="connsiteX1513" fmla="*/ 1194383 w 6737350"/>
              <a:gd name="connsiteY1513" fmla="*/ 3771862 h 5407244"/>
              <a:gd name="connsiteX1514" fmla="*/ 1237579 w 6737350"/>
              <a:gd name="connsiteY1514" fmla="*/ 3779094 h 5407244"/>
              <a:gd name="connsiteX1515" fmla="*/ 1262140 w 6737350"/>
              <a:gd name="connsiteY1515" fmla="*/ 3782996 h 5407244"/>
              <a:gd name="connsiteX1516" fmla="*/ 1264894 w 6737350"/>
              <a:gd name="connsiteY1516" fmla="*/ 3781696 h 5407244"/>
              <a:gd name="connsiteX1517" fmla="*/ 1276406 w 6737350"/>
              <a:gd name="connsiteY1517" fmla="*/ 3781035 h 5407244"/>
              <a:gd name="connsiteX1518" fmla="*/ 1280557 w 6737350"/>
              <a:gd name="connsiteY1518" fmla="*/ 3779441 h 5407244"/>
              <a:gd name="connsiteX1519" fmla="*/ 1282565 w 6737350"/>
              <a:gd name="connsiteY1519" fmla="*/ 3774088 h 5407244"/>
              <a:gd name="connsiteX1520" fmla="*/ 1272742 w 6737350"/>
              <a:gd name="connsiteY1520" fmla="*/ 3773799 h 5407244"/>
              <a:gd name="connsiteX1521" fmla="*/ 1270771 w 6737350"/>
              <a:gd name="connsiteY1521" fmla="*/ 3779200 h 5407244"/>
              <a:gd name="connsiteX1522" fmla="*/ 1263867 w 6737350"/>
              <a:gd name="connsiteY1522" fmla="*/ 3780798 h 5407244"/>
              <a:gd name="connsiteX1523" fmla="*/ 1265221 w 6737350"/>
              <a:gd name="connsiteY1523" fmla="*/ 3771997 h 5407244"/>
              <a:gd name="connsiteX1524" fmla="*/ 1256757 w 6737350"/>
              <a:gd name="connsiteY1524" fmla="*/ 3769664 h 5407244"/>
              <a:gd name="connsiteX1525" fmla="*/ 1265283 w 6737350"/>
              <a:gd name="connsiteY1525" fmla="*/ 3753428 h 5407244"/>
              <a:gd name="connsiteX1526" fmla="*/ 1242201 w 6737350"/>
              <a:gd name="connsiteY1526" fmla="*/ 3748392 h 5407244"/>
              <a:gd name="connsiteX1527" fmla="*/ 1087944 w 6737350"/>
              <a:gd name="connsiteY1527" fmla="*/ 3741020 h 5407244"/>
              <a:gd name="connsiteX1528" fmla="*/ 1057971 w 6737350"/>
              <a:gd name="connsiteY1528" fmla="*/ 3748181 h 5407244"/>
              <a:gd name="connsiteX1529" fmla="*/ 1112706 w 6737350"/>
              <a:gd name="connsiteY1529" fmla="*/ 3760234 h 5407244"/>
              <a:gd name="connsiteX1530" fmla="*/ 1087944 w 6737350"/>
              <a:gd name="connsiteY1530" fmla="*/ 3741020 h 5407244"/>
              <a:gd name="connsiteX1531" fmla="*/ 250153 w 6737350"/>
              <a:gd name="connsiteY1531" fmla="*/ 3723340 h 5407244"/>
              <a:gd name="connsiteX1532" fmla="*/ 307422 w 6737350"/>
              <a:gd name="connsiteY1532" fmla="*/ 3730598 h 5407244"/>
              <a:gd name="connsiteX1533" fmla="*/ 308840 w 6737350"/>
              <a:gd name="connsiteY1533" fmla="*/ 3753002 h 5407244"/>
              <a:gd name="connsiteX1534" fmla="*/ 234963 w 6737350"/>
              <a:gd name="connsiteY1534" fmla="*/ 3727762 h 5407244"/>
              <a:gd name="connsiteX1535" fmla="*/ 250153 w 6737350"/>
              <a:gd name="connsiteY1535" fmla="*/ 3723340 h 5407244"/>
              <a:gd name="connsiteX1536" fmla="*/ 6581654 w 6737350"/>
              <a:gd name="connsiteY1536" fmla="*/ 3682811 h 5407244"/>
              <a:gd name="connsiteX1537" fmla="*/ 6598102 w 6737350"/>
              <a:gd name="connsiteY1537" fmla="*/ 3720814 h 5407244"/>
              <a:gd name="connsiteX1538" fmla="*/ 6571444 w 6737350"/>
              <a:gd name="connsiteY1538" fmla="*/ 3712164 h 5407244"/>
              <a:gd name="connsiteX1539" fmla="*/ 6581654 w 6737350"/>
              <a:gd name="connsiteY1539" fmla="*/ 3682811 h 5407244"/>
              <a:gd name="connsiteX1540" fmla="*/ 6247006 w 6737350"/>
              <a:gd name="connsiteY1540" fmla="*/ 3653741 h 5407244"/>
              <a:gd name="connsiteX1541" fmla="*/ 6242615 w 6737350"/>
              <a:gd name="connsiteY1541" fmla="*/ 3666078 h 5407244"/>
              <a:gd name="connsiteX1542" fmla="*/ 6242619 w 6737350"/>
              <a:gd name="connsiteY1542" fmla="*/ 3666088 h 5407244"/>
              <a:gd name="connsiteX1543" fmla="*/ 6247609 w 6737350"/>
              <a:gd name="connsiteY1543" fmla="*/ 3676092 h 5407244"/>
              <a:gd name="connsiteX1544" fmla="*/ 6249678 w 6737350"/>
              <a:gd name="connsiteY1544" fmla="*/ 3686025 h 5407244"/>
              <a:gd name="connsiteX1545" fmla="*/ 6238458 w 6737350"/>
              <a:gd name="connsiteY1545" fmla="*/ 3696337 h 5407244"/>
              <a:gd name="connsiteX1546" fmla="*/ 6238010 w 6737350"/>
              <a:gd name="connsiteY1546" fmla="*/ 3698354 h 5407244"/>
              <a:gd name="connsiteX1547" fmla="*/ 6248832 w 6737350"/>
              <a:gd name="connsiteY1547" fmla="*/ 3700012 h 5407244"/>
              <a:gd name="connsiteX1548" fmla="*/ 6255016 w 6737350"/>
              <a:gd name="connsiteY1548" fmla="*/ 3697500 h 5407244"/>
              <a:gd name="connsiteX1549" fmla="*/ 6258918 w 6737350"/>
              <a:gd name="connsiteY1549" fmla="*/ 3693731 h 5407244"/>
              <a:gd name="connsiteX1550" fmla="*/ 6258550 w 6737350"/>
              <a:gd name="connsiteY1550" fmla="*/ 3696065 h 5407244"/>
              <a:gd name="connsiteX1551" fmla="*/ 6262640 w 6737350"/>
              <a:gd name="connsiteY1551" fmla="*/ 3694403 h 5407244"/>
              <a:gd name="connsiteX1552" fmla="*/ 6265843 w 6737350"/>
              <a:gd name="connsiteY1552" fmla="*/ 3692835 h 5407244"/>
              <a:gd name="connsiteX1553" fmla="*/ 6264189 w 6737350"/>
              <a:gd name="connsiteY1553" fmla="*/ 3683829 h 5407244"/>
              <a:gd name="connsiteX1554" fmla="*/ 6263792 w 6737350"/>
              <a:gd name="connsiteY1554" fmla="*/ 3666842 h 5407244"/>
              <a:gd name="connsiteX1555" fmla="*/ 6263702 w 6737350"/>
              <a:gd name="connsiteY1555" fmla="*/ 3664221 h 5407244"/>
              <a:gd name="connsiteX1556" fmla="*/ 6260874 w 6737350"/>
              <a:gd name="connsiteY1556" fmla="*/ 3663370 h 5407244"/>
              <a:gd name="connsiteX1557" fmla="*/ 6257120 w 6737350"/>
              <a:gd name="connsiteY1557" fmla="*/ 3660763 h 5407244"/>
              <a:gd name="connsiteX1558" fmla="*/ 6256073 w 6737350"/>
              <a:gd name="connsiteY1558" fmla="*/ 3671047 h 5407244"/>
              <a:gd name="connsiteX1559" fmla="*/ 6253530 w 6737350"/>
              <a:gd name="connsiteY1559" fmla="*/ 3679692 h 5407244"/>
              <a:gd name="connsiteX1560" fmla="*/ 6253920 w 6737350"/>
              <a:gd name="connsiteY1560" fmla="*/ 3671645 h 5407244"/>
              <a:gd name="connsiteX1561" fmla="*/ 6255238 w 6737350"/>
              <a:gd name="connsiteY1561" fmla="*/ 3659457 h 5407244"/>
              <a:gd name="connsiteX1562" fmla="*/ 554592 w 6737350"/>
              <a:gd name="connsiteY1562" fmla="*/ 3644372 h 5407244"/>
              <a:gd name="connsiteX1563" fmla="*/ 580814 w 6737350"/>
              <a:gd name="connsiteY1563" fmla="*/ 3664093 h 5407244"/>
              <a:gd name="connsiteX1564" fmla="*/ 547349 w 6737350"/>
              <a:gd name="connsiteY1564" fmla="*/ 3651898 h 5407244"/>
              <a:gd name="connsiteX1565" fmla="*/ 554592 w 6737350"/>
              <a:gd name="connsiteY1565" fmla="*/ 3644372 h 5407244"/>
              <a:gd name="connsiteX1566" fmla="*/ 410192 w 6737350"/>
              <a:gd name="connsiteY1566" fmla="*/ 3625807 h 5407244"/>
              <a:gd name="connsiteX1567" fmla="*/ 483113 w 6737350"/>
              <a:gd name="connsiteY1567" fmla="*/ 3644950 h 5407244"/>
              <a:gd name="connsiteX1568" fmla="*/ 320468 w 6737350"/>
              <a:gd name="connsiteY1568" fmla="*/ 3647503 h 5407244"/>
              <a:gd name="connsiteX1569" fmla="*/ 410192 w 6737350"/>
              <a:gd name="connsiteY1569" fmla="*/ 3625807 h 5407244"/>
              <a:gd name="connsiteX1570" fmla="*/ 246431 w 6737350"/>
              <a:gd name="connsiteY1570" fmla="*/ 3563150 h 5407244"/>
              <a:gd name="connsiteX1571" fmla="*/ 315363 w 6737350"/>
              <a:gd name="connsiteY1571" fmla="*/ 3565684 h 5407244"/>
              <a:gd name="connsiteX1572" fmla="*/ 179944 w 6737350"/>
              <a:gd name="connsiteY1572" fmla="*/ 3574334 h 5407244"/>
              <a:gd name="connsiteX1573" fmla="*/ 246431 w 6737350"/>
              <a:gd name="connsiteY1573" fmla="*/ 3563150 h 5407244"/>
              <a:gd name="connsiteX1574" fmla="*/ 6668577 w 6737350"/>
              <a:gd name="connsiteY1574" fmla="*/ 3544981 h 5407244"/>
              <a:gd name="connsiteX1575" fmla="*/ 6668577 w 6737350"/>
              <a:gd name="connsiteY1575" fmla="*/ 3552497 h 5407244"/>
              <a:gd name="connsiteX1576" fmla="*/ 6737350 w 6737350"/>
              <a:gd name="connsiteY1576" fmla="*/ 3637577 h 5407244"/>
              <a:gd name="connsiteX1577" fmla="*/ 6701474 w 6737350"/>
              <a:gd name="connsiteY1577" fmla="*/ 3628785 h 5407244"/>
              <a:gd name="connsiteX1578" fmla="*/ 6715654 w 6737350"/>
              <a:gd name="connsiteY1578" fmla="*/ 3726344 h 5407244"/>
              <a:gd name="connsiteX1579" fmla="*/ 6680204 w 6737350"/>
              <a:gd name="connsiteY1579" fmla="*/ 3710037 h 5407244"/>
              <a:gd name="connsiteX1580" fmla="*/ 6637664 w 6737350"/>
              <a:gd name="connsiteY1580" fmla="*/ 3656011 h 5407244"/>
              <a:gd name="connsiteX1581" fmla="*/ 6638799 w 6737350"/>
              <a:gd name="connsiteY1581" fmla="*/ 3626233 h 5407244"/>
              <a:gd name="connsiteX1582" fmla="*/ 6674958 w 6737350"/>
              <a:gd name="connsiteY1582" fmla="*/ 3627651 h 5407244"/>
              <a:gd name="connsiteX1583" fmla="*/ 6676234 w 6737350"/>
              <a:gd name="connsiteY1583" fmla="*/ 3597873 h 5407244"/>
              <a:gd name="connsiteX1584" fmla="*/ 6631850 w 6737350"/>
              <a:gd name="connsiteY1584" fmla="*/ 3573767 h 5407244"/>
              <a:gd name="connsiteX1585" fmla="*/ 6668577 w 6737350"/>
              <a:gd name="connsiteY1585" fmla="*/ 3544981 h 5407244"/>
              <a:gd name="connsiteX1586" fmla="*/ 6361580 w 6737350"/>
              <a:gd name="connsiteY1586" fmla="*/ 3518890 h 5407244"/>
              <a:gd name="connsiteX1587" fmla="*/ 6325279 w 6737350"/>
              <a:gd name="connsiteY1587" fmla="*/ 3524846 h 5407244"/>
              <a:gd name="connsiteX1588" fmla="*/ 6351512 w 6737350"/>
              <a:gd name="connsiteY1588" fmla="*/ 3548243 h 5407244"/>
              <a:gd name="connsiteX1589" fmla="*/ 6342436 w 6737350"/>
              <a:gd name="connsiteY1589" fmla="*/ 3548243 h 5407244"/>
              <a:gd name="connsiteX1590" fmla="*/ 6387563 w 6737350"/>
              <a:gd name="connsiteY1590" fmla="*/ 3556159 h 5407244"/>
              <a:gd name="connsiteX1591" fmla="*/ 6395961 w 6737350"/>
              <a:gd name="connsiteY1591" fmla="*/ 3549514 h 5407244"/>
              <a:gd name="connsiteX1592" fmla="*/ 6396604 w 6737350"/>
              <a:gd name="connsiteY1592" fmla="*/ 3550086 h 5407244"/>
              <a:gd name="connsiteX1593" fmla="*/ 6397030 w 6737350"/>
              <a:gd name="connsiteY1593" fmla="*/ 3548668 h 5407244"/>
              <a:gd name="connsiteX1594" fmla="*/ 6395961 w 6737350"/>
              <a:gd name="connsiteY1594" fmla="*/ 3549514 h 5407244"/>
              <a:gd name="connsiteX1595" fmla="*/ 6598102 w 6737350"/>
              <a:gd name="connsiteY1595" fmla="*/ 3496769 h 5407244"/>
              <a:gd name="connsiteX1596" fmla="*/ 6605902 w 6737350"/>
              <a:gd name="connsiteY1596" fmla="*/ 3526973 h 5407244"/>
              <a:gd name="connsiteX1597" fmla="*/ 6588460 w 6737350"/>
              <a:gd name="connsiteY1597" fmla="*/ 3511375 h 5407244"/>
              <a:gd name="connsiteX1598" fmla="*/ 6598102 w 6737350"/>
              <a:gd name="connsiteY1598" fmla="*/ 3496769 h 5407244"/>
              <a:gd name="connsiteX1599" fmla="*/ 6462542 w 6737350"/>
              <a:gd name="connsiteY1599" fmla="*/ 3491523 h 5407244"/>
              <a:gd name="connsiteX1600" fmla="*/ 6462116 w 6737350"/>
              <a:gd name="connsiteY1600" fmla="*/ 3493366 h 5407244"/>
              <a:gd name="connsiteX1601" fmla="*/ 6443966 w 6737350"/>
              <a:gd name="connsiteY1601" fmla="*/ 3493366 h 5407244"/>
              <a:gd name="connsiteX1602" fmla="*/ 6406529 w 6737350"/>
              <a:gd name="connsiteY1602" fmla="*/ 3529100 h 5407244"/>
              <a:gd name="connsiteX1603" fmla="*/ 6433330 w 6737350"/>
              <a:gd name="connsiteY1603" fmla="*/ 3537750 h 5407244"/>
              <a:gd name="connsiteX1604" fmla="*/ 6462542 w 6737350"/>
              <a:gd name="connsiteY1604" fmla="*/ 3491523 h 5407244"/>
              <a:gd name="connsiteX1605" fmla="*/ 6429601 w 6737350"/>
              <a:gd name="connsiteY1605" fmla="*/ 3462502 h 5407244"/>
              <a:gd name="connsiteX1606" fmla="*/ 6418300 w 6737350"/>
              <a:gd name="connsiteY1606" fmla="*/ 3467275 h 5407244"/>
              <a:gd name="connsiteX1607" fmla="*/ 6417874 w 6737350"/>
              <a:gd name="connsiteY1607" fmla="*/ 3469118 h 5407244"/>
              <a:gd name="connsiteX1608" fmla="*/ 6462683 w 6737350"/>
              <a:gd name="connsiteY1608" fmla="*/ 3478335 h 5407244"/>
              <a:gd name="connsiteX1609" fmla="*/ 6429601 w 6737350"/>
              <a:gd name="connsiteY1609" fmla="*/ 3462502 h 5407244"/>
              <a:gd name="connsiteX1610" fmla="*/ 208446 w 6737350"/>
              <a:gd name="connsiteY1610" fmla="*/ 3452811 h 5407244"/>
              <a:gd name="connsiteX1611" fmla="*/ 102805 w 6737350"/>
              <a:gd name="connsiteY1611" fmla="*/ 3504427 h 5407244"/>
              <a:gd name="connsiteX1612" fmla="*/ 208446 w 6737350"/>
              <a:gd name="connsiteY1612" fmla="*/ 3452811 h 5407244"/>
              <a:gd name="connsiteX1613" fmla="*/ 6619230 w 6737350"/>
              <a:gd name="connsiteY1613" fmla="*/ 3422891 h 5407244"/>
              <a:gd name="connsiteX1614" fmla="*/ 6616536 w 6737350"/>
              <a:gd name="connsiteY1614" fmla="*/ 3490105 h 5407244"/>
              <a:gd name="connsiteX1615" fmla="*/ 6619230 w 6737350"/>
              <a:gd name="connsiteY1615" fmla="*/ 3422891 h 5407244"/>
              <a:gd name="connsiteX1616" fmla="*/ 6302132 w 6737350"/>
              <a:gd name="connsiteY1616" fmla="*/ 3410865 h 5407244"/>
              <a:gd name="connsiteX1617" fmla="*/ 6292664 w 6737350"/>
              <a:gd name="connsiteY1617" fmla="*/ 3419772 h 5407244"/>
              <a:gd name="connsiteX1618" fmla="*/ 6299982 w 6737350"/>
              <a:gd name="connsiteY1618" fmla="*/ 3424543 h 5407244"/>
              <a:gd name="connsiteX1619" fmla="*/ 6301740 w 6737350"/>
              <a:gd name="connsiteY1619" fmla="*/ 3433101 h 5407244"/>
              <a:gd name="connsiteX1620" fmla="*/ 6301314 w 6737350"/>
              <a:gd name="connsiteY1620" fmla="*/ 3434944 h 5407244"/>
              <a:gd name="connsiteX1621" fmla="*/ 6338324 w 6737350"/>
              <a:gd name="connsiteY1621" fmla="*/ 3413816 h 5407244"/>
              <a:gd name="connsiteX1622" fmla="*/ 6302132 w 6737350"/>
              <a:gd name="connsiteY1622" fmla="*/ 3410865 h 5407244"/>
              <a:gd name="connsiteX1623" fmla="*/ 285160 w 6737350"/>
              <a:gd name="connsiteY1623" fmla="*/ 3372694 h 5407244"/>
              <a:gd name="connsiteX1624" fmla="*/ 285160 w 6737350"/>
              <a:gd name="connsiteY1624" fmla="*/ 3373261 h 5407244"/>
              <a:gd name="connsiteX1625" fmla="*/ 284448 w 6737350"/>
              <a:gd name="connsiteY1625" fmla="*/ 3373067 h 5407244"/>
              <a:gd name="connsiteX1626" fmla="*/ 227292 w 6737350"/>
              <a:gd name="connsiteY1626" fmla="*/ 3361337 h 5407244"/>
              <a:gd name="connsiteX1627" fmla="*/ 247441 w 6737350"/>
              <a:gd name="connsiteY1627" fmla="*/ 3362945 h 5407244"/>
              <a:gd name="connsiteX1628" fmla="*/ 284448 w 6737350"/>
              <a:gd name="connsiteY1628" fmla="*/ 3373067 h 5407244"/>
              <a:gd name="connsiteX1629" fmla="*/ 272057 w 6737350"/>
              <a:gd name="connsiteY1629" fmla="*/ 3379549 h 5407244"/>
              <a:gd name="connsiteX1630" fmla="*/ 212275 w 6737350"/>
              <a:gd name="connsiteY1630" fmla="*/ 3369858 h 5407244"/>
              <a:gd name="connsiteX1631" fmla="*/ 227292 w 6737350"/>
              <a:gd name="connsiteY1631" fmla="*/ 3361337 h 5407244"/>
              <a:gd name="connsiteX1632" fmla="*/ 6340593 w 6737350"/>
              <a:gd name="connsiteY1632" fmla="*/ 3359790 h 5407244"/>
              <a:gd name="connsiteX1633" fmla="*/ 6338743 w 6737350"/>
              <a:gd name="connsiteY1633" fmla="*/ 3361856 h 5407244"/>
              <a:gd name="connsiteX1634" fmla="*/ 6325022 w 6737350"/>
              <a:gd name="connsiteY1634" fmla="*/ 3364002 h 5407244"/>
              <a:gd name="connsiteX1635" fmla="*/ 6294790 w 6737350"/>
              <a:gd name="connsiteY1635" fmla="*/ 3360074 h 5407244"/>
              <a:gd name="connsiteX1636" fmla="*/ 6293798 w 6737350"/>
              <a:gd name="connsiteY1636" fmla="*/ 3389994 h 5407244"/>
              <a:gd name="connsiteX1637" fmla="*/ 6329692 w 6737350"/>
              <a:gd name="connsiteY1637" fmla="*/ 3371967 h 5407244"/>
              <a:gd name="connsiteX1638" fmla="*/ 6338743 w 6737350"/>
              <a:gd name="connsiteY1638" fmla="*/ 3361856 h 5407244"/>
              <a:gd name="connsiteX1639" fmla="*/ 6340168 w 6737350"/>
              <a:gd name="connsiteY1639" fmla="*/ 3361634 h 5407244"/>
              <a:gd name="connsiteX1640" fmla="*/ 61541 w 6737350"/>
              <a:gd name="connsiteY1640" fmla="*/ 3289741 h 5407244"/>
              <a:gd name="connsiteX1641" fmla="*/ 0 w 6737350"/>
              <a:gd name="connsiteY1641" fmla="*/ 3323490 h 5407244"/>
              <a:gd name="connsiteX1642" fmla="*/ 61541 w 6737350"/>
              <a:gd name="connsiteY1642" fmla="*/ 3289741 h 5407244"/>
              <a:gd name="connsiteX1643" fmla="*/ 241911 w 6737350"/>
              <a:gd name="connsiteY1643" fmla="*/ 3263792 h 5407244"/>
              <a:gd name="connsiteX1644" fmla="*/ 197527 w 6737350"/>
              <a:gd name="connsiteY1644" fmla="*/ 3281658 h 5407244"/>
              <a:gd name="connsiteX1645" fmla="*/ 190296 w 6737350"/>
              <a:gd name="connsiteY1645" fmla="*/ 3312004 h 5407244"/>
              <a:gd name="connsiteX1646" fmla="*/ 172712 w 6737350"/>
              <a:gd name="connsiteY1646" fmla="*/ 3320512 h 5407244"/>
              <a:gd name="connsiteX1647" fmla="*/ 241911 w 6737350"/>
              <a:gd name="connsiteY1647" fmla="*/ 3263792 h 5407244"/>
              <a:gd name="connsiteX1648" fmla="*/ 6476544 w 6737350"/>
              <a:gd name="connsiteY1648" fmla="*/ 3240235 h 5407244"/>
              <a:gd name="connsiteX1649" fmla="*/ 6462400 w 6737350"/>
              <a:gd name="connsiteY1649" fmla="*/ 3247059 h 5407244"/>
              <a:gd name="connsiteX1650" fmla="*/ 6492968 w 6737350"/>
              <a:gd name="connsiteY1650" fmla="*/ 3265764 h 5407244"/>
              <a:gd name="connsiteX1651" fmla="*/ 6506435 w 6737350"/>
              <a:gd name="connsiteY1651" fmla="*/ 3269095 h 5407244"/>
              <a:gd name="connsiteX1652" fmla="*/ 6506925 w 6737350"/>
              <a:gd name="connsiteY1652" fmla="*/ 3271165 h 5407244"/>
              <a:gd name="connsiteX1653" fmla="*/ 6507350 w 6737350"/>
              <a:gd name="connsiteY1653" fmla="*/ 3269322 h 5407244"/>
              <a:gd name="connsiteX1654" fmla="*/ 6506435 w 6737350"/>
              <a:gd name="connsiteY1654" fmla="*/ 3269095 h 5407244"/>
              <a:gd name="connsiteX1655" fmla="*/ 6503273 w 6737350"/>
              <a:gd name="connsiteY1655" fmla="*/ 3255744 h 5407244"/>
              <a:gd name="connsiteX1656" fmla="*/ 6498984 w 6737350"/>
              <a:gd name="connsiteY1656" fmla="*/ 3240962 h 5407244"/>
              <a:gd name="connsiteX1657" fmla="*/ 6476544 w 6737350"/>
              <a:gd name="connsiteY1657" fmla="*/ 3240235 h 5407244"/>
              <a:gd name="connsiteX1658" fmla="*/ 6556555 w 6737350"/>
              <a:gd name="connsiteY1658" fmla="*/ 3143262 h 5407244"/>
              <a:gd name="connsiteX1659" fmla="*/ 6556718 w 6737350"/>
              <a:gd name="connsiteY1659" fmla="*/ 3143525 h 5407244"/>
              <a:gd name="connsiteX1660" fmla="*/ 6555391 w 6737350"/>
              <a:gd name="connsiteY1660" fmla="*/ 3143570 h 5407244"/>
              <a:gd name="connsiteX1661" fmla="*/ 6572407 w 6737350"/>
              <a:gd name="connsiteY1661" fmla="*/ 3142993 h 5407244"/>
              <a:gd name="connsiteX1662" fmla="*/ 6611006 w 6737350"/>
              <a:gd name="connsiteY1662" fmla="*/ 3145389 h 5407244"/>
              <a:gd name="connsiteX1663" fmla="*/ 6565422 w 6737350"/>
              <a:gd name="connsiteY1663" fmla="*/ 3157572 h 5407244"/>
              <a:gd name="connsiteX1664" fmla="*/ 6556718 w 6737350"/>
              <a:gd name="connsiteY1664" fmla="*/ 3143525 h 5407244"/>
              <a:gd name="connsiteX1665" fmla="*/ 6500207 w 6737350"/>
              <a:gd name="connsiteY1665" fmla="*/ 3062159 h 5407244"/>
              <a:gd name="connsiteX1666" fmla="*/ 6559391 w 6737350"/>
              <a:gd name="connsiteY1666" fmla="*/ 3099587 h 5407244"/>
              <a:gd name="connsiteX1667" fmla="*/ 6478423 w 6737350"/>
              <a:gd name="connsiteY1667" fmla="*/ 3074063 h 5407244"/>
              <a:gd name="connsiteX1668" fmla="*/ 6500207 w 6737350"/>
              <a:gd name="connsiteY1668" fmla="*/ 3062159 h 5407244"/>
              <a:gd name="connsiteX1669" fmla="*/ 326140 w 6737350"/>
              <a:gd name="connsiteY1669" fmla="*/ 3004297 h 5407244"/>
              <a:gd name="connsiteX1670" fmla="*/ 335641 w 6737350"/>
              <a:gd name="connsiteY1670" fmla="*/ 3011246 h 5407244"/>
              <a:gd name="connsiteX1671" fmla="*/ 272398 w 6737350"/>
              <a:gd name="connsiteY1671" fmla="*/ 3022731 h 5407244"/>
              <a:gd name="connsiteX1672" fmla="*/ 289697 w 6737350"/>
              <a:gd name="connsiteY1672" fmla="*/ 3006566 h 5407244"/>
              <a:gd name="connsiteX1673" fmla="*/ 326140 w 6737350"/>
              <a:gd name="connsiteY1673" fmla="*/ 3004297 h 5407244"/>
              <a:gd name="connsiteX1674" fmla="*/ 390198 w 6737350"/>
              <a:gd name="connsiteY1674" fmla="*/ 3002862 h 5407244"/>
              <a:gd name="connsiteX1675" fmla="*/ 445536 w 6737350"/>
              <a:gd name="connsiteY1675" fmla="*/ 3012096 h 5407244"/>
              <a:gd name="connsiteX1676" fmla="*/ 345283 w 6737350"/>
              <a:gd name="connsiteY1676" fmla="*/ 3018194 h 5407244"/>
              <a:gd name="connsiteX1677" fmla="*/ 390198 w 6737350"/>
              <a:gd name="connsiteY1677" fmla="*/ 3002862 h 5407244"/>
              <a:gd name="connsiteX1678" fmla="*/ 6600230 w 6737350"/>
              <a:gd name="connsiteY1678" fmla="*/ 2989267 h 5407244"/>
              <a:gd name="connsiteX1679" fmla="*/ 6627313 w 6737350"/>
              <a:gd name="connsiteY1679" fmla="*/ 2997775 h 5407244"/>
              <a:gd name="connsiteX1680" fmla="*/ 6617246 w 6737350"/>
              <a:gd name="connsiteY1680" fmla="*/ 3019754 h 5407244"/>
              <a:gd name="connsiteX1681" fmla="*/ 6653404 w 6737350"/>
              <a:gd name="connsiteY1681" fmla="*/ 3028687 h 5407244"/>
              <a:gd name="connsiteX1682" fmla="*/ 6662763 w 6737350"/>
              <a:gd name="connsiteY1682" fmla="*/ 3021597 h 5407244"/>
              <a:gd name="connsiteX1683" fmla="*/ 6616962 w 6737350"/>
              <a:gd name="connsiteY1683" fmla="*/ 3027269 h 5407244"/>
              <a:gd name="connsiteX1684" fmla="*/ 6596968 w 6737350"/>
              <a:gd name="connsiteY1684" fmla="*/ 3071227 h 5407244"/>
              <a:gd name="connsiteX1685" fmla="*/ 6600230 w 6737350"/>
              <a:gd name="connsiteY1685" fmla="*/ 2989267 h 5407244"/>
              <a:gd name="connsiteX1686" fmla="*/ 6372498 w 6737350"/>
              <a:gd name="connsiteY1686" fmla="*/ 2953675 h 5407244"/>
              <a:gd name="connsiteX1687" fmla="*/ 6318047 w 6737350"/>
              <a:gd name="connsiteY1687" fmla="*/ 2970833 h 5407244"/>
              <a:gd name="connsiteX1688" fmla="*/ 6317622 w 6737350"/>
              <a:gd name="connsiteY1688" fmla="*/ 2972676 h 5407244"/>
              <a:gd name="connsiteX1689" fmla="*/ 6445242 w 6737350"/>
              <a:gd name="connsiteY1689" fmla="*/ 2977497 h 5407244"/>
              <a:gd name="connsiteX1690" fmla="*/ 6445242 w 6737350"/>
              <a:gd name="connsiteY1690" fmla="*/ 2963317 h 5407244"/>
              <a:gd name="connsiteX1691" fmla="*/ 6417874 w 6737350"/>
              <a:gd name="connsiteY1691" fmla="*/ 2962183 h 5407244"/>
              <a:gd name="connsiteX1692" fmla="*/ 6380864 w 6737350"/>
              <a:gd name="connsiteY1692" fmla="*/ 2976363 h 5407244"/>
              <a:gd name="connsiteX1693" fmla="*/ 6372498 w 6737350"/>
              <a:gd name="connsiteY1693" fmla="*/ 2953675 h 5407244"/>
              <a:gd name="connsiteX1694" fmla="*/ 585912 w 6737350"/>
              <a:gd name="connsiteY1694" fmla="*/ 2915564 h 5407244"/>
              <a:gd name="connsiteX1695" fmla="*/ 568335 w 6737350"/>
              <a:gd name="connsiteY1695" fmla="*/ 2924039 h 5407244"/>
              <a:gd name="connsiteX1696" fmla="*/ 650351 w 6737350"/>
              <a:gd name="connsiteY1696" fmla="*/ 2924796 h 5407244"/>
              <a:gd name="connsiteX1697" fmla="*/ 657606 w 6737350"/>
              <a:gd name="connsiteY1697" fmla="*/ 2919143 h 5407244"/>
              <a:gd name="connsiteX1698" fmla="*/ 659512 w 6737350"/>
              <a:gd name="connsiteY1698" fmla="*/ 2918934 h 5407244"/>
              <a:gd name="connsiteX1699" fmla="*/ 659512 w 6737350"/>
              <a:gd name="connsiteY1699" fmla="*/ 2917658 h 5407244"/>
              <a:gd name="connsiteX1700" fmla="*/ 657606 w 6737350"/>
              <a:gd name="connsiteY1700" fmla="*/ 2919143 h 5407244"/>
              <a:gd name="connsiteX1701" fmla="*/ 632444 w 6737350"/>
              <a:gd name="connsiteY1701" fmla="*/ 2921905 h 5407244"/>
              <a:gd name="connsiteX1702" fmla="*/ 585912 w 6737350"/>
              <a:gd name="connsiteY1702" fmla="*/ 2915564 h 5407244"/>
              <a:gd name="connsiteX1703" fmla="*/ 1567492 w 6737350"/>
              <a:gd name="connsiteY1703" fmla="*/ 2900182 h 5407244"/>
              <a:gd name="connsiteX1704" fmla="*/ 1558083 w 6737350"/>
              <a:gd name="connsiteY1704" fmla="*/ 2900198 h 5407244"/>
              <a:gd name="connsiteX1705" fmla="*/ 1573273 w 6737350"/>
              <a:gd name="connsiteY1705" fmla="*/ 2904896 h 5407244"/>
              <a:gd name="connsiteX1706" fmla="*/ 1584091 w 6737350"/>
              <a:gd name="connsiteY1706" fmla="*/ 2906015 h 5407244"/>
              <a:gd name="connsiteX1707" fmla="*/ 484583 w 6737350"/>
              <a:gd name="connsiteY1707" fmla="*/ 2897114 h 5407244"/>
              <a:gd name="connsiteX1708" fmla="*/ 429369 w 6737350"/>
              <a:gd name="connsiteY1708" fmla="*/ 2914254 h 5407244"/>
              <a:gd name="connsiteX1709" fmla="*/ 474462 w 6737350"/>
              <a:gd name="connsiteY1709" fmla="*/ 2904187 h 5407244"/>
              <a:gd name="connsiteX1710" fmla="*/ 540542 w 6737350"/>
              <a:gd name="connsiteY1710" fmla="*/ 2916949 h 5407244"/>
              <a:gd name="connsiteX1711" fmla="*/ 539265 w 6737350"/>
              <a:gd name="connsiteY1711" fmla="*/ 2915389 h 5407244"/>
              <a:gd name="connsiteX1712" fmla="*/ 484583 w 6737350"/>
              <a:gd name="connsiteY1712" fmla="*/ 2897114 h 5407244"/>
              <a:gd name="connsiteX1713" fmla="*/ 1164767 w 6737350"/>
              <a:gd name="connsiteY1713" fmla="*/ 2889925 h 5407244"/>
              <a:gd name="connsiteX1714" fmla="*/ 1161343 w 6737350"/>
              <a:gd name="connsiteY1714" fmla="*/ 2891425 h 5407244"/>
              <a:gd name="connsiteX1715" fmla="*/ 1161343 w 6737350"/>
              <a:gd name="connsiteY1715" fmla="*/ 2892701 h 5407244"/>
              <a:gd name="connsiteX1716" fmla="*/ 1176457 w 6737350"/>
              <a:gd name="connsiteY1716" fmla="*/ 2892743 h 5407244"/>
              <a:gd name="connsiteX1717" fmla="*/ 2879156 w 6737350"/>
              <a:gd name="connsiteY1717" fmla="*/ 2876381 h 5407244"/>
              <a:gd name="connsiteX1718" fmla="*/ 2878684 w 6737350"/>
              <a:gd name="connsiteY1718" fmla="*/ 2876819 h 5407244"/>
              <a:gd name="connsiteX1719" fmla="*/ 2879006 w 6737350"/>
              <a:gd name="connsiteY1719" fmla="*/ 2876799 h 5407244"/>
              <a:gd name="connsiteX1720" fmla="*/ 2554277 w 6737350"/>
              <a:gd name="connsiteY1720" fmla="*/ 2876275 h 5407244"/>
              <a:gd name="connsiteX1721" fmla="*/ 2553768 w 6737350"/>
              <a:gd name="connsiteY1721" fmla="*/ 2877138 h 5407244"/>
              <a:gd name="connsiteX1722" fmla="*/ 2556121 w 6737350"/>
              <a:gd name="connsiteY1722" fmla="*/ 2877379 h 5407244"/>
              <a:gd name="connsiteX1723" fmla="*/ 1836165 w 6737350"/>
              <a:gd name="connsiteY1723" fmla="*/ 2871933 h 5407244"/>
              <a:gd name="connsiteX1724" fmla="*/ 1823965 w 6737350"/>
              <a:gd name="connsiteY1724" fmla="*/ 2874609 h 5407244"/>
              <a:gd name="connsiteX1725" fmla="*/ 1831155 w 6737350"/>
              <a:gd name="connsiteY1725" fmla="*/ 2886498 h 5407244"/>
              <a:gd name="connsiteX1726" fmla="*/ 1837903 w 6737350"/>
              <a:gd name="connsiteY1726" fmla="*/ 2891205 h 5407244"/>
              <a:gd name="connsiteX1727" fmla="*/ 1837186 w 6737350"/>
              <a:gd name="connsiteY1727" fmla="*/ 2872318 h 5407244"/>
              <a:gd name="connsiteX1728" fmla="*/ 939850 w 6737350"/>
              <a:gd name="connsiteY1728" fmla="*/ 2871147 h 5407244"/>
              <a:gd name="connsiteX1729" fmla="*/ 775929 w 6737350"/>
              <a:gd name="connsiteY1729" fmla="*/ 2887029 h 5407244"/>
              <a:gd name="connsiteX1730" fmla="*/ 941128 w 6737350"/>
              <a:gd name="connsiteY1730" fmla="*/ 2880080 h 5407244"/>
              <a:gd name="connsiteX1731" fmla="*/ 939850 w 6737350"/>
              <a:gd name="connsiteY1731" fmla="*/ 2878521 h 5407244"/>
              <a:gd name="connsiteX1732" fmla="*/ 939850 w 6737350"/>
              <a:gd name="connsiteY1732" fmla="*/ 2871147 h 5407244"/>
              <a:gd name="connsiteX1733" fmla="*/ 317916 w 6737350"/>
              <a:gd name="connsiteY1733" fmla="*/ 2870296 h 5407244"/>
              <a:gd name="connsiteX1734" fmla="*/ 309266 w 6737350"/>
              <a:gd name="connsiteY1734" fmla="*/ 2878379 h 5407244"/>
              <a:gd name="connsiteX1735" fmla="*/ 327983 w 6737350"/>
              <a:gd name="connsiteY1735" fmla="*/ 2884760 h 5407244"/>
              <a:gd name="connsiteX1736" fmla="*/ 274099 w 6737350"/>
              <a:gd name="connsiteY1736" fmla="*/ 2903052 h 5407244"/>
              <a:gd name="connsiteX1737" fmla="*/ 317916 w 6737350"/>
              <a:gd name="connsiteY1737" fmla="*/ 2870296 h 5407244"/>
              <a:gd name="connsiteX1738" fmla="*/ 2593482 w 6737350"/>
              <a:gd name="connsiteY1738" fmla="*/ 2869705 h 5407244"/>
              <a:gd name="connsiteX1739" fmla="*/ 2589506 w 6737350"/>
              <a:gd name="connsiteY1739" fmla="*/ 2869954 h 5407244"/>
              <a:gd name="connsiteX1740" fmla="*/ 2597939 w 6737350"/>
              <a:gd name="connsiteY1740" fmla="*/ 2875703 h 5407244"/>
              <a:gd name="connsiteX1741" fmla="*/ 2598590 w 6737350"/>
              <a:gd name="connsiteY1741" fmla="*/ 2876178 h 5407244"/>
              <a:gd name="connsiteX1742" fmla="*/ 2616454 w 6737350"/>
              <a:gd name="connsiteY1742" fmla="*/ 2873117 h 5407244"/>
              <a:gd name="connsiteX1743" fmla="*/ 2614967 w 6737350"/>
              <a:gd name="connsiteY1743" fmla="*/ 2870113 h 5407244"/>
              <a:gd name="connsiteX1744" fmla="*/ 2056377 w 6737350"/>
              <a:gd name="connsiteY1744" fmla="*/ 2863465 h 5407244"/>
              <a:gd name="connsiteX1745" fmla="*/ 2006942 w 6737350"/>
              <a:gd name="connsiteY1745" fmla="*/ 2869372 h 5407244"/>
              <a:gd name="connsiteX1746" fmla="*/ 2007752 w 6737350"/>
              <a:gd name="connsiteY1746" fmla="*/ 2871132 h 5407244"/>
              <a:gd name="connsiteX1747" fmla="*/ 2011892 w 6737350"/>
              <a:gd name="connsiteY1747" fmla="*/ 2870525 h 5407244"/>
              <a:gd name="connsiteX1748" fmla="*/ 2059595 w 6737350"/>
              <a:gd name="connsiteY1748" fmla="*/ 2868788 h 5407244"/>
              <a:gd name="connsiteX1749" fmla="*/ 2065580 w 6737350"/>
              <a:gd name="connsiteY1749" fmla="*/ 2867299 h 5407244"/>
              <a:gd name="connsiteX1750" fmla="*/ 3089771 w 6737350"/>
              <a:gd name="connsiteY1750" fmla="*/ 2862382 h 5407244"/>
              <a:gd name="connsiteX1751" fmla="*/ 3084977 w 6737350"/>
              <a:gd name="connsiteY1751" fmla="*/ 2865132 h 5407244"/>
              <a:gd name="connsiteX1752" fmla="*/ 3091243 w 6737350"/>
              <a:gd name="connsiteY1752" fmla="*/ 2865618 h 5407244"/>
              <a:gd name="connsiteX1753" fmla="*/ 6639468 w 6737350"/>
              <a:gd name="connsiteY1753" fmla="*/ 2859112 h 5407244"/>
              <a:gd name="connsiteX1754" fmla="*/ 6722461 w 6737350"/>
              <a:gd name="connsiteY1754" fmla="*/ 2889581 h 5407244"/>
              <a:gd name="connsiteX1755" fmla="*/ 6614410 w 6737350"/>
              <a:gd name="connsiteY1755" fmla="*/ 2862923 h 5407244"/>
              <a:gd name="connsiteX1756" fmla="*/ 6613842 w 6737350"/>
              <a:gd name="connsiteY1756" fmla="*/ 2862923 h 5407244"/>
              <a:gd name="connsiteX1757" fmla="*/ 6639468 w 6737350"/>
              <a:gd name="connsiteY1757" fmla="*/ 2859112 h 5407244"/>
              <a:gd name="connsiteX1758" fmla="*/ 1824685 w 6737350"/>
              <a:gd name="connsiteY1758" fmla="*/ 2857110 h 5407244"/>
              <a:gd name="connsiteX1759" fmla="*/ 1823664 w 6737350"/>
              <a:gd name="connsiteY1759" fmla="*/ 2861658 h 5407244"/>
              <a:gd name="connsiteX1760" fmla="*/ 1827122 w 6737350"/>
              <a:gd name="connsiteY1760" fmla="*/ 2861003 h 5407244"/>
              <a:gd name="connsiteX1761" fmla="*/ 3083187 w 6737350"/>
              <a:gd name="connsiteY1761" fmla="*/ 2852149 h 5407244"/>
              <a:gd name="connsiteX1762" fmla="*/ 3054071 w 6737350"/>
              <a:gd name="connsiteY1762" fmla="*/ 2862737 h 5407244"/>
              <a:gd name="connsiteX1763" fmla="*/ 3084022 w 6737350"/>
              <a:gd name="connsiteY1763" fmla="*/ 2865058 h 5407244"/>
              <a:gd name="connsiteX1764" fmla="*/ 3070114 w 6737350"/>
              <a:gd name="connsiteY1764" fmla="*/ 2857960 h 5407244"/>
              <a:gd name="connsiteX1765" fmla="*/ 3081742 w 6737350"/>
              <a:gd name="connsiteY1765" fmla="*/ 2856364 h 5407244"/>
              <a:gd name="connsiteX1766" fmla="*/ 3085461 w 6737350"/>
              <a:gd name="connsiteY1766" fmla="*/ 2852907 h 5407244"/>
              <a:gd name="connsiteX1767" fmla="*/ 3085253 w 6737350"/>
              <a:gd name="connsiteY1767" fmla="*/ 2852448 h 5407244"/>
              <a:gd name="connsiteX1768" fmla="*/ 2096799 w 6737350"/>
              <a:gd name="connsiteY1768" fmla="*/ 2851722 h 5407244"/>
              <a:gd name="connsiteX1769" fmla="*/ 2087223 w 6737350"/>
              <a:gd name="connsiteY1769" fmla="*/ 2852963 h 5407244"/>
              <a:gd name="connsiteX1770" fmla="*/ 2087227 w 6737350"/>
              <a:gd name="connsiteY1770" fmla="*/ 2854113 h 5407244"/>
              <a:gd name="connsiteX1771" fmla="*/ 2087417 w 6737350"/>
              <a:gd name="connsiteY1771" fmla="*/ 2858371 h 5407244"/>
              <a:gd name="connsiteX1772" fmla="*/ 2010084 w 6737350"/>
              <a:gd name="connsiteY1772" fmla="*/ 2849981 h 5407244"/>
              <a:gd name="connsiteX1773" fmla="*/ 2010159 w 6737350"/>
              <a:gd name="connsiteY1773" fmla="*/ 2850161 h 5407244"/>
              <a:gd name="connsiteX1774" fmla="*/ 2010159 w 6737350"/>
              <a:gd name="connsiteY1774" fmla="*/ 2849992 h 5407244"/>
              <a:gd name="connsiteX1775" fmla="*/ 1992604 w 6737350"/>
              <a:gd name="connsiteY1775" fmla="*/ 2847387 h 5407244"/>
              <a:gd name="connsiteX1776" fmla="*/ 1994373 w 6737350"/>
              <a:gd name="connsiteY1776" fmla="*/ 2847581 h 5407244"/>
              <a:gd name="connsiteX1777" fmla="*/ 1993150 w 6737350"/>
              <a:gd name="connsiteY1777" fmla="*/ 2847394 h 5407244"/>
              <a:gd name="connsiteX1778" fmla="*/ 2915411 w 6737350"/>
              <a:gd name="connsiteY1778" fmla="*/ 2845766 h 5407244"/>
              <a:gd name="connsiteX1779" fmla="*/ 2898433 w 6737350"/>
              <a:gd name="connsiteY1779" fmla="*/ 2854336 h 5407244"/>
              <a:gd name="connsiteX1780" fmla="*/ 2913022 w 6737350"/>
              <a:gd name="connsiteY1780" fmla="*/ 2856839 h 5407244"/>
              <a:gd name="connsiteX1781" fmla="*/ 2887595 w 6737350"/>
              <a:gd name="connsiteY1781" fmla="*/ 2868546 h 5407244"/>
              <a:gd name="connsiteX1782" fmla="*/ 2885623 w 6737350"/>
              <a:gd name="connsiteY1782" fmla="*/ 2870377 h 5407244"/>
              <a:gd name="connsiteX1783" fmla="*/ 2898076 w 6737350"/>
              <a:gd name="connsiteY1783" fmla="*/ 2868028 h 5407244"/>
              <a:gd name="connsiteX1784" fmla="*/ 2915411 w 6737350"/>
              <a:gd name="connsiteY1784" fmla="*/ 2845766 h 5407244"/>
              <a:gd name="connsiteX1785" fmla="*/ 2250115 w 6737350"/>
              <a:gd name="connsiteY1785" fmla="*/ 2832885 h 5407244"/>
              <a:gd name="connsiteX1786" fmla="*/ 2233318 w 6737350"/>
              <a:gd name="connsiteY1786" fmla="*/ 2837453 h 5407244"/>
              <a:gd name="connsiteX1787" fmla="*/ 2236295 w 6737350"/>
              <a:gd name="connsiteY1787" fmla="*/ 2840428 h 5407244"/>
              <a:gd name="connsiteX1788" fmla="*/ 2240122 w 6737350"/>
              <a:gd name="connsiteY1788" fmla="*/ 2840326 h 5407244"/>
              <a:gd name="connsiteX1789" fmla="*/ 2243743 w 6737350"/>
              <a:gd name="connsiteY1789" fmla="*/ 2838858 h 5407244"/>
              <a:gd name="connsiteX1790" fmla="*/ 2701276 w 6737350"/>
              <a:gd name="connsiteY1790" fmla="*/ 2830157 h 5407244"/>
              <a:gd name="connsiteX1791" fmla="*/ 2695052 w 6737350"/>
              <a:gd name="connsiteY1791" fmla="*/ 2836122 h 5407244"/>
              <a:gd name="connsiteX1792" fmla="*/ 2724817 w 6737350"/>
              <a:gd name="connsiteY1792" fmla="*/ 2839134 h 5407244"/>
              <a:gd name="connsiteX1793" fmla="*/ 2713500 w 6737350"/>
              <a:gd name="connsiteY1793" fmla="*/ 2832318 h 5407244"/>
              <a:gd name="connsiteX1794" fmla="*/ 2301486 w 6737350"/>
              <a:gd name="connsiteY1794" fmla="*/ 2829907 h 5407244"/>
              <a:gd name="connsiteX1795" fmla="*/ 2264264 w 6737350"/>
              <a:gd name="connsiteY1795" fmla="*/ 2832152 h 5407244"/>
              <a:gd name="connsiteX1796" fmla="*/ 2270235 w 6737350"/>
              <a:gd name="connsiteY1796" fmla="*/ 2838788 h 5407244"/>
              <a:gd name="connsiteX1797" fmla="*/ 2282132 w 6737350"/>
              <a:gd name="connsiteY1797" fmla="*/ 2837967 h 5407244"/>
              <a:gd name="connsiteX1798" fmla="*/ 2285223 w 6737350"/>
              <a:gd name="connsiteY1798" fmla="*/ 2847338 h 5407244"/>
              <a:gd name="connsiteX1799" fmla="*/ 2290585 w 6737350"/>
              <a:gd name="connsiteY1799" fmla="*/ 2848942 h 5407244"/>
              <a:gd name="connsiteX1800" fmla="*/ 2325282 w 6737350"/>
              <a:gd name="connsiteY1800" fmla="*/ 2837661 h 5407244"/>
              <a:gd name="connsiteX1801" fmla="*/ 2324136 w 6737350"/>
              <a:gd name="connsiteY1801" fmla="*/ 2836387 h 5407244"/>
              <a:gd name="connsiteX1802" fmla="*/ 2318666 w 6737350"/>
              <a:gd name="connsiteY1802" fmla="*/ 2837207 h 5407244"/>
              <a:gd name="connsiteX1803" fmla="*/ 2310758 w 6737350"/>
              <a:gd name="connsiteY1803" fmla="*/ 2832844 h 5407244"/>
              <a:gd name="connsiteX1804" fmla="*/ 2309504 w 6737350"/>
              <a:gd name="connsiteY1804" fmla="*/ 2830967 h 5407244"/>
              <a:gd name="connsiteX1805" fmla="*/ 2855158 w 6737350"/>
              <a:gd name="connsiteY1805" fmla="*/ 2821908 h 5407244"/>
              <a:gd name="connsiteX1806" fmla="*/ 2840512 w 6737350"/>
              <a:gd name="connsiteY1806" fmla="*/ 2826417 h 5407244"/>
              <a:gd name="connsiteX1807" fmla="*/ 2793625 w 6737350"/>
              <a:gd name="connsiteY1807" fmla="*/ 2827724 h 5407244"/>
              <a:gd name="connsiteX1808" fmla="*/ 2777461 w 6737350"/>
              <a:gd name="connsiteY1808" fmla="*/ 2837829 h 5407244"/>
              <a:gd name="connsiteX1809" fmla="*/ 2784316 w 6737350"/>
              <a:gd name="connsiteY1809" fmla="*/ 2837221 h 5407244"/>
              <a:gd name="connsiteX1810" fmla="*/ 2868474 w 6737350"/>
              <a:gd name="connsiteY1810" fmla="*/ 2832152 h 5407244"/>
              <a:gd name="connsiteX1811" fmla="*/ 2937780 w 6737350"/>
              <a:gd name="connsiteY1811" fmla="*/ 2817072 h 5407244"/>
              <a:gd name="connsiteX1812" fmla="*/ 2926747 w 6737350"/>
              <a:gd name="connsiteY1812" fmla="*/ 2818967 h 5407244"/>
              <a:gd name="connsiteX1813" fmla="*/ 2926783 w 6737350"/>
              <a:gd name="connsiteY1813" fmla="*/ 2819129 h 5407244"/>
              <a:gd name="connsiteX1814" fmla="*/ 2907555 w 6737350"/>
              <a:gd name="connsiteY1814" fmla="*/ 2832270 h 5407244"/>
              <a:gd name="connsiteX1815" fmla="*/ 2918634 w 6737350"/>
              <a:gd name="connsiteY1815" fmla="*/ 2836525 h 5407244"/>
              <a:gd name="connsiteX1816" fmla="*/ 2924223 w 6737350"/>
              <a:gd name="connsiteY1816" fmla="*/ 2835749 h 5407244"/>
              <a:gd name="connsiteX1817" fmla="*/ 2969295 w 6737350"/>
              <a:gd name="connsiteY1817" fmla="*/ 2820242 h 5407244"/>
              <a:gd name="connsiteX1818" fmla="*/ 2961526 w 6737350"/>
              <a:gd name="connsiteY1818" fmla="*/ 2818624 h 5407244"/>
              <a:gd name="connsiteX1819" fmla="*/ 2943654 w 6737350"/>
              <a:gd name="connsiteY1819" fmla="*/ 2819459 h 5407244"/>
              <a:gd name="connsiteX1820" fmla="*/ 2430739 w 6737350"/>
              <a:gd name="connsiteY1820" fmla="*/ 2812301 h 5407244"/>
              <a:gd name="connsiteX1821" fmla="*/ 2418885 w 6737350"/>
              <a:gd name="connsiteY1821" fmla="*/ 2816350 h 5407244"/>
              <a:gd name="connsiteX1822" fmla="*/ 2413778 w 6737350"/>
              <a:gd name="connsiteY1822" fmla="*/ 2829968 h 5407244"/>
              <a:gd name="connsiteX1823" fmla="*/ 2425946 w 6737350"/>
              <a:gd name="connsiteY1823" fmla="*/ 2824932 h 5407244"/>
              <a:gd name="connsiteX1824" fmla="*/ 2430739 w 6737350"/>
              <a:gd name="connsiteY1824" fmla="*/ 2812301 h 5407244"/>
              <a:gd name="connsiteX1825" fmla="*/ 2467873 w 6737350"/>
              <a:gd name="connsiteY1825" fmla="*/ 2810936 h 5407244"/>
              <a:gd name="connsiteX1826" fmla="*/ 2440868 w 6737350"/>
              <a:gd name="connsiteY1826" fmla="*/ 2826094 h 5407244"/>
              <a:gd name="connsiteX1827" fmla="*/ 2438679 w 6737350"/>
              <a:gd name="connsiteY1827" fmla="*/ 2826197 h 5407244"/>
              <a:gd name="connsiteX1828" fmla="*/ 2439672 w 6737350"/>
              <a:gd name="connsiteY1828" fmla="*/ 2826765 h 5407244"/>
              <a:gd name="connsiteX1829" fmla="*/ 2440868 w 6737350"/>
              <a:gd name="connsiteY1829" fmla="*/ 2826094 h 5407244"/>
              <a:gd name="connsiteX1830" fmla="*/ 2474980 w 6737350"/>
              <a:gd name="connsiteY1830" fmla="*/ 2824478 h 5407244"/>
              <a:gd name="connsiteX1831" fmla="*/ 2501922 w 6737350"/>
              <a:gd name="connsiteY1831" fmla="*/ 2814144 h 5407244"/>
              <a:gd name="connsiteX1832" fmla="*/ 2467873 w 6737350"/>
              <a:gd name="connsiteY1832" fmla="*/ 2810936 h 5407244"/>
              <a:gd name="connsiteX1833" fmla="*/ 2352312 w 6737350"/>
              <a:gd name="connsiteY1833" fmla="*/ 2809390 h 5407244"/>
              <a:gd name="connsiteX1834" fmla="*/ 2344512 w 6737350"/>
              <a:gd name="connsiteY1834" fmla="*/ 2814929 h 5407244"/>
              <a:gd name="connsiteX1835" fmla="*/ 2377083 w 6737350"/>
              <a:gd name="connsiteY1835" fmla="*/ 2813981 h 5407244"/>
              <a:gd name="connsiteX1836" fmla="*/ 2369398 w 6737350"/>
              <a:gd name="connsiteY1836" fmla="*/ 2812052 h 5407244"/>
              <a:gd name="connsiteX1837" fmla="*/ 2352312 w 6737350"/>
              <a:gd name="connsiteY1837" fmla="*/ 2809390 h 5407244"/>
              <a:gd name="connsiteX1838" fmla="*/ 2869394 w 6737350"/>
              <a:gd name="connsiteY1838" fmla="*/ 2803186 h 5407244"/>
              <a:gd name="connsiteX1839" fmla="*/ 2853886 w 6737350"/>
              <a:gd name="connsiteY1839" fmla="*/ 2806026 h 5407244"/>
              <a:gd name="connsiteX1840" fmla="*/ 2858135 w 6737350"/>
              <a:gd name="connsiteY1840" fmla="*/ 2808249 h 5407244"/>
              <a:gd name="connsiteX1841" fmla="*/ 2863144 w 6737350"/>
              <a:gd name="connsiteY1841" fmla="*/ 2817982 h 5407244"/>
              <a:gd name="connsiteX1842" fmla="*/ 2884184 w 6737350"/>
              <a:gd name="connsiteY1842" fmla="*/ 2817997 h 5407244"/>
              <a:gd name="connsiteX1843" fmla="*/ 2870035 w 6737350"/>
              <a:gd name="connsiteY1843" fmla="*/ 2811450 h 5407244"/>
              <a:gd name="connsiteX1844" fmla="*/ 2882403 w 6737350"/>
              <a:gd name="connsiteY1844" fmla="*/ 2810644 h 5407244"/>
              <a:gd name="connsiteX1845" fmla="*/ 2881553 w 6737350"/>
              <a:gd name="connsiteY1845" fmla="*/ 2807856 h 5407244"/>
              <a:gd name="connsiteX1846" fmla="*/ 2605830 w 6737350"/>
              <a:gd name="connsiteY1846" fmla="*/ 2799896 h 5407244"/>
              <a:gd name="connsiteX1847" fmla="*/ 2560530 w 6737350"/>
              <a:gd name="connsiteY1847" fmla="*/ 2800189 h 5407244"/>
              <a:gd name="connsiteX1848" fmla="*/ 2564651 w 6737350"/>
              <a:gd name="connsiteY1848" fmla="*/ 2818452 h 5407244"/>
              <a:gd name="connsiteX1849" fmla="*/ 2564643 w 6737350"/>
              <a:gd name="connsiteY1849" fmla="*/ 2818567 h 5407244"/>
              <a:gd name="connsiteX1850" fmla="*/ 2590824 w 6737350"/>
              <a:gd name="connsiteY1850" fmla="*/ 2820537 h 5407244"/>
              <a:gd name="connsiteX1851" fmla="*/ 2590551 w 6737350"/>
              <a:gd name="connsiteY1851" fmla="*/ 2820374 h 5407244"/>
              <a:gd name="connsiteX1852" fmla="*/ 2579629 w 6737350"/>
              <a:gd name="connsiteY1852" fmla="*/ 2801524 h 5407244"/>
              <a:gd name="connsiteX1853" fmla="*/ 2602033 w 6737350"/>
              <a:gd name="connsiteY1853" fmla="*/ 2807427 h 5407244"/>
              <a:gd name="connsiteX1854" fmla="*/ 2840539 w 6737350"/>
              <a:gd name="connsiteY1854" fmla="*/ 2795569 h 5407244"/>
              <a:gd name="connsiteX1855" fmla="*/ 2837594 w 6737350"/>
              <a:gd name="connsiteY1855" fmla="*/ 2796259 h 5407244"/>
              <a:gd name="connsiteX1856" fmla="*/ 2837774 w 6737350"/>
              <a:gd name="connsiteY1856" fmla="*/ 2796776 h 5407244"/>
              <a:gd name="connsiteX1857" fmla="*/ 2839577 w 6737350"/>
              <a:gd name="connsiteY1857" fmla="*/ 2797868 h 5407244"/>
              <a:gd name="connsiteX1858" fmla="*/ 2945757 w 6737350"/>
              <a:gd name="connsiteY1858" fmla="*/ 2784225 h 5407244"/>
              <a:gd name="connsiteX1859" fmla="*/ 2895914 w 6737350"/>
              <a:gd name="connsiteY1859" fmla="*/ 2788160 h 5407244"/>
              <a:gd name="connsiteX1860" fmla="*/ 2892270 w 6737350"/>
              <a:gd name="connsiteY1860" fmla="*/ 2788295 h 5407244"/>
              <a:gd name="connsiteX1861" fmla="*/ 2891235 w 6737350"/>
              <a:gd name="connsiteY1861" fmla="*/ 2793138 h 5407244"/>
              <a:gd name="connsiteX1862" fmla="*/ 2902979 w 6737350"/>
              <a:gd name="connsiteY1862" fmla="*/ 2800861 h 5407244"/>
              <a:gd name="connsiteX1863" fmla="*/ 2915908 w 6737350"/>
              <a:gd name="connsiteY1863" fmla="*/ 2799468 h 5407244"/>
              <a:gd name="connsiteX1864" fmla="*/ 2945757 w 6737350"/>
              <a:gd name="connsiteY1864" fmla="*/ 2784225 h 5407244"/>
              <a:gd name="connsiteX1865" fmla="*/ 2675870 w 6737350"/>
              <a:gd name="connsiteY1865" fmla="*/ 2783936 h 5407244"/>
              <a:gd name="connsiteX1866" fmla="*/ 2675768 w 6737350"/>
              <a:gd name="connsiteY1866" fmla="*/ 2791881 h 5407244"/>
              <a:gd name="connsiteX1867" fmla="*/ 2685218 w 6737350"/>
              <a:gd name="connsiteY1867" fmla="*/ 2791979 h 5407244"/>
              <a:gd name="connsiteX1868" fmla="*/ 2692076 w 6737350"/>
              <a:gd name="connsiteY1868" fmla="*/ 2786068 h 5407244"/>
              <a:gd name="connsiteX1869" fmla="*/ 2571262 w 6737350"/>
              <a:gd name="connsiteY1869" fmla="*/ 2779687 h 5407244"/>
              <a:gd name="connsiteX1870" fmla="*/ 2557791 w 6737350"/>
              <a:gd name="connsiteY1870" fmla="*/ 2788053 h 5407244"/>
              <a:gd name="connsiteX1871" fmla="*/ 2558229 w 6737350"/>
              <a:gd name="connsiteY1871" fmla="*/ 2789991 h 5407244"/>
              <a:gd name="connsiteX1872" fmla="*/ 2576612 w 6737350"/>
              <a:gd name="connsiteY1872" fmla="*/ 2789242 h 5407244"/>
              <a:gd name="connsiteX1873" fmla="*/ 2578377 w 6737350"/>
              <a:gd name="connsiteY1873" fmla="*/ 2788113 h 5407244"/>
              <a:gd name="connsiteX1874" fmla="*/ 2867483 w 6737350"/>
              <a:gd name="connsiteY1874" fmla="*/ 2766783 h 5407244"/>
              <a:gd name="connsiteX1875" fmla="*/ 2848109 w 6737350"/>
              <a:gd name="connsiteY1875" fmla="*/ 2775685 h 5407244"/>
              <a:gd name="connsiteX1876" fmla="*/ 2874649 w 6737350"/>
              <a:gd name="connsiteY1876" fmla="*/ 2777789 h 5407244"/>
              <a:gd name="connsiteX1877" fmla="*/ 2875929 w 6737350"/>
              <a:gd name="connsiteY1877" fmla="*/ 2777494 h 5407244"/>
              <a:gd name="connsiteX1878" fmla="*/ 2868192 w 6737350"/>
              <a:gd name="connsiteY1878" fmla="*/ 2766925 h 5407244"/>
              <a:gd name="connsiteX1879" fmla="*/ 6316486 w 6737350"/>
              <a:gd name="connsiteY1879" fmla="*/ 2745938 h 5407244"/>
              <a:gd name="connsiteX1880" fmla="*/ 6272697 w 6737350"/>
              <a:gd name="connsiteY1880" fmla="*/ 2754432 h 5407244"/>
              <a:gd name="connsiteX1881" fmla="*/ 6270478 w 6737350"/>
              <a:gd name="connsiteY1881" fmla="*/ 2766711 h 5407244"/>
              <a:gd name="connsiteX1882" fmla="*/ 6269976 w 6737350"/>
              <a:gd name="connsiteY1882" fmla="*/ 2766782 h 5407244"/>
              <a:gd name="connsiteX1883" fmla="*/ 6270260 w 6737350"/>
              <a:gd name="connsiteY1883" fmla="*/ 2767917 h 5407244"/>
              <a:gd name="connsiteX1884" fmla="*/ 6270478 w 6737350"/>
              <a:gd name="connsiteY1884" fmla="*/ 2766711 h 5407244"/>
              <a:gd name="connsiteX1885" fmla="*/ 6300250 w 6737350"/>
              <a:gd name="connsiteY1885" fmla="*/ 2762475 h 5407244"/>
              <a:gd name="connsiteX1886" fmla="*/ 6316486 w 6737350"/>
              <a:gd name="connsiteY1886" fmla="*/ 2745938 h 5407244"/>
              <a:gd name="connsiteX1887" fmla="*/ 2939941 w 6737350"/>
              <a:gd name="connsiteY1887" fmla="*/ 2741116 h 5407244"/>
              <a:gd name="connsiteX1888" fmla="*/ 2940226 w 6737350"/>
              <a:gd name="connsiteY1888" fmla="*/ 2742251 h 5407244"/>
              <a:gd name="connsiteX1889" fmla="*/ 2938738 w 6737350"/>
              <a:gd name="connsiteY1889" fmla="*/ 2741543 h 5407244"/>
              <a:gd name="connsiteX1890" fmla="*/ 2955313 w 6737350"/>
              <a:gd name="connsiteY1890" fmla="*/ 2737847 h 5407244"/>
              <a:gd name="connsiteX1891" fmla="*/ 2946484 w 6737350"/>
              <a:gd name="connsiteY1891" fmla="*/ 2738565 h 5407244"/>
              <a:gd name="connsiteX1892" fmla="*/ 2937463 w 6737350"/>
              <a:gd name="connsiteY1892" fmla="*/ 2740937 h 5407244"/>
              <a:gd name="connsiteX1893" fmla="*/ 2938738 w 6737350"/>
              <a:gd name="connsiteY1893" fmla="*/ 2741543 h 5407244"/>
              <a:gd name="connsiteX1894" fmla="*/ 2923563 w 6737350"/>
              <a:gd name="connsiteY1894" fmla="*/ 2746930 h 5407244"/>
              <a:gd name="connsiteX1895" fmla="*/ 2922221 w 6737350"/>
              <a:gd name="connsiteY1895" fmla="*/ 2762137 h 5407244"/>
              <a:gd name="connsiteX1896" fmla="*/ 2924392 w 6737350"/>
              <a:gd name="connsiteY1896" fmla="*/ 2761756 h 5407244"/>
              <a:gd name="connsiteX1897" fmla="*/ 2925841 w 6737350"/>
              <a:gd name="connsiteY1897" fmla="*/ 2762281 h 5407244"/>
              <a:gd name="connsiteX1898" fmla="*/ 2945104 w 6737350"/>
              <a:gd name="connsiteY1898" fmla="*/ 2754492 h 5407244"/>
              <a:gd name="connsiteX1899" fmla="*/ 5932496 w 6737350"/>
              <a:gd name="connsiteY1899" fmla="*/ 2706020 h 5407244"/>
              <a:gd name="connsiteX1900" fmla="*/ 5933077 w 6737350"/>
              <a:gd name="connsiteY1900" fmla="*/ 2706660 h 5407244"/>
              <a:gd name="connsiteX1901" fmla="*/ 5938419 w 6737350"/>
              <a:gd name="connsiteY1901" fmla="*/ 2711858 h 5407244"/>
              <a:gd name="connsiteX1902" fmla="*/ 5938828 w 6737350"/>
              <a:gd name="connsiteY1902" fmla="*/ 2716930 h 5407244"/>
              <a:gd name="connsiteX1903" fmla="*/ 5949460 w 6737350"/>
              <a:gd name="connsiteY1903" fmla="*/ 2716986 h 5407244"/>
              <a:gd name="connsiteX1904" fmla="*/ 5969786 w 6737350"/>
              <a:gd name="connsiteY1904" fmla="*/ 2706092 h 5407244"/>
              <a:gd name="connsiteX1905" fmla="*/ 5850674 w 6737350"/>
              <a:gd name="connsiteY1905" fmla="*/ 2702689 h 5407244"/>
              <a:gd name="connsiteX1906" fmla="*/ 5909911 w 6737350"/>
              <a:gd name="connsiteY1906" fmla="*/ 2716780 h 5407244"/>
              <a:gd name="connsiteX1907" fmla="*/ 5930472 w 6737350"/>
              <a:gd name="connsiteY1907" fmla="*/ 2716887 h 5407244"/>
              <a:gd name="connsiteX1908" fmla="*/ 5921130 w 6737350"/>
              <a:gd name="connsiteY1908" fmla="*/ 2708929 h 5407244"/>
              <a:gd name="connsiteX1909" fmla="*/ 5917461 w 6737350"/>
              <a:gd name="connsiteY1909" fmla="*/ 2705990 h 5407244"/>
              <a:gd name="connsiteX1910" fmla="*/ 5914838 w 6737350"/>
              <a:gd name="connsiteY1910" fmla="*/ 2705985 h 5407244"/>
              <a:gd name="connsiteX1911" fmla="*/ 5850958 w 6737350"/>
              <a:gd name="connsiteY1911" fmla="*/ 2702689 h 5407244"/>
              <a:gd name="connsiteX1912" fmla="*/ 2786358 w 6737350"/>
              <a:gd name="connsiteY1912" fmla="*/ 2700126 h 5407244"/>
              <a:gd name="connsiteX1913" fmla="*/ 2745587 w 6737350"/>
              <a:gd name="connsiteY1913" fmla="*/ 2705489 h 5407244"/>
              <a:gd name="connsiteX1914" fmla="*/ 2704999 w 6737350"/>
              <a:gd name="connsiteY1914" fmla="*/ 2708084 h 5407244"/>
              <a:gd name="connsiteX1915" fmla="*/ 2701399 w 6737350"/>
              <a:gd name="connsiteY1915" fmla="*/ 2707853 h 5407244"/>
              <a:gd name="connsiteX1916" fmla="*/ 2695479 w 6737350"/>
              <a:gd name="connsiteY1916" fmla="*/ 2711339 h 5407244"/>
              <a:gd name="connsiteX1917" fmla="*/ 2752182 w 6737350"/>
              <a:gd name="connsiteY1917" fmla="*/ 2715079 h 5407244"/>
              <a:gd name="connsiteX1918" fmla="*/ 5805405 w 6737350"/>
              <a:gd name="connsiteY1918" fmla="*/ 2697975 h 5407244"/>
              <a:gd name="connsiteX1919" fmla="*/ 5798635 w 6737350"/>
              <a:gd name="connsiteY1919" fmla="*/ 2702657 h 5407244"/>
              <a:gd name="connsiteX1920" fmla="*/ 5800749 w 6737350"/>
              <a:gd name="connsiteY1920" fmla="*/ 2702361 h 5407244"/>
              <a:gd name="connsiteX1921" fmla="*/ 5814373 w 6737350"/>
              <a:gd name="connsiteY1921" fmla="*/ 2708928 h 5407244"/>
              <a:gd name="connsiteX1922" fmla="*/ 5816275 w 6737350"/>
              <a:gd name="connsiteY1922" fmla="*/ 2707651 h 5407244"/>
              <a:gd name="connsiteX1923" fmla="*/ 5815136 w 6737350"/>
              <a:gd name="connsiteY1923" fmla="*/ 2701431 h 5407244"/>
              <a:gd name="connsiteX1924" fmla="*/ 5805405 w 6737350"/>
              <a:gd name="connsiteY1924" fmla="*/ 2697975 h 5407244"/>
              <a:gd name="connsiteX1925" fmla="*/ 2907192 w 6737350"/>
              <a:gd name="connsiteY1925" fmla="*/ 2696341 h 5407244"/>
              <a:gd name="connsiteX1926" fmla="*/ 2906053 w 6737350"/>
              <a:gd name="connsiteY1926" fmla="*/ 2697301 h 5407244"/>
              <a:gd name="connsiteX1927" fmla="*/ 2908381 w 6737350"/>
              <a:gd name="connsiteY1927" fmla="*/ 2697676 h 5407244"/>
              <a:gd name="connsiteX1928" fmla="*/ 2820427 w 6737350"/>
              <a:gd name="connsiteY1928" fmla="*/ 2695645 h 5407244"/>
              <a:gd name="connsiteX1929" fmla="*/ 2792122 w 6737350"/>
              <a:gd name="connsiteY1929" fmla="*/ 2699368 h 5407244"/>
              <a:gd name="connsiteX1930" fmla="*/ 2787833 w 6737350"/>
              <a:gd name="connsiteY1930" fmla="*/ 2712379 h 5407244"/>
              <a:gd name="connsiteX1931" fmla="*/ 2794867 w 6737350"/>
              <a:gd name="connsiteY1931" fmla="*/ 2726908 h 5407244"/>
              <a:gd name="connsiteX1932" fmla="*/ 2794953 w 6737350"/>
              <a:gd name="connsiteY1932" fmla="*/ 2726926 h 5407244"/>
              <a:gd name="connsiteX1933" fmla="*/ 2810426 w 6737350"/>
              <a:gd name="connsiteY1933" fmla="*/ 2724544 h 5407244"/>
              <a:gd name="connsiteX1934" fmla="*/ 2809061 w 6737350"/>
              <a:gd name="connsiteY1934" fmla="*/ 2718429 h 5407244"/>
              <a:gd name="connsiteX1935" fmla="*/ 2794881 w 6737350"/>
              <a:gd name="connsiteY1935" fmla="*/ 2711907 h 5407244"/>
              <a:gd name="connsiteX1936" fmla="*/ 2819874 w 6737350"/>
              <a:gd name="connsiteY1936" fmla="*/ 2698471 h 5407244"/>
              <a:gd name="connsiteX1937" fmla="*/ 3009565 w 6737350"/>
              <a:gd name="connsiteY1937" fmla="*/ 2694697 h 5407244"/>
              <a:gd name="connsiteX1938" fmla="*/ 2999062 w 6737350"/>
              <a:gd name="connsiteY1938" fmla="*/ 2695610 h 5407244"/>
              <a:gd name="connsiteX1939" fmla="*/ 2972936 w 6737350"/>
              <a:gd name="connsiteY1939" fmla="*/ 2708035 h 5407244"/>
              <a:gd name="connsiteX1940" fmla="*/ 2975845 w 6737350"/>
              <a:gd name="connsiteY1940" fmla="*/ 2709365 h 5407244"/>
              <a:gd name="connsiteX1941" fmla="*/ 2973915 w 6737350"/>
              <a:gd name="connsiteY1941" fmla="*/ 2710868 h 5407244"/>
              <a:gd name="connsiteX1942" fmla="*/ 2984191 w 6737350"/>
              <a:gd name="connsiteY1942" fmla="*/ 2710802 h 5407244"/>
              <a:gd name="connsiteX1943" fmla="*/ 3012686 w 6737350"/>
              <a:gd name="connsiteY1943" fmla="*/ 2703823 h 5407244"/>
              <a:gd name="connsiteX1944" fmla="*/ 3012402 w 6737350"/>
              <a:gd name="connsiteY1944" fmla="*/ 2702689 h 5407244"/>
              <a:gd name="connsiteX1945" fmla="*/ 3038009 w 6737350"/>
              <a:gd name="connsiteY1945" fmla="*/ 2699663 h 5407244"/>
              <a:gd name="connsiteX1946" fmla="*/ 3039746 w 6737350"/>
              <a:gd name="connsiteY1946" fmla="*/ 2699125 h 5407244"/>
              <a:gd name="connsiteX1947" fmla="*/ 3034907 w 6737350"/>
              <a:gd name="connsiteY1947" fmla="*/ 2696291 h 5407244"/>
              <a:gd name="connsiteX1948" fmla="*/ 2997797 w 6737350"/>
              <a:gd name="connsiteY1948" fmla="*/ 2699003 h 5407244"/>
              <a:gd name="connsiteX1949" fmla="*/ 2622754 w 6737350"/>
              <a:gd name="connsiteY1949" fmla="*/ 2681313 h 5407244"/>
              <a:gd name="connsiteX1950" fmla="*/ 2565732 w 6737350"/>
              <a:gd name="connsiteY1950" fmla="*/ 2698010 h 5407244"/>
              <a:gd name="connsiteX1951" fmla="*/ 2637937 w 6737350"/>
              <a:gd name="connsiteY1951" fmla="*/ 2700921 h 5407244"/>
              <a:gd name="connsiteX1952" fmla="*/ 2657840 w 6737350"/>
              <a:gd name="connsiteY1952" fmla="*/ 2698780 h 5407244"/>
              <a:gd name="connsiteX1953" fmla="*/ 2655597 w 6737350"/>
              <a:gd name="connsiteY1953" fmla="*/ 2697747 h 5407244"/>
              <a:gd name="connsiteX1954" fmla="*/ 2655181 w 6737350"/>
              <a:gd name="connsiteY1954" fmla="*/ 2689418 h 5407244"/>
              <a:gd name="connsiteX1955" fmla="*/ 2650101 w 6737350"/>
              <a:gd name="connsiteY1955" fmla="*/ 2684969 h 5407244"/>
              <a:gd name="connsiteX1956" fmla="*/ 2622754 w 6737350"/>
              <a:gd name="connsiteY1956" fmla="*/ 2681313 h 5407244"/>
              <a:gd name="connsiteX1957" fmla="*/ 6187661 w 6737350"/>
              <a:gd name="connsiteY1957" fmla="*/ 2676916 h 5407244"/>
              <a:gd name="connsiteX1958" fmla="*/ 6144058 w 6737350"/>
              <a:gd name="connsiteY1958" fmla="*/ 2696591 h 5407244"/>
              <a:gd name="connsiteX1959" fmla="*/ 6254520 w 6737350"/>
              <a:gd name="connsiteY1959" fmla="*/ 2692762 h 5407244"/>
              <a:gd name="connsiteX1960" fmla="*/ 6254237 w 6737350"/>
              <a:gd name="connsiteY1960" fmla="*/ 2692762 h 5407244"/>
              <a:gd name="connsiteX1961" fmla="*/ 6227010 w 6737350"/>
              <a:gd name="connsiteY1961" fmla="*/ 2684396 h 5407244"/>
              <a:gd name="connsiteX1962" fmla="*/ 6254662 w 6737350"/>
              <a:gd name="connsiteY1962" fmla="*/ 2677873 h 5407244"/>
              <a:gd name="connsiteX1963" fmla="*/ 6187661 w 6737350"/>
              <a:gd name="connsiteY1963" fmla="*/ 2676916 h 5407244"/>
              <a:gd name="connsiteX1964" fmla="*/ 852077 w 6737350"/>
              <a:gd name="connsiteY1964" fmla="*/ 2676173 h 5407244"/>
              <a:gd name="connsiteX1965" fmla="*/ 850190 w 6737350"/>
              <a:gd name="connsiteY1965" fmla="*/ 2677389 h 5407244"/>
              <a:gd name="connsiteX1966" fmla="*/ 854922 w 6737350"/>
              <a:gd name="connsiteY1966" fmla="*/ 2678067 h 5407244"/>
              <a:gd name="connsiteX1967" fmla="*/ 6295182 w 6737350"/>
              <a:gd name="connsiteY1967" fmla="*/ 2674647 h 5407244"/>
              <a:gd name="connsiteX1968" fmla="*/ 6275294 w 6737350"/>
              <a:gd name="connsiteY1968" fmla="*/ 2679327 h 5407244"/>
              <a:gd name="connsiteX1969" fmla="*/ 6263789 w 6737350"/>
              <a:gd name="connsiteY1969" fmla="*/ 2692820 h 5407244"/>
              <a:gd name="connsiteX1970" fmla="*/ 6263312 w 6737350"/>
              <a:gd name="connsiteY1970" fmla="*/ 2692762 h 5407244"/>
              <a:gd name="connsiteX1971" fmla="*/ 6263596 w 6737350"/>
              <a:gd name="connsiteY1971" fmla="*/ 2693046 h 5407244"/>
              <a:gd name="connsiteX1972" fmla="*/ 6263789 w 6737350"/>
              <a:gd name="connsiteY1972" fmla="*/ 2692820 h 5407244"/>
              <a:gd name="connsiteX1973" fmla="*/ 6280926 w 6737350"/>
              <a:gd name="connsiteY1973" fmla="*/ 2694905 h 5407244"/>
              <a:gd name="connsiteX1974" fmla="*/ 6309681 w 6737350"/>
              <a:gd name="connsiteY1974" fmla="*/ 2679291 h 5407244"/>
              <a:gd name="connsiteX1975" fmla="*/ 6337190 w 6737350"/>
              <a:gd name="connsiteY1975" fmla="*/ 2680284 h 5407244"/>
              <a:gd name="connsiteX1976" fmla="*/ 6295182 w 6737350"/>
              <a:gd name="connsiteY1976" fmla="*/ 2674647 h 5407244"/>
              <a:gd name="connsiteX1977" fmla="*/ 844278 w 6737350"/>
              <a:gd name="connsiteY1977" fmla="*/ 2669225 h 5407244"/>
              <a:gd name="connsiteX1978" fmla="*/ 824429 w 6737350"/>
              <a:gd name="connsiteY1978" fmla="*/ 2672539 h 5407244"/>
              <a:gd name="connsiteX1979" fmla="*/ 823058 w 6737350"/>
              <a:gd name="connsiteY1979" fmla="*/ 2673497 h 5407244"/>
              <a:gd name="connsiteX1980" fmla="*/ 841565 w 6737350"/>
              <a:gd name="connsiteY1980" fmla="*/ 2676152 h 5407244"/>
              <a:gd name="connsiteX1981" fmla="*/ 3059282 w 6737350"/>
              <a:gd name="connsiteY1981" fmla="*/ 2669001 h 5407244"/>
              <a:gd name="connsiteX1982" fmla="*/ 3057637 w 6737350"/>
              <a:gd name="connsiteY1982" fmla="*/ 2673194 h 5407244"/>
              <a:gd name="connsiteX1983" fmla="*/ 3078191 w 6737350"/>
              <a:gd name="connsiteY1983" fmla="*/ 2669410 h 5407244"/>
              <a:gd name="connsiteX1984" fmla="*/ 5897006 w 6737350"/>
              <a:gd name="connsiteY1984" fmla="*/ 2664686 h 5407244"/>
              <a:gd name="connsiteX1985" fmla="*/ 5893596 w 6737350"/>
              <a:gd name="connsiteY1985" fmla="*/ 2665000 h 5407244"/>
              <a:gd name="connsiteX1986" fmla="*/ 5900588 w 6737350"/>
              <a:gd name="connsiteY1986" fmla="*/ 2669225 h 5407244"/>
              <a:gd name="connsiteX1987" fmla="*/ 5837078 w 6737350"/>
              <a:gd name="connsiteY1987" fmla="*/ 2690183 h 5407244"/>
              <a:gd name="connsiteX1988" fmla="*/ 5829537 w 6737350"/>
              <a:gd name="connsiteY1988" fmla="*/ 2698751 h 5407244"/>
              <a:gd name="connsiteX1989" fmla="*/ 5843019 w 6737350"/>
              <a:gd name="connsiteY1989" fmla="*/ 2689703 h 5407244"/>
              <a:gd name="connsiteX1990" fmla="*/ 5961845 w 6737350"/>
              <a:gd name="connsiteY1990" fmla="*/ 2675605 h 5407244"/>
              <a:gd name="connsiteX1991" fmla="*/ 5897006 w 6737350"/>
              <a:gd name="connsiteY1991" fmla="*/ 2664686 h 5407244"/>
              <a:gd name="connsiteX1992" fmla="*/ 2250134 w 6737350"/>
              <a:gd name="connsiteY1992" fmla="*/ 2662737 h 5407244"/>
              <a:gd name="connsiteX1993" fmla="*/ 2234629 w 6737350"/>
              <a:gd name="connsiteY1993" fmla="*/ 2670076 h 5407244"/>
              <a:gd name="connsiteX1994" fmla="*/ 2302427 w 6737350"/>
              <a:gd name="connsiteY1994" fmla="*/ 2673426 h 5407244"/>
              <a:gd name="connsiteX1995" fmla="*/ 2304049 w 6737350"/>
              <a:gd name="connsiteY1995" fmla="*/ 2677782 h 5407244"/>
              <a:gd name="connsiteX1996" fmla="*/ 2319026 w 6737350"/>
              <a:gd name="connsiteY1996" fmla="*/ 2678980 h 5407244"/>
              <a:gd name="connsiteX1997" fmla="*/ 2317445 w 6737350"/>
              <a:gd name="connsiteY1997" fmla="*/ 2676563 h 5407244"/>
              <a:gd name="connsiteX1998" fmla="*/ 2312162 w 6737350"/>
              <a:gd name="connsiteY1998" fmla="*/ 2668028 h 5407244"/>
              <a:gd name="connsiteX1999" fmla="*/ 2268672 w 6737350"/>
              <a:gd name="connsiteY1999" fmla="*/ 2664243 h 5407244"/>
              <a:gd name="connsiteX2000" fmla="*/ 2266638 w 6737350"/>
              <a:gd name="connsiteY2000" fmla="*/ 2663343 h 5407244"/>
              <a:gd name="connsiteX2001" fmla="*/ 793502 w 6737350"/>
              <a:gd name="connsiteY2001" fmla="*/ 2656521 h 5407244"/>
              <a:gd name="connsiteX2002" fmla="*/ 764586 w 6737350"/>
              <a:gd name="connsiteY2002" fmla="*/ 2665111 h 5407244"/>
              <a:gd name="connsiteX2003" fmla="*/ 775225 w 6737350"/>
              <a:gd name="connsiteY2003" fmla="*/ 2666637 h 5407244"/>
              <a:gd name="connsiteX2004" fmla="*/ 778767 w 6737350"/>
              <a:gd name="connsiteY2004" fmla="*/ 2666814 h 5407244"/>
              <a:gd name="connsiteX2005" fmla="*/ 778481 w 6737350"/>
              <a:gd name="connsiteY2005" fmla="*/ 2667104 h 5407244"/>
              <a:gd name="connsiteX2006" fmla="*/ 787511 w 6737350"/>
              <a:gd name="connsiteY2006" fmla="*/ 2668399 h 5407244"/>
              <a:gd name="connsiteX2007" fmla="*/ 791015 w 6737350"/>
              <a:gd name="connsiteY2007" fmla="*/ 2668002 h 5407244"/>
              <a:gd name="connsiteX2008" fmla="*/ 793380 w 6737350"/>
              <a:gd name="connsiteY2008" fmla="*/ 2669241 h 5407244"/>
              <a:gd name="connsiteX2009" fmla="*/ 807815 w 6737350"/>
              <a:gd name="connsiteY2009" fmla="*/ 2671311 h 5407244"/>
              <a:gd name="connsiteX2010" fmla="*/ 3275867 w 6737350"/>
              <a:gd name="connsiteY2010" fmla="*/ 2646962 h 5407244"/>
              <a:gd name="connsiteX2011" fmla="*/ 3208045 w 6737350"/>
              <a:gd name="connsiteY2011" fmla="*/ 2660717 h 5407244"/>
              <a:gd name="connsiteX2012" fmla="*/ 3232962 w 6737350"/>
              <a:gd name="connsiteY2012" fmla="*/ 2660366 h 5407244"/>
              <a:gd name="connsiteX2013" fmla="*/ 3242737 w 6737350"/>
              <a:gd name="connsiteY2013" fmla="*/ 2657294 h 5407244"/>
              <a:gd name="connsiteX2014" fmla="*/ 3257557 w 6737350"/>
              <a:gd name="connsiteY2014" fmla="*/ 2658076 h 5407244"/>
              <a:gd name="connsiteX2015" fmla="*/ 3260321 w 6737350"/>
              <a:gd name="connsiteY2015" fmla="*/ 2659980 h 5407244"/>
              <a:gd name="connsiteX2016" fmla="*/ 3279797 w 6737350"/>
              <a:gd name="connsiteY2016" fmla="*/ 2659705 h 5407244"/>
              <a:gd name="connsiteX2017" fmla="*/ 5846456 w 6737350"/>
              <a:gd name="connsiteY2017" fmla="*/ 2635830 h 5407244"/>
              <a:gd name="connsiteX2018" fmla="*/ 5837524 w 6737350"/>
              <a:gd name="connsiteY2018" fmla="*/ 2636352 h 5407244"/>
              <a:gd name="connsiteX2019" fmla="*/ 5839313 w 6737350"/>
              <a:gd name="connsiteY2019" fmla="*/ 2636522 h 5407244"/>
              <a:gd name="connsiteX2020" fmla="*/ 5858899 w 6737350"/>
              <a:gd name="connsiteY2020" fmla="*/ 2646537 h 5407244"/>
              <a:gd name="connsiteX2021" fmla="*/ 5829688 w 6737350"/>
              <a:gd name="connsiteY2021" fmla="*/ 2660717 h 5407244"/>
              <a:gd name="connsiteX2022" fmla="*/ 5836900 w 6737350"/>
              <a:gd name="connsiteY2022" fmla="*/ 2662141 h 5407244"/>
              <a:gd name="connsiteX2023" fmla="*/ 5844091 w 6737350"/>
              <a:gd name="connsiteY2023" fmla="*/ 2654922 h 5407244"/>
              <a:gd name="connsiteX2024" fmla="*/ 5879884 w 6737350"/>
              <a:gd name="connsiteY2024" fmla="*/ 2651073 h 5407244"/>
              <a:gd name="connsiteX2025" fmla="*/ 5846456 w 6737350"/>
              <a:gd name="connsiteY2025" fmla="*/ 2635830 h 5407244"/>
              <a:gd name="connsiteX2026" fmla="*/ 6093046 w 6737350"/>
              <a:gd name="connsiteY2026" fmla="*/ 2612723 h 5407244"/>
              <a:gd name="connsiteX2027" fmla="*/ 6092585 w 6737350"/>
              <a:gd name="connsiteY2027" fmla="*/ 2613354 h 5407244"/>
              <a:gd name="connsiteX2028" fmla="*/ 6092018 w 6737350"/>
              <a:gd name="connsiteY2028" fmla="*/ 2612929 h 5407244"/>
              <a:gd name="connsiteX2029" fmla="*/ 5817777 w 6737350"/>
              <a:gd name="connsiteY2029" fmla="*/ 2601870 h 5407244"/>
              <a:gd name="connsiteX2030" fmla="*/ 5817777 w 6737350"/>
              <a:gd name="connsiteY2030" fmla="*/ 2616901 h 5407244"/>
              <a:gd name="connsiteX2031" fmla="*/ 5826143 w 6737350"/>
              <a:gd name="connsiteY2031" fmla="*/ 2616901 h 5407244"/>
              <a:gd name="connsiteX2032" fmla="*/ 5827094 w 6737350"/>
              <a:gd name="connsiteY2032" fmla="*/ 2621407 h 5407244"/>
              <a:gd name="connsiteX2033" fmla="*/ 5828046 w 6737350"/>
              <a:gd name="connsiteY2033" fmla="*/ 2620163 h 5407244"/>
              <a:gd name="connsiteX2034" fmla="*/ 5835965 w 6737350"/>
              <a:gd name="connsiteY2034" fmla="*/ 2612821 h 5407244"/>
              <a:gd name="connsiteX2035" fmla="*/ 5831195 w 6737350"/>
              <a:gd name="connsiteY2035" fmla="*/ 2604050 h 5407244"/>
              <a:gd name="connsiteX2036" fmla="*/ 5817777 w 6737350"/>
              <a:gd name="connsiteY2036" fmla="*/ 2601870 h 5407244"/>
              <a:gd name="connsiteX2037" fmla="*/ 6185748 w 6737350"/>
              <a:gd name="connsiteY2037" fmla="*/ 2570814 h 5407244"/>
              <a:gd name="connsiteX2038" fmla="*/ 6267850 w 6737350"/>
              <a:gd name="connsiteY2038" fmla="*/ 2588398 h 5407244"/>
              <a:gd name="connsiteX2039" fmla="*/ 6138973 w 6737350"/>
              <a:gd name="connsiteY2039" fmla="*/ 2603513 h 5407244"/>
              <a:gd name="connsiteX2040" fmla="*/ 6093046 w 6737350"/>
              <a:gd name="connsiteY2040" fmla="*/ 2612723 h 5407244"/>
              <a:gd name="connsiteX2041" fmla="*/ 6108278 w 6737350"/>
              <a:gd name="connsiteY2041" fmla="*/ 2591852 h 5407244"/>
              <a:gd name="connsiteX2042" fmla="*/ 6185748 w 6737350"/>
              <a:gd name="connsiteY2042" fmla="*/ 2570814 h 5407244"/>
              <a:gd name="connsiteX2043" fmla="*/ 691418 w 6737350"/>
              <a:gd name="connsiteY2043" fmla="*/ 2553374 h 5407244"/>
              <a:gd name="connsiteX2044" fmla="*/ 691418 w 6737350"/>
              <a:gd name="connsiteY2044" fmla="*/ 2553516 h 5407244"/>
              <a:gd name="connsiteX2045" fmla="*/ 691065 w 6737350"/>
              <a:gd name="connsiteY2045" fmla="*/ 2553598 h 5407244"/>
              <a:gd name="connsiteX2046" fmla="*/ 5891246 w 6737350"/>
              <a:gd name="connsiteY2046" fmla="*/ 2509167 h 5407244"/>
              <a:gd name="connsiteX2047" fmla="*/ 5890237 w 6737350"/>
              <a:gd name="connsiteY2047" fmla="*/ 2522887 h 5407244"/>
              <a:gd name="connsiteX2048" fmla="*/ 5893494 w 6737350"/>
              <a:gd name="connsiteY2048" fmla="*/ 2530963 h 5407244"/>
              <a:gd name="connsiteX2049" fmla="*/ 5896725 w 6737350"/>
              <a:gd name="connsiteY2049" fmla="*/ 2531098 h 5407244"/>
              <a:gd name="connsiteX2050" fmla="*/ 5897986 w 6737350"/>
              <a:gd name="connsiteY2050" fmla="*/ 2523777 h 5407244"/>
              <a:gd name="connsiteX2051" fmla="*/ 749981 w 6737350"/>
              <a:gd name="connsiteY2051" fmla="*/ 2474250 h 5407244"/>
              <a:gd name="connsiteX2052" fmla="*/ 749981 w 6737350"/>
              <a:gd name="connsiteY2052" fmla="*/ 2474391 h 5407244"/>
              <a:gd name="connsiteX2053" fmla="*/ 749842 w 6737350"/>
              <a:gd name="connsiteY2053" fmla="*/ 2474342 h 5407244"/>
              <a:gd name="connsiteX2054" fmla="*/ 704257 w 6737350"/>
              <a:gd name="connsiteY2054" fmla="*/ 2462407 h 5407244"/>
              <a:gd name="connsiteX2055" fmla="*/ 720186 w 6737350"/>
              <a:gd name="connsiteY2055" fmla="*/ 2463987 h 5407244"/>
              <a:gd name="connsiteX2056" fmla="*/ 749842 w 6737350"/>
              <a:gd name="connsiteY2056" fmla="*/ 2474342 h 5407244"/>
              <a:gd name="connsiteX2057" fmla="*/ 739789 w 6737350"/>
              <a:gd name="connsiteY2057" fmla="*/ 2481020 h 5407244"/>
              <a:gd name="connsiteX2058" fmla="*/ 692410 w 6737350"/>
              <a:gd name="connsiteY2058" fmla="*/ 2471130 h 5407244"/>
              <a:gd name="connsiteX2059" fmla="*/ 704257 w 6737350"/>
              <a:gd name="connsiteY2059" fmla="*/ 2462407 h 5407244"/>
              <a:gd name="connsiteX2060" fmla="*/ 5905994 w 6737350"/>
              <a:gd name="connsiteY2060" fmla="*/ 2462321 h 5407244"/>
              <a:gd name="connsiteX2061" fmla="*/ 5900844 w 6737350"/>
              <a:gd name="connsiteY2061" fmla="*/ 2462371 h 5407244"/>
              <a:gd name="connsiteX2062" fmla="*/ 5899524 w 6737350"/>
              <a:gd name="connsiteY2062" fmla="*/ 2463473 h 5407244"/>
              <a:gd name="connsiteX2063" fmla="*/ 5893825 w 6737350"/>
              <a:gd name="connsiteY2063" fmla="*/ 2468228 h 5407244"/>
              <a:gd name="connsiteX2064" fmla="*/ 5893484 w 6737350"/>
              <a:gd name="connsiteY2064" fmla="*/ 2469409 h 5407244"/>
              <a:gd name="connsiteX2065" fmla="*/ 5897723 w 6737350"/>
              <a:gd name="connsiteY2065" fmla="*/ 2477107 h 5407244"/>
              <a:gd name="connsiteX2066" fmla="*/ 5897813 w 6737350"/>
              <a:gd name="connsiteY2066" fmla="*/ 2477092 h 5407244"/>
              <a:gd name="connsiteX2067" fmla="*/ 5911932 w 6737350"/>
              <a:gd name="connsiteY2067" fmla="*/ 2471130 h 5407244"/>
              <a:gd name="connsiteX2068" fmla="*/ 5908331 w 6737350"/>
              <a:gd name="connsiteY2068" fmla="*/ 2480952 h 5407244"/>
              <a:gd name="connsiteX2069" fmla="*/ 5911932 w 6737350"/>
              <a:gd name="connsiteY2069" fmla="*/ 2480771 h 5407244"/>
              <a:gd name="connsiteX2070" fmla="*/ 5919443 w 6737350"/>
              <a:gd name="connsiteY2070" fmla="*/ 2480469 h 5407244"/>
              <a:gd name="connsiteX2071" fmla="*/ 5914484 w 6737350"/>
              <a:gd name="connsiteY2071" fmla="*/ 2477369 h 5407244"/>
              <a:gd name="connsiteX2072" fmla="*/ 5916843 w 6737350"/>
              <a:gd name="connsiteY2072" fmla="*/ 2462426 h 5407244"/>
              <a:gd name="connsiteX2073" fmla="*/ 5727022 w 6737350"/>
              <a:gd name="connsiteY2073" fmla="*/ 2451099 h 5407244"/>
              <a:gd name="connsiteX2074" fmla="*/ 5727022 w 6737350"/>
              <a:gd name="connsiteY2074" fmla="*/ 2467585 h 5407244"/>
              <a:gd name="connsiteX2075" fmla="*/ 5740001 w 6737350"/>
              <a:gd name="connsiteY2075" fmla="*/ 2462555 h 5407244"/>
              <a:gd name="connsiteX2076" fmla="*/ 5745314 w 6737350"/>
              <a:gd name="connsiteY2076" fmla="*/ 2459155 h 5407244"/>
              <a:gd name="connsiteX2077" fmla="*/ 5745458 w 6737350"/>
              <a:gd name="connsiteY2077" fmla="*/ 2459219 h 5407244"/>
              <a:gd name="connsiteX2078" fmla="*/ 5745781 w 6737350"/>
              <a:gd name="connsiteY2078" fmla="*/ 2458857 h 5407244"/>
              <a:gd name="connsiteX2079" fmla="*/ 5751649 w 6737350"/>
              <a:gd name="connsiteY2079" fmla="*/ 2455102 h 5407244"/>
              <a:gd name="connsiteX2080" fmla="*/ 5750923 w 6737350"/>
              <a:gd name="connsiteY2080" fmla="*/ 2453100 h 5407244"/>
              <a:gd name="connsiteX2081" fmla="*/ 5745781 w 6737350"/>
              <a:gd name="connsiteY2081" fmla="*/ 2458857 h 5407244"/>
              <a:gd name="connsiteX2082" fmla="*/ 5745314 w 6737350"/>
              <a:gd name="connsiteY2082" fmla="*/ 2459155 h 5407244"/>
              <a:gd name="connsiteX2083" fmla="*/ 5734357 w 6737350"/>
              <a:gd name="connsiteY2083" fmla="*/ 2454330 h 5407244"/>
              <a:gd name="connsiteX2084" fmla="*/ 5734273 w 6737350"/>
              <a:gd name="connsiteY2084" fmla="*/ 2454894 h 5407244"/>
              <a:gd name="connsiteX2085" fmla="*/ 5730852 w 6737350"/>
              <a:gd name="connsiteY2085" fmla="*/ 2460070 h 5407244"/>
              <a:gd name="connsiteX2086" fmla="*/ 5730993 w 6737350"/>
              <a:gd name="connsiteY2086" fmla="*/ 2459503 h 5407244"/>
              <a:gd name="connsiteX2087" fmla="*/ 5730380 w 6737350"/>
              <a:gd name="connsiteY2087" fmla="*/ 2452578 h 5407244"/>
              <a:gd name="connsiteX2088" fmla="*/ 5806380 w 6737350"/>
              <a:gd name="connsiteY2088" fmla="*/ 2424088 h 5407244"/>
              <a:gd name="connsiteX2089" fmla="*/ 5802888 w 6737350"/>
              <a:gd name="connsiteY2089" fmla="*/ 2438516 h 5407244"/>
              <a:gd name="connsiteX2090" fmla="*/ 5782663 w 6737350"/>
              <a:gd name="connsiteY2090" fmla="*/ 2446262 h 5407244"/>
              <a:gd name="connsiteX2091" fmla="*/ 5774824 w 6737350"/>
              <a:gd name="connsiteY2091" fmla="*/ 2439240 h 5407244"/>
              <a:gd name="connsiteX2092" fmla="*/ 5773818 w 6737350"/>
              <a:gd name="connsiteY2092" fmla="*/ 2445039 h 5407244"/>
              <a:gd name="connsiteX2093" fmla="*/ 5765589 w 6737350"/>
              <a:gd name="connsiteY2093" fmla="*/ 2446712 h 5407244"/>
              <a:gd name="connsiteX2094" fmla="*/ 5765701 w 6737350"/>
              <a:gd name="connsiteY2094" fmla="*/ 2453104 h 5407244"/>
              <a:gd name="connsiteX2095" fmla="*/ 5760773 w 6737350"/>
              <a:gd name="connsiteY2095" fmla="*/ 2475384 h 5407244"/>
              <a:gd name="connsiteX2096" fmla="*/ 5785871 w 6737350"/>
              <a:gd name="connsiteY2096" fmla="*/ 2461204 h 5407244"/>
              <a:gd name="connsiteX2097" fmla="*/ 5785871 w 6737350"/>
              <a:gd name="connsiteY2097" fmla="*/ 2483750 h 5407244"/>
              <a:gd name="connsiteX2098" fmla="*/ 5815223 w 6737350"/>
              <a:gd name="connsiteY2098" fmla="*/ 2469570 h 5407244"/>
              <a:gd name="connsiteX2099" fmla="*/ 5836485 w 6737350"/>
              <a:gd name="connsiteY2099" fmla="*/ 2429233 h 5407244"/>
              <a:gd name="connsiteX2100" fmla="*/ 5836898 w 6737350"/>
              <a:gd name="connsiteY2100" fmla="*/ 2428469 h 5407244"/>
              <a:gd name="connsiteX2101" fmla="*/ 5815933 w 6737350"/>
              <a:gd name="connsiteY2101" fmla="*/ 2427881 h 5407244"/>
              <a:gd name="connsiteX2102" fmla="*/ 5818765 w 6737350"/>
              <a:gd name="connsiteY2102" fmla="*/ 2424228 h 5407244"/>
              <a:gd name="connsiteX2103" fmla="*/ 571361 w 6737350"/>
              <a:gd name="connsiteY2103" fmla="*/ 2390537 h 5407244"/>
              <a:gd name="connsiteX2104" fmla="*/ 551496 w 6737350"/>
              <a:gd name="connsiteY2104" fmla="*/ 2410191 h 5407244"/>
              <a:gd name="connsiteX2105" fmla="*/ 523952 w 6737350"/>
              <a:gd name="connsiteY2105" fmla="*/ 2423910 h 5407244"/>
              <a:gd name="connsiteX2106" fmla="*/ 541925 w 6737350"/>
              <a:gd name="connsiteY2106" fmla="*/ 2401967 h 5407244"/>
              <a:gd name="connsiteX2107" fmla="*/ 571597 w 6737350"/>
              <a:gd name="connsiteY2107" fmla="*/ 2390304 h 5407244"/>
              <a:gd name="connsiteX2108" fmla="*/ 571597 w 6737350"/>
              <a:gd name="connsiteY2108" fmla="*/ 2390446 h 5407244"/>
              <a:gd name="connsiteX2109" fmla="*/ 571361 w 6737350"/>
              <a:gd name="connsiteY2109" fmla="*/ 2390537 h 5407244"/>
              <a:gd name="connsiteX2110" fmla="*/ 713113 w 6737350"/>
              <a:gd name="connsiteY2110" fmla="*/ 2364922 h 5407244"/>
              <a:gd name="connsiteX2111" fmla="*/ 678656 w 6737350"/>
              <a:gd name="connsiteY2111" fmla="*/ 2382505 h 5407244"/>
              <a:gd name="connsiteX2112" fmla="*/ 673693 w 6737350"/>
              <a:gd name="connsiteY2112" fmla="*/ 2412850 h 5407244"/>
              <a:gd name="connsiteX2113" fmla="*/ 659513 w 6737350"/>
              <a:gd name="connsiteY2113" fmla="*/ 2421216 h 5407244"/>
              <a:gd name="connsiteX2114" fmla="*/ 713113 w 6737350"/>
              <a:gd name="connsiteY2114" fmla="*/ 2364922 h 5407244"/>
              <a:gd name="connsiteX2115" fmla="*/ 5959434 w 6737350"/>
              <a:gd name="connsiteY2115" fmla="*/ 2306500 h 5407244"/>
              <a:gd name="connsiteX2116" fmla="*/ 5959434 w 6737350"/>
              <a:gd name="connsiteY2116" fmla="*/ 2314016 h 5407244"/>
              <a:gd name="connsiteX2117" fmla="*/ 5991481 w 6737350"/>
              <a:gd name="connsiteY2117" fmla="*/ 2396543 h 5407244"/>
              <a:gd name="connsiteX2118" fmla="*/ 5974890 w 6737350"/>
              <a:gd name="connsiteY2118" fmla="*/ 2388886 h 5407244"/>
              <a:gd name="connsiteX2119" fmla="*/ 5981413 w 6737350"/>
              <a:gd name="connsiteY2119" fmla="*/ 2486019 h 5407244"/>
              <a:gd name="connsiteX2120" fmla="*/ 5964964 w 6737350"/>
              <a:gd name="connsiteY2120" fmla="*/ 2470847 h 5407244"/>
              <a:gd name="connsiteX2121" fmla="*/ 5944970 w 6737350"/>
              <a:gd name="connsiteY2121" fmla="*/ 2418239 h 5407244"/>
              <a:gd name="connsiteX2122" fmla="*/ 5944970 w 6737350"/>
              <a:gd name="connsiteY2122" fmla="*/ 2388461 h 5407244"/>
              <a:gd name="connsiteX2123" fmla="*/ 5961703 w 6737350"/>
              <a:gd name="connsiteY2123" fmla="*/ 2388461 h 5407244"/>
              <a:gd name="connsiteX2124" fmla="*/ 5961703 w 6737350"/>
              <a:gd name="connsiteY2124" fmla="*/ 2358541 h 5407244"/>
              <a:gd name="connsiteX2125" fmla="*/ 5941142 w 6737350"/>
              <a:gd name="connsiteY2125" fmla="*/ 2335853 h 5407244"/>
              <a:gd name="connsiteX2126" fmla="*/ 5959434 w 6737350"/>
              <a:gd name="connsiteY2126" fmla="*/ 2306500 h 5407244"/>
              <a:gd name="connsiteX2127" fmla="*/ 5816783 w 6737350"/>
              <a:gd name="connsiteY2127" fmla="*/ 2288917 h 5407244"/>
              <a:gd name="connsiteX2128" fmla="*/ 5799908 w 6737350"/>
              <a:gd name="connsiteY2128" fmla="*/ 2296007 h 5407244"/>
              <a:gd name="connsiteX2129" fmla="*/ 5812244 w 6737350"/>
              <a:gd name="connsiteY2129" fmla="*/ 2318553 h 5407244"/>
              <a:gd name="connsiteX2130" fmla="*/ 5807992 w 6737350"/>
              <a:gd name="connsiteY2130" fmla="*/ 2318553 h 5407244"/>
              <a:gd name="connsiteX2131" fmla="*/ 5833090 w 6737350"/>
              <a:gd name="connsiteY2131" fmla="*/ 2319546 h 5407244"/>
              <a:gd name="connsiteX2132" fmla="*/ 5833232 w 6737350"/>
              <a:gd name="connsiteY2132" fmla="*/ 2318979 h 5407244"/>
              <a:gd name="connsiteX2133" fmla="*/ 5816783 w 6737350"/>
              <a:gd name="connsiteY2133" fmla="*/ 2288917 h 5407244"/>
              <a:gd name="connsiteX2134" fmla="*/ 5927246 w 6737350"/>
              <a:gd name="connsiteY2134" fmla="*/ 2261266 h 5407244"/>
              <a:gd name="connsiteX2135" fmla="*/ 5930932 w 6737350"/>
              <a:gd name="connsiteY2135" fmla="*/ 2291186 h 5407244"/>
              <a:gd name="connsiteX2136" fmla="*/ 5922708 w 6737350"/>
              <a:gd name="connsiteY2136" fmla="*/ 2276155 h 5407244"/>
              <a:gd name="connsiteX2137" fmla="*/ 5927246 w 6737350"/>
              <a:gd name="connsiteY2137" fmla="*/ 2261266 h 5407244"/>
              <a:gd name="connsiteX2138" fmla="*/ 5855069 w 6737350"/>
              <a:gd name="connsiteY2138" fmla="*/ 2259848 h 5407244"/>
              <a:gd name="connsiteX2139" fmla="*/ 5837770 w 6737350"/>
              <a:gd name="connsiteY2139" fmla="*/ 2296716 h 5407244"/>
              <a:gd name="connsiteX2140" fmla="*/ 5850248 w 6737350"/>
              <a:gd name="connsiteY2140" fmla="*/ 2304373 h 5407244"/>
              <a:gd name="connsiteX2141" fmla="*/ 5863294 w 6737350"/>
              <a:gd name="connsiteY2141" fmla="*/ 2260415 h 5407244"/>
              <a:gd name="connsiteX2142" fmla="*/ 5863435 w 6737350"/>
              <a:gd name="connsiteY2142" fmla="*/ 2259848 h 5407244"/>
              <a:gd name="connsiteX2143" fmla="*/ 5855069 w 6737350"/>
              <a:gd name="connsiteY2143" fmla="*/ 2259848 h 5407244"/>
              <a:gd name="connsiteX2144" fmla="*/ 5847687 w 6737350"/>
              <a:gd name="connsiteY2144" fmla="*/ 2232334 h 5407244"/>
              <a:gd name="connsiteX2145" fmla="*/ 5842734 w 6737350"/>
              <a:gd name="connsiteY2145" fmla="*/ 2236917 h 5407244"/>
              <a:gd name="connsiteX2146" fmla="*/ 5842732 w 6737350"/>
              <a:gd name="connsiteY2146" fmla="*/ 2236876 h 5407244"/>
              <a:gd name="connsiteX2147" fmla="*/ 5842165 w 6737350"/>
              <a:gd name="connsiteY2147" fmla="*/ 2237444 h 5407244"/>
              <a:gd name="connsiteX2148" fmla="*/ 5842734 w 6737350"/>
              <a:gd name="connsiteY2148" fmla="*/ 2236917 h 5407244"/>
              <a:gd name="connsiteX2149" fmla="*/ 5843220 w 6737350"/>
              <a:gd name="connsiteY2149" fmla="*/ 2249324 h 5407244"/>
              <a:gd name="connsiteX2150" fmla="*/ 5863719 w 6737350"/>
              <a:gd name="connsiteY2150" fmla="*/ 2244817 h 5407244"/>
              <a:gd name="connsiteX2151" fmla="*/ 5847687 w 6737350"/>
              <a:gd name="connsiteY2151" fmla="*/ 2232334 h 5407244"/>
              <a:gd name="connsiteX2152" fmla="*/ 5936179 w 6737350"/>
              <a:gd name="connsiteY2152" fmla="*/ 2186821 h 5407244"/>
              <a:gd name="connsiteX2153" fmla="*/ 5936888 w 6737350"/>
              <a:gd name="connsiteY2153" fmla="*/ 2186821 h 5407244"/>
              <a:gd name="connsiteX2154" fmla="*/ 5935754 w 6737350"/>
              <a:gd name="connsiteY2154" fmla="*/ 2254034 h 5407244"/>
              <a:gd name="connsiteX2155" fmla="*/ 5936179 w 6737350"/>
              <a:gd name="connsiteY2155" fmla="*/ 2186821 h 5407244"/>
              <a:gd name="connsiteX2156" fmla="*/ 5788510 w 6737350"/>
              <a:gd name="connsiteY2156" fmla="*/ 2182354 h 5407244"/>
              <a:gd name="connsiteX2157" fmla="*/ 5784169 w 6737350"/>
              <a:gd name="connsiteY2157" fmla="*/ 2191500 h 5407244"/>
              <a:gd name="connsiteX2158" fmla="*/ 5787590 w 6737350"/>
              <a:gd name="connsiteY2158" fmla="*/ 2196694 h 5407244"/>
              <a:gd name="connsiteX2159" fmla="*/ 5787728 w 6737350"/>
              <a:gd name="connsiteY2159" fmla="*/ 2199297 h 5407244"/>
              <a:gd name="connsiteX2160" fmla="*/ 5790285 w 6737350"/>
              <a:gd name="connsiteY2160" fmla="*/ 2198271 h 5407244"/>
              <a:gd name="connsiteX2161" fmla="*/ 5802121 w 6737350"/>
              <a:gd name="connsiteY2161" fmla="*/ 2200320 h 5407244"/>
              <a:gd name="connsiteX2162" fmla="*/ 5804198 w 6737350"/>
              <a:gd name="connsiteY2162" fmla="*/ 2199388 h 5407244"/>
              <a:gd name="connsiteX2163" fmla="*/ 5805439 w 6737350"/>
              <a:gd name="connsiteY2163" fmla="*/ 2184269 h 5407244"/>
              <a:gd name="connsiteX2164" fmla="*/ 5788510 w 6737350"/>
              <a:gd name="connsiteY2164" fmla="*/ 2182354 h 5407244"/>
              <a:gd name="connsiteX2165" fmla="*/ 5784878 w 6737350"/>
              <a:gd name="connsiteY2165" fmla="*/ 2131944 h 5407244"/>
              <a:gd name="connsiteX2166" fmla="*/ 5784878 w 6737350"/>
              <a:gd name="connsiteY2166" fmla="*/ 2161864 h 5407244"/>
              <a:gd name="connsiteX2167" fmla="*/ 5805864 w 6737350"/>
              <a:gd name="connsiteY2167" fmla="*/ 2132512 h 5407244"/>
              <a:gd name="connsiteX2168" fmla="*/ 5806006 w 6737350"/>
              <a:gd name="connsiteY2168" fmla="*/ 2131944 h 5407244"/>
              <a:gd name="connsiteX2169" fmla="*/ 5784878 w 6737350"/>
              <a:gd name="connsiteY2169" fmla="*/ 2131944 h 5407244"/>
              <a:gd name="connsiteX2170" fmla="*/ 866541 w 6737350"/>
              <a:gd name="connsiteY2170" fmla="*/ 2114077 h 5407244"/>
              <a:gd name="connsiteX2171" fmla="*/ 866541 w 6737350"/>
              <a:gd name="connsiteY2171" fmla="*/ 2114219 h 5407244"/>
              <a:gd name="connsiteX2172" fmla="*/ 866369 w 6737350"/>
              <a:gd name="connsiteY2172" fmla="*/ 2114182 h 5407244"/>
              <a:gd name="connsiteX2173" fmla="*/ 772669 w 6737350"/>
              <a:gd name="connsiteY2173" fmla="*/ 2106136 h 5407244"/>
              <a:gd name="connsiteX2174" fmla="*/ 780326 w 6737350"/>
              <a:gd name="connsiteY2174" fmla="*/ 2113084 h 5407244"/>
              <a:gd name="connsiteX2175" fmla="*/ 730980 w 6737350"/>
              <a:gd name="connsiteY2175" fmla="*/ 2124287 h 5407244"/>
              <a:gd name="connsiteX2176" fmla="*/ 744167 w 6737350"/>
              <a:gd name="connsiteY2176" fmla="*/ 2108263 h 5407244"/>
              <a:gd name="connsiteX2177" fmla="*/ 772669 w 6737350"/>
              <a:gd name="connsiteY2177" fmla="*/ 2106136 h 5407244"/>
              <a:gd name="connsiteX2178" fmla="*/ 822902 w 6737350"/>
              <a:gd name="connsiteY2178" fmla="*/ 2104984 h 5407244"/>
              <a:gd name="connsiteX2179" fmla="*/ 866369 w 6737350"/>
              <a:gd name="connsiteY2179" fmla="*/ 2114182 h 5407244"/>
              <a:gd name="connsiteX2180" fmla="*/ 850537 w 6737350"/>
              <a:gd name="connsiteY2180" fmla="*/ 2123879 h 5407244"/>
              <a:gd name="connsiteX2181" fmla="*/ 787984 w 6737350"/>
              <a:gd name="connsiteY2181" fmla="*/ 2119891 h 5407244"/>
              <a:gd name="connsiteX2182" fmla="*/ 822902 w 6737350"/>
              <a:gd name="connsiteY2182" fmla="*/ 2104984 h 5407244"/>
              <a:gd name="connsiteX2183" fmla="*/ 974195 w 6737350"/>
              <a:gd name="connsiteY2183" fmla="*/ 2015395 h 5407244"/>
              <a:gd name="connsiteX2184" fmla="*/ 961122 w 6737350"/>
              <a:gd name="connsiteY2184" fmla="*/ 2023892 h 5407244"/>
              <a:gd name="connsiteX2185" fmla="*/ 1031597 w 6737350"/>
              <a:gd name="connsiteY2185" fmla="*/ 2019496 h 5407244"/>
              <a:gd name="connsiteX2186" fmla="*/ 1032022 w 6737350"/>
              <a:gd name="connsiteY2186" fmla="*/ 2018646 h 5407244"/>
              <a:gd name="connsiteX2187" fmla="*/ 974195 w 6737350"/>
              <a:gd name="connsiteY2187" fmla="*/ 2015395 h 5407244"/>
              <a:gd name="connsiteX2188" fmla="*/ 5879884 w 6737350"/>
              <a:gd name="connsiteY2188" fmla="*/ 2006309 h 5407244"/>
              <a:gd name="connsiteX2189" fmla="*/ 5862726 w 6737350"/>
              <a:gd name="connsiteY2189" fmla="*/ 2013541 h 5407244"/>
              <a:gd name="connsiteX2190" fmla="*/ 5883571 w 6737350"/>
              <a:gd name="connsiteY2190" fmla="*/ 2036796 h 5407244"/>
              <a:gd name="connsiteX2191" fmla="*/ 5883713 w 6737350"/>
              <a:gd name="connsiteY2191" fmla="*/ 2036229 h 5407244"/>
              <a:gd name="connsiteX2192" fmla="*/ 5879884 w 6737350"/>
              <a:gd name="connsiteY2192" fmla="*/ 2006309 h 5407244"/>
              <a:gd name="connsiteX2193" fmla="*/ 894919 w 6737350"/>
              <a:gd name="connsiteY2193" fmla="*/ 2000406 h 5407244"/>
              <a:gd name="connsiteX2194" fmla="*/ 852077 w 6737350"/>
              <a:gd name="connsiteY2194" fmla="*/ 2017228 h 5407244"/>
              <a:gd name="connsiteX2195" fmla="*/ 887244 w 6737350"/>
              <a:gd name="connsiteY2195" fmla="*/ 2007160 h 5407244"/>
              <a:gd name="connsiteX2196" fmla="*/ 938292 w 6737350"/>
              <a:gd name="connsiteY2196" fmla="*/ 2019071 h 5407244"/>
              <a:gd name="connsiteX2197" fmla="*/ 938292 w 6737350"/>
              <a:gd name="connsiteY2197" fmla="*/ 2018362 h 5407244"/>
              <a:gd name="connsiteX2198" fmla="*/ 894919 w 6737350"/>
              <a:gd name="connsiteY2198" fmla="*/ 2000406 h 5407244"/>
              <a:gd name="connsiteX2199" fmla="*/ 1444615 w 6737350"/>
              <a:gd name="connsiteY2199" fmla="*/ 1988928 h 5407244"/>
              <a:gd name="connsiteX2200" fmla="*/ 1444436 w 6737350"/>
              <a:gd name="connsiteY2200" fmla="*/ 1989196 h 5407244"/>
              <a:gd name="connsiteX2201" fmla="*/ 1444587 w 6737350"/>
              <a:gd name="connsiteY2201" fmla="*/ 1989212 h 5407244"/>
              <a:gd name="connsiteX2202" fmla="*/ 1450161 w 6737350"/>
              <a:gd name="connsiteY2202" fmla="*/ 1974354 h 5407244"/>
              <a:gd name="connsiteX2203" fmla="*/ 1425121 w 6737350"/>
              <a:gd name="connsiteY2203" fmla="*/ 1989281 h 5407244"/>
              <a:gd name="connsiteX2204" fmla="*/ 1424099 w 6737350"/>
              <a:gd name="connsiteY2204" fmla="*/ 1989293 h 5407244"/>
              <a:gd name="connsiteX2205" fmla="*/ 1423674 w 6737350"/>
              <a:gd name="connsiteY2205" fmla="*/ 1990144 h 5407244"/>
              <a:gd name="connsiteX2206" fmla="*/ 1425121 w 6737350"/>
              <a:gd name="connsiteY2206" fmla="*/ 1989281 h 5407244"/>
              <a:gd name="connsiteX2207" fmla="*/ 1443271 w 6737350"/>
              <a:gd name="connsiteY2207" fmla="*/ 1989071 h 5407244"/>
              <a:gd name="connsiteX2208" fmla="*/ 1443705 w 6737350"/>
              <a:gd name="connsiteY2208" fmla="*/ 1989118 h 5407244"/>
              <a:gd name="connsiteX2209" fmla="*/ 1448789 w 6737350"/>
              <a:gd name="connsiteY2209" fmla="*/ 1979305 h 5407244"/>
              <a:gd name="connsiteX2210" fmla="*/ 1453405 w 6737350"/>
              <a:gd name="connsiteY2210" fmla="*/ 1974705 h 5407244"/>
              <a:gd name="connsiteX2211" fmla="*/ 1250252 w 6737350"/>
              <a:gd name="connsiteY2211" fmla="*/ 1972561 h 5407244"/>
              <a:gd name="connsiteX2212" fmla="*/ 1122632 w 6737350"/>
              <a:gd name="connsiteY2212" fmla="*/ 1989577 h 5407244"/>
              <a:gd name="connsiteX2213" fmla="*/ 1250961 w 6737350"/>
              <a:gd name="connsiteY2213" fmla="*/ 1980643 h 5407244"/>
              <a:gd name="connsiteX2214" fmla="*/ 1250252 w 6737350"/>
              <a:gd name="connsiteY2214" fmla="*/ 1979934 h 5407244"/>
              <a:gd name="connsiteX2215" fmla="*/ 1250252 w 6737350"/>
              <a:gd name="connsiteY2215" fmla="*/ 1972561 h 5407244"/>
              <a:gd name="connsiteX2216" fmla="*/ 762601 w 6737350"/>
              <a:gd name="connsiteY2216" fmla="*/ 1972277 h 5407244"/>
              <a:gd name="connsiteX2217" fmla="*/ 756079 w 6737350"/>
              <a:gd name="connsiteY2217" fmla="*/ 1980218 h 5407244"/>
              <a:gd name="connsiteX2218" fmla="*/ 770259 w 6737350"/>
              <a:gd name="connsiteY2218" fmla="*/ 1986599 h 5407244"/>
              <a:gd name="connsiteX2219" fmla="*/ 728569 w 6737350"/>
              <a:gd name="connsiteY2219" fmla="*/ 2004749 h 5407244"/>
              <a:gd name="connsiteX2220" fmla="*/ 762601 w 6737350"/>
              <a:gd name="connsiteY2220" fmla="*/ 1972277 h 5407244"/>
              <a:gd name="connsiteX2221" fmla="*/ 5907212 w 6737350"/>
              <a:gd name="connsiteY2221" fmla="*/ 1863804 h 5407244"/>
              <a:gd name="connsiteX2222" fmla="*/ 5908102 w 6737350"/>
              <a:gd name="connsiteY2222" fmla="*/ 1865644 h 5407244"/>
              <a:gd name="connsiteX2223" fmla="*/ 5907394 w 6737350"/>
              <a:gd name="connsiteY2223" fmla="*/ 1865644 h 5407244"/>
              <a:gd name="connsiteX2224" fmla="*/ 5893621 w 6737350"/>
              <a:gd name="connsiteY2224" fmla="*/ 1829591 h 5407244"/>
              <a:gd name="connsiteX2225" fmla="*/ 5904994 w 6737350"/>
              <a:gd name="connsiteY2225" fmla="*/ 1841396 h 5407244"/>
              <a:gd name="connsiteX2226" fmla="*/ 5907212 w 6737350"/>
              <a:gd name="connsiteY2226" fmla="*/ 1863804 h 5407244"/>
              <a:gd name="connsiteX2227" fmla="*/ 5900846 w 6737350"/>
              <a:gd name="connsiteY2227" fmla="*/ 1850648 h 5407244"/>
              <a:gd name="connsiteX2228" fmla="*/ 5869958 w 6737350"/>
              <a:gd name="connsiteY2228" fmla="*/ 1842672 h 5407244"/>
              <a:gd name="connsiteX2229" fmla="*/ 5893621 w 6737350"/>
              <a:gd name="connsiteY2229" fmla="*/ 1829591 h 5407244"/>
              <a:gd name="connsiteX2230" fmla="*/ 5951837 w 6737350"/>
              <a:gd name="connsiteY2230" fmla="*/ 1791390 h 5407244"/>
              <a:gd name="connsiteX2231" fmla="*/ 5951919 w 6737350"/>
              <a:gd name="connsiteY2231" fmla="*/ 1791766 h 5407244"/>
              <a:gd name="connsiteX2232" fmla="*/ 5951601 w 6737350"/>
              <a:gd name="connsiteY2232" fmla="*/ 1791751 h 5407244"/>
              <a:gd name="connsiteX2233" fmla="*/ 1340011 w 6737350"/>
              <a:gd name="connsiteY2233" fmla="*/ 1779996 h 5407244"/>
              <a:gd name="connsiteX2234" fmla="*/ 1340867 w 6737350"/>
              <a:gd name="connsiteY2234" fmla="*/ 1793288 h 5407244"/>
              <a:gd name="connsiteX2235" fmla="*/ 1351347 w 6737350"/>
              <a:gd name="connsiteY2235" fmla="*/ 1793676 h 5407244"/>
              <a:gd name="connsiteX2236" fmla="*/ 1346355 w 6737350"/>
              <a:gd name="connsiteY2236" fmla="*/ 1787161 h 5407244"/>
              <a:gd name="connsiteX2237" fmla="*/ 1340011 w 6737350"/>
              <a:gd name="connsiteY2237" fmla="*/ 1779996 h 5407244"/>
              <a:gd name="connsiteX2238" fmla="*/ 5949171 w 6737350"/>
              <a:gd name="connsiteY2238" fmla="*/ 1779163 h 5407244"/>
              <a:gd name="connsiteX2239" fmla="*/ 5956314 w 6737350"/>
              <a:gd name="connsiteY2239" fmla="*/ 1784534 h 5407244"/>
              <a:gd name="connsiteX2240" fmla="*/ 5951837 w 6737350"/>
              <a:gd name="connsiteY2240" fmla="*/ 1791390 h 5407244"/>
              <a:gd name="connsiteX2241" fmla="*/ 1451197 w 6737350"/>
              <a:gd name="connsiteY2241" fmla="*/ 1776731 h 5407244"/>
              <a:gd name="connsiteX2242" fmla="*/ 1447741 w 6737350"/>
              <a:gd name="connsiteY2242" fmla="*/ 1783734 h 5407244"/>
              <a:gd name="connsiteX2243" fmla="*/ 1445820 w 6737350"/>
              <a:gd name="connsiteY2243" fmla="*/ 1789042 h 5407244"/>
              <a:gd name="connsiteX2244" fmla="*/ 1455951 w 6737350"/>
              <a:gd name="connsiteY2244" fmla="*/ 1787667 h 5407244"/>
              <a:gd name="connsiteX2245" fmla="*/ 1459546 w 6737350"/>
              <a:gd name="connsiteY2245" fmla="*/ 1778009 h 5407244"/>
              <a:gd name="connsiteX2246" fmla="*/ 1451197 w 6737350"/>
              <a:gd name="connsiteY2246" fmla="*/ 1776731 h 5407244"/>
              <a:gd name="connsiteX2247" fmla="*/ 1352963 w 6737350"/>
              <a:gd name="connsiteY2247" fmla="*/ 1763927 h 5407244"/>
              <a:gd name="connsiteX2248" fmla="*/ 1352117 w 6737350"/>
              <a:gd name="connsiteY2248" fmla="*/ 1764681 h 5407244"/>
              <a:gd name="connsiteX2249" fmla="*/ 1345967 w 6737350"/>
              <a:gd name="connsiteY2249" fmla="*/ 1765957 h 5407244"/>
              <a:gd name="connsiteX2250" fmla="*/ 1361848 w 6737350"/>
              <a:gd name="connsiteY2250" fmla="*/ 1768935 h 5407244"/>
              <a:gd name="connsiteX2251" fmla="*/ 1356542 w 6737350"/>
              <a:gd name="connsiteY2251" fmla="*/ 1791122 h 5407244"/>
              <a:gd name="connsiteX2252" fmla="*/ 1352175 w 6737350"/>
              <a:gd name="connsiteY2252" fmla="*/ 1793706 h 5407244"/>
              <a:gd name="connsiteX2253" fmla="*/ 1381383 w 6737350"/>
              <a:gd name="connsiteY2253" fmla="*/ 1794785 h 5407244"/>
              <a:gd name="connsiteX2254" fmla="*/ 1382268 w 6737350"/>
              <a:gd name="connsiteY2254" fmla="*/ 1787936 h 5407244"/>
              <a:gd name="connsiteX2255" fmla="*/ 1389048 w 6737350"/>
              <a:gd name="connsiteY2255" fmla="*/ 1778664 h 5407244"/>
              <a:gd name="connsiteX2256" fmla="*/ 1391745 w 6737350"/>
              <a:gd name="connsiteY2256" fmla="*/ 1765780 h 5407244"/>
              <a:gd name="connsiteX2257" fmla="*/ 1386341 w 6737350"/>
              <a:gd name="connsiteY2257" fmla="*/ 1765862 h 5407244"/>
              <a:gd name="connsiteX2258" fmla="*/ 1388507 w 6737350"/>
              <a:gd name="connsiteY2258" fmla="*/ 1766383 h 5407244"/>
              <a:gd name="connsiteX2259" fmla="*/ 1370760 w 6737350"/>
              <a:gd name="connsiteY2259" fmla="*/ 1772504 h 5407244"/>
              <a:gd name="connsiteX2260" fmla="*/ 1371202 w 6737350"/>
              <a:gd name="connsiteY2260" fmla="*/ 1766094 h 5407244"/>
              <a:gd name="connsiteX2261" fmla="*/ 1371050 w 6737350"/>
              <a:gd name="connsiteY2261" fmla="*/ 1766096 h 5407244"/>
              <a:gd name="connsiteX2262" fmla="*/ 1343775 w 6737350"/>
              <a:gd name="connsiteY2262" fmla="*/ 1762825 h 5407244"/>
              <a:gd name="connsiteX2263" fmla="*/ 1343840 w 6737350"/>
              <a:gd name="connsiteY2263" fmla="*/ 1766383 h 5407244"/>
              <a:gd name="connsiteX2264" fmla="*/ 1344852 w 6737350"/>
              <a:gd name="connsiteY2264" fmla="*/ 1762954 h 5407244"/>
              <a:gd name="connsiteX2265" fmla="*/ 1447843 w 6737350"/>
              <a:gd name="connsiteY2265" fmla="*/ 1761970 h 5407244"/>
              <a:gd name="connsiteX2266" fmla="*/ 1433864 w 6737350"/>
              <a:gd name="connsiteY2266" fmla="*/ 1765136 h 5407244"/>
              <a:gd name="connsiteX2267" fmla="*/ 1408287 w 6737350"/>
              <a:gd name="connsiteY2267" fmla="*/ 1765527 h 5407244"/>
              <a:gd name="connsiteX2268" fmla="*/ 1407508 w 6737350"/>
              <a:gd name="connsiteY2268" fmla="*/ 1772338 h 5407244"/>
              <a:gd name="connsiteX2269" fmla="*/ 1404098 w 6737350"/>
              <a:gd name="connsiteY2269" fmla="*/ 1768889 h 5407244"/>
              <a:gd name="connsiteX2270" fmla="*/ 1403818 w 6737350"/>
              <a:gd name="connsiteY2270" fmla="*/ 1765595 h 5407244"/>
              <a:gd name="connsiteX2271" fmla="*/ 1396481 w 6737350"/>
              <a:gd name="connsiteY2271" fmla="*/ 1765707 h 5407244"/>
              <a:gd name="connsiteX2272" fmla="*/ 1394746 w 6737350"/>
              <a:gd name="connsiteY2272" fmla="*/ 1775033 h 5407244"/>
              <a:gd name="connsiteX2273" fmla="*/ 1386876 w 6737350"/>
              <a:gd name="connsiteY2273" fmla="*/ 1792385 h 5407244"/>
              <a:gd name="connsiteX2274" fmla="*/ 1386259 w 6737350"/>
              <a:gd name="connsiteY2274" fmla="*/ 1794965 h 5407244"/>
              <a:gd name="connsiteX2275" fmla="*/ 1398775 w 6737350"/>
              <a:gd name="connsiteY2275" fmla="*/ 1795428 h 5407244"/>
              <a:gd name="connsiteX2276" fmla="*/ 1438765 w 6737350"/>
              <a:gd name="connsiteY2276" fmla="*/ 1790000 h 5407244"/>
              <a:gd name="connsiteX2277" fmla="*/ 1440562 w 6737350"/>
              <a:gd name="connsiteY2277" fmla="*/ 1778310 h 5407244"/>
              <a:gd name="connsiteX2278" fmla="*/ 1438276 w 6737350"/>
              <a:gd name="connsiteY2278" fmla="*/ 1770777 h 5407244"/>
              <a:gd name="connsiteX2279" fmla="*/ 5926820 w 6737350"/>
              <a:gd name="connsiteY2279" fmla="*/ 1754189 h 5407244"/>
              <a:gd name="connsiteX2280" fmla="*/ 5939582 w 6737350"/>
              <a:gd name="connsiteY2280" fmla="*/ 1761846 h 5407244"/>
              <a:gd name="connsiteX2281" fmla="*/ 5934903 w 6737350"/>
              <a:gd name="connsiteY2281" fmla="*/ 1784109 h 5407244"/>
              <a:gd name="connsiteX2282" fmla="*/ 5941443 w 6737350"/>
              <a:gd name="connsiteY2282" fmla="*/ 1791287 h 5407244"/>
              <a:gd name="connsiteX2283" fmla="*/ 5951601 w 6737350"/>
              <a:gd name="connsiteY2283" fmla="*/ 1791751 h 5407244"/>
              <a:gd name="connsiteX2284" fmla="*/ 5946441 w 6737350"/>
              <a:gd name="connsiteY2284" fmla="*/ 1799654 h 5407244"/>
              <a:gd name="connsiteX2285" fmla="*/ 5938627 w 6737350"/>
              <a:gd name="connsiteY2285" fmla="*/ 1799430 h 5407244"/>
              <a:gd name="connsiteX2286" fmla="*/ 5934639 w 6737350"/>
              <a:gd name="connsiteY2286" fmla="*/ 1792044 h 5407244"/>
              <a:gd name="connsiteX2287" fmla="*/ 5934761 w 6737350"/>
              <a:gd name="connsiteY2287" fmla="*/ 1791624 h 5407244"/>
              <a:gd name="connsiteX2288" fmla="*/ 5934336 w 6737350"/>
              <a:gd name="connsiteY2288" fmla="*/ 1791482 h 5407244"/>
              <a:gd name="connsiteX2289" fmla="*/ 5934639 w 6737350"/>
              <a:gd name="connsiteY2289" fmla="*/ 1792044 h 5407244"/>
              <a:gd name="connsiteX2290" fmla="*/ 5928911 w 6737350"/>
              <a:gd name="connsiteY2290" fmla="*/ 1811813 h 5407244"/>
              <a:gd name="connsiteX2291" fmla="*/ 5925402 w 6737350"/>
              <a:gd name="connsiteY2291" fmla="*/ 1836149 h 5407244"/>
              <a:gd name="connsiteX2292" fmla="*/ 5926820 w 6737350"/>
              <a:gd name="connsiteY2292" fmla="*/ 1754189 h 5407244"/>
              <a:gd name="connsiteX2293" fmla="*/ 1190555 w 6737350"/>
              <a:gd name="connsiteY2293" fmla="*/ 1745687 h 5407244"/>
              <a:gd name="connsiteX2294" fmla="*/ 1105049 w 6737350"/>
              <a:gd name="connsiteY2294" fmla="*/ 1767092 h 5407244"/>
              <a:gd name="connsiteX2295" fmla="*/ 1250671 w 6737350"/>
              <a:gd name="connsiteY2295" fmla="*/ 1789957 h 5407244"/>
              <a:gd name="connsiteX2296" fmla="*/ 1313821 w 6737350"/>
              <a:gd name="connsiteY2296" fmla="*/ 1792289 h 5407244"/>
              <a:gd name="connsiteX2297" fmla="*/ 1314607 w 6737350"/>
              <a:gd name="connsiteY2297" fmla="*/ 1791546 h 5407244"/>
              <a:gd name="connsiteX2298" fmla="*/ 1332354 w 6737350"/>
              <a:gd name="connsiteY2298" fmla="*/ 1786660 h 5407244"/>
              <a:gd name="connsiteX2299" fmla="*/ 1339770 w 6737350"/>
              <a:gd name="connsiteY2299" fmla="*/ 1762345 h 5407244"/>
              <a:gd name="connsiteX2300" fmla="*/ 1329573 w 6737350"/>
              <a:gd name="connsiteY2300" fmla="*/ 1761122 h 5407244"/>
              <a:gd name="connsiteX2301" fmla="*/ 1323624 w 6737350"/>
              <a:gd name="connsiteY2301" fmla="*/ 1766595 h 5407244"/>
              <a:gd name="connsiteX2302" fmla="*/ 1311793 w 6737350"/>
              <a:gd name="connsiteY2302" fmla="*/ 1759718 h 5407244"/>
              <a:gd name="connsiteX2303" fmla="*/ 1311980 w 6737350"/>
              <a:gd name="connsiteY2303" fmla="*/ 1759013 h 5407244"/>
              <a:gd name="connsiteX2304" fmla="*/ 1308990 w 6737350"/>
              <a:gd name="connsiteY2304" fmla="*/ 1758654 h 5407244"/>
              <a:gd name="connsiteX2305" fmla="*/ 1292096 w 6737350"/>
              <a:gd name="connsiteY2305" fmla="*/ 1756122 h 5407244"/>
              <a:gd name="connsiteX2306" fmla="*/ 1291759 w 6737350"/>
              <a:gd name="connsiteY2306" fmla="*/ 1756576 h 5407244"/>
              <a:gd name="connsiteX2307" fmla="*/ 1291657 w 6737350"/>
              <a:gd name="connsiteY2307" fmla="*/ 1765674 h 5407244"/>
              <a:gd name="connsiteX2308" fmla="*/ 1285560 w 6737350"/>
              <a:gd name="connsiteY2308" fmla="*/ 1756882 h 5407244"/>
              <a:gd name="connsiteX2309" fmla="*/ 1287035 w 6737350"/>
              <a:gd name="connsiteY2309" fmla="*/ 1755363 h 5407244"/>
              <a:gd name="connsiteX2310" fmla="*/ 1248539 w 6737350"/>
              <a:gd name="connsiteY2310" fmla="*/ 1749591 h 5407244"/>
              <a:gd name="connsiteX2311" fmla="*/ 1190555 w 6737350"/>
              <a:gd name="connsiteY2311" fmla="*/ 1745687 h 5407244"/>
              <a:gd name="connsiteX2312" fmla="*/ 6307579 w 6737350"/>
              <a:gd name="connsiteY2312" fmla="*/ 1731829 h 5407244"/>
              <a:gd name="connsiteX2313" fmla="*/ 6297716 w 6737350"/>
              <a:gd name="connsiteY2313" fmla="*/ 1746926 h 5407244"/>
              <a:gd name="connsiteX2314" fmla="*/ 6244594 w 6737350"/>
              <a:gd name="connsiteY2314" fmla="*/ 1776876 h 5407244"/>
              <a:gd name="connsiteX2315" fmla="*/ 6219212 w 6737350"/>
              <a:gd name="connsiteY2315" fmla="*/ 1757592 h 5407244"/>
              <a:gd name="connsiteX2316" fmla="*/ 6284917 w 6737350"/>
              <a:gd name="connsiteY2316" fmla="*/ 1742417 h 5407244"/>
              <a:gd name="connsiteX2317" fmla="*/ 6307979 w 6737350"/>
              <a:gd name="connsiteY2317" fmla="*/ 1731217 h 5407244"/>
              <a:gd name="connsiteX2318" fmla="*/ 6307979 w 6737350"/>
              <a:gd name="connsiteY2318" fmla="*/ 1731642 h 5407244"/>
              <a:gd name="connsiteX2319" fmla="*/ 6307579 w 6737350"/>
              <a:gd name="connsiteY2319" fmla="*/ 1731829 h 5407244"/>
              <a:gd name="connsiteX2320" fmla="*/ 5819336 w 6737350"/>
              <a:gd name="connsiteY2320" fmla="*/ 1722426 h 5407244"/>
              <a:gd name="connsiteX2321" fmla="*/ 5793244 w 6737350"/>
              <a:gd name="connsiteY2321" fmla="*/ 1744121 h 5407244"/>
              <a:gd name="connsiteX2322" fmla="*/ 5793386 w 6737350"/>
              <a:gd name="connsiteY2322" fmla="*/ 1743979 h 5407244"/>
              <a:gd name="connsiteX2323" fmla="*/ 5853651 w 6737350"/>
              <a:gd name="connsiteY2323" fmla="*/ 1744830 h 5407244"/>
              <a:gd name="connsiteX2324" fmla="*/ 5853651 w 6737350"/>
              <a:gd name="connsiteY2324" fmla="*/ 1730650 h 5407244"/>
              <a:gd name="connsiteX2325" fmla="*/ 5840747 w 6737350"/>
              <a:gd name="connsiteY2325" fmla="*/ 1730650 h 5407244"/>
              <a:gd name="connsiteX2326" fmla="*/ 5823306 w 6737350"/>
              <a:gd name="connsiteY2326" fmla="*/ 1744830 h 5407244"/>
              <a:gd name="connsiteX2327" fmla="*/ 5819336 w 6737350"/>
              <a:gd name="connsiteY2327" fmla="*/ 1722426 h 5407244"/>
              <a:gd name="connsiteX2328" fmla="*/ 1256090 w 6737350"/>
              <a:gd name="connsiteY2328" fmla="*/ 1718520 h 5407244"/>
              <a:gd name="connsiteX2329" fmla="*/ 1237137 w 6737350"/>
              <a:gd name="connsiteY2329" fmla="*/ 1719791 h 5407244"/>
              <a:gd name="connsiteX2330" fmla="*/ 1228947 w 6737350"/>
              <a:gd name="connsiteY2330" fmla="*/ 1722456 h 5407244"/>
              <a:gd name="connsiteX2331" fmla="*/ 1238122 w 6737350"/>
              <a:gd name="connsiteY2331" fmla="*/ 1726429 h 5407244"/>
              <a:gd name="connsiteX2332" fmla="*/ 1552850 w 6737350"/>
              <a:gd name="connsiteY2332" fmla="*/ 1680309 h 5407244"/>
              <a:gd name="connsiteX2333" fmla="*/ 1553257 w 6737350"/>
              <a:gd name="connsiteY2333" fmla="*/ 1680609 h 5407244"/>
              <a:gd name="connsiteX2334" fmla="*/ 1553930 w 6737350"/>
              <a:gd name="connsiteY2334" fmla="*/ 1680716 h 5407244"/>
              <a:gd name="connsiteX2335" fmla="*/ 1255021 w 6737350"/>
              <a:gd name="connsiteY2335" fmla="*/ 1678961 h 5407244"/>
              <a:gd name="connsiteX2336" fmla="*/ 1252308 w 6737350"/>
              <a:gd name="connsiteY2336" fmla="*/ 1681604 h 5407244"/>
              <a:gd name="connsiteX2337" fmla="*/ 1246848 w 6737350"/>
              <a:gd name="connsiteY2337" fmla="*/ 1679318 h 5407244"/>
              <a:gd name="connsiteX2338" fmla="*/ 1246848 w 6737350"/>
              <a:gd name="connsiteY2338" fmla="*/ 1691102 h 5407244"/>
              <a:gd name="connsiteX2339" fmla="*/ 1253756 w 6737350"/>
              <a:gd name="connsiteY2339" fmla="*/ 1692688 h 5407244"/>
              <a:gd name="connsiteX2340" fmla="*/ 1254400 w 6737350"/>
              <a:gd name="connsiteY2340" fmla="*/ 1691317 h 5407244"/>
              <a:gd name="connsiteX2341" fmla="*/ 1257054 w 6737350"/>
              <a:gd name="connsiteY2341" fmla="*/ 1685404 h 5407244"/>
              <a:gd name="connsiteX2342" fmla="*/ 1258514 w 6737350"/>
              <a:gd name="connsiteY2342" fmla="*/ 1679651 h 5407244"/>
              <a:gd name="connsiteX2343" fmla="*/ 1219406 w 6737350"/>
              <a:gd name="connsiteY2343" fmla="*/ 1669186 h 5407244"/>
              <a:gd name="connsiteX2344" fmla="*/ 1207034 w 6737350"/>
              <a:gd name="connsiteY2344" fmla="*/ 1669761 h 5407244"/>
              <a:gd name="connsiteX2345" fmla="*/ 1206642 w 6737350"/>
              <a:gd name="connsiteY2345" fmla="*/ 1670021 h 5407244"/>
              <a:gd name="connsiteX2346" fmla="*/ 1205931 w 6737350"/>
              <a:gd name="connsiteY2346" fmla="*/ 1669919 h 5407244"/>
              <a:gd name="connsiteX2347" fmla="*/ 1193107 w 6737350"/>
              <a:gd name="connsiteY2347" fmla="*/ 1685841 h 5407244"/>
              <a:gd name="connsiteX2348" fmla="*/ 1193107 w 6737350"/>
              <a:gd name="connsiteY2348" fmla="*/ 1686124 h 5407244"/>
              <a:gd name="connsiteX2349" fmla="*/ 1218204 w 6737350"/>
              <a:gd name="connsiteY2349" fmla="*/ 1682790 h 5407244"/>
              <a:gd name="connsiteX2350" fmla="*/ 1234561 w 6737350"/>
              <a:gd name="connsiteY2350" fmla="*/ 1687902 h 5407244"/>
              <a:gd name="connsiteX2351" fmla="*/ 1239758 w 6737350"/>
              <a:gd name="connsiteY2351" fmla="*/ 1685699 h 5407244"/>
              <a:gd name="connsiteX2352" fmla="*/ 1236538 w 6737350"/>
              <a:gd name="connsiteY2352" fmla="*/ 1674634 h 5407244"/>
              <a:gd name="connsiteX2353" fmla="*/ 1232412 w 6737350"/>
              <a:gd name="connsiteY2353" fmla="*/ 1673322 h 5407244"/>
              <a:gd name="connsiteX2354" fmla="*/ 1228911 w 6737350"/>
              <a:gd name="connsiteY2354" fmla="*/ 1673238 h 5407244"/>
              <a:gd name="connsiteX2355" fmla="*/ 1223128 w 6737350"/>
              <a:gd name="connsiteY2355" fmla="*/ 1670962 h 5407244"/>
              <a:gd name="connsiteX2356" fmla="*/ 1223059 w 6737350"/>
              <a:gd name="connsiteY2356" fmla="*/ 1670348 h 5407244"/>
              <a:gd name="connsiteX2357" fmla="*/ 1224019 w 6737350"/>
              <a:gd name="connsiteY2357" fmla="*/ 1652375 h 5407244"/>
              <a:gd name="connsiteX2358" fmla="*/ 1221639 w 6737350"/>
              <a:gd name="connsiteY2358" fmla="*/ 1655570 h 5407244"/>
              <a:gd name="connsiteX2359" fmla="*/ 1223455 w 6737350"/>
              <a:gd name="connsiteY2359" fmla="*/ 1656674 h 5407244"/>
              <a:gd name="connsiteX2360" fmla="*/ 905394 w 6737350"/>
              <a:gd name="connsiteY2360" fmla="*/ 1640748 h 5407244"/>
              <a:gd name="connsiteX2361" fmla="*/ 914753 w 6737350"/>
              <a:gd name="connsiteY2361" fmla="*/ 1649539 h 5407244"/>
              <a:gd name="connsiteX2362" fmla="*/ 914611 w 6737350"/>
              <a:gd name="connsiteY2362" fmla="*/ 1650107 h 5407244"/>
              <a:gd name="connsiteX2363" fmla="*/ 905394 w 6737350"/>
              <a:gd name="connsiteY2363" fmla="*/ 1640748 h 5407244"/>
              <a:gd name="connsiteX2364" fmla="*/ 1521554 w 6737350"/>
              <a:gd name="connsiteY2364" fmla="*/ 1635301 h 5407244"/>
              <a:gd name="connsiteX2365" fmla="*/ 1519452 w 6737350"/>
              <a:gd name="connsiteY2365" fmla="*/ 1635732 h 5407244"/>
              <a:gd name="connsiteX2366" fmla="*/ 1517234 w 6737350"/>
              <a:gd name="connsiteY2366" fmla="*/ 1639523 h 5407244"/>
              <a:gd name="connsiteX2367" fmla="*/ 1528181 w 6737350"/>
              <a:gd name="connsiteY2367" fmla="*/ 1641174 h 5407244"/>
              <a:gd name="connsiteX2368" fmla="*/ 1515023 w 6737350"/>
              <a:gd name="connsiteY2368" fmla="*/ 1643301 h 5407244"/>
              <a:gd name="connsiteX2369" fmla="*/ 1512866 w 6737350"/>
              <a:gd name="connsiteY2369" fmla="*/ 1646987 h 5407244"/>
              <a:gd name="connsiteX2370" fmla="*/ 1498647 w 6737350"/>
              <a:gd name="connsiteY2370" fmla="*/ 1648000 h 5407244"/>
              <a:gd name="connsiteX2371" fmla="*/ 1496221 w 6737350"/>
              <a:gd name="connsiteY2371" fmla="*/ 1646342 h 5407244"/>
              <a:gd name="connsiteX2372" fmla="*/ 1491843 w 6737350"/>
              <a:gd name="connsiteY2372" fmla="*/ 1647050 h 5407244"/>
              <a:gd name="connsiteX2373" fmla="*/ 1450386 w 6737350"/>
              <a:gd name="connsiteY2373" fmla="*/ 1643301 h 5407244"/>
              <a:gd name="connsiteX2374" fmla="*/ 1446374 w 6737350"/>
              <a:gd name="connsiteY2374" fmla="*/ 1641557 h 5407244"/>
              <a:gd name="connsiteX2375" fmla="*/ 1447398 w 6737350"/>
              <a:gd name="connsiteY2375" fmla="*/ 1645327 h 5407244"/>
              <a:gd name="connsiteX2376" fmla="*/ 1452742 w 6737350"/>
              <a:gd name="connsiteY2376" fmla="*/ 1656913 h 5407244"/>
              <a:gd name="connsiteX2377" fmla="*/ 1445424 w 6737350"/>
              <a:gd name="connsiteY2377" fmla="*/ 1662257 h 5407244"/>
              <a:gd name="connsiteX2378" fmla="*/ 1443642 w 6737350"/>
              <a:gd name="connsiteY2378" fmla="*/ 1667432 h 5407244"/>
              <a:gd name="connsiteX2379" fmla="*/ 1454450 w 6737350"/>
              <a:gd name="connsiteY2379" fmla="*/ 1667530 h 5407244"/>
              <a:gd name="connsiteX2380" fmla="*/ 1508770 w 6737350"/>
              <a:gd name="connsiteY2380" fmla="*/ 1674276 h 5407244"/>
              <a:gd name="connsiteX2381" fmla="*/ 1513004 w 6737350"/>
              <a:gd name="connsiteY2381" fmla="*/ 1672900 h 5407244"/>
              <a:gd name="connsiteX2382" fmla="*/ 1565612 w 6737350"/>
              <a:gd name="connsiteY2382" fmla="*/ 1680309 h 5407244"/>
              <a:gd name="connsiteX2383" fmla="*/ 1564778 w 6737350"/>
              <a:gd name="connsiteY2383" fmla="*/ 1682448 h 5407244"/>
              <a:gd name="connsiteX2384" fmla="*/ 1599497 w 6737350"/>
              <a:gd name="connsiteY2384" fmla="*/ 1687989 h 5407244"/>
              <a:gd name="connsiteX2385" fmla="*/ 1607507 w 6737350"/>
              <a:gd name="connsiteY2385" fmla="*/ 1685214 h 5407244"/>
              <a:gd name="connsiteX2386" fmla="*/ 1629564 w 6737350"/>
              <a:gd name="connsiteY2386" fmla="*/ 1686832 h 5407244"/>
              <a:gd name="connsiteX2387" fmla="*/ 1561075 w 6737350"/>
              <a:gd name="connsiteY2387" fmla="*/ 1658472 h 5407244"/>
              <a:gd name="connsiteX2388" fmla="*/ 1581830 w 6737350"/>
              <a:gd name="connsiteY2388" fmla="*/ 1647178 h 5407244"/>
              <a:gd name="connsiteX2389" fmla="*/ 5944884 w 6737350"/>
              <a:gd name="connsiteY2389" fmla="*/ 1623035 h 5407244"/>
              <a:gd name="connsiteX2390" fmla="*/ 5984107 w 6737350"/>
              <a:gd name="connsiteY2390" fmla="*/ 1650533 h 5407244"/>
              <a:gd name="connsiteX2391" fmla="*/ 5932776 w 6737350"/>
              <a:gd name="connsiteY2391" fmla="*/ 1627278 h 5407244"/>
              <a:gd name="connsiteX2392" fmla="*/ 5944884 w 6737350"/>
              <a:gd name="connsiteY2392" fmla="*/ 1623035 h 5407244"/>
              <a:gd name="connsiteX2393" fmla="*/ 954882 w 6737350"/>
              <a:gd name="connsiteY2393" fmla="*/ 1603880 h 5407244"/>
              <a:gd name="connsiteX2394" fmla="*/ 955164 w 6737350"/>
              <a:gd name="connsiteY2394" fmla="*/ 1603892 h 5407244"/>
              <a:gd name="connsiteX2395" fmla="*/ 954740 w 6737350"/>
              <a:gd name="connsiteY2395" fmla="*/ 1604447 h 5407244"/>
              <a:gd name="connsiteX2396" fmla="*/ 6168306 w 6737350"/>
              <a:gd name="connsiteY2396" fmla="*/ 1598917 h 5407244"/>
              <a:gd name="connsiteX2397" fmla="*/ 6104212 w 6737350"/>
              <a:gd name="connsiteY2397" fmla="*/ 1636778 h 5407244"/>
              <a:gd name="connsiteX2398" fmla="*/ 6168306 w 6737350"/>
              <a:gd name="connsiteY2398" fmla="*/ 1598917 h 5407244"/>
              <a:gd name="connsiteX2399" fmla="*/ 961370 w 6737350"/>
              <a:gd name="connsiteY2399" fmla="*/ 1595762 h 5407244"/>
              <a:gd name="connsiteX2400" fmla="*/ 961830 w 6737350"/>
              <a:gd name="connsiteY2400" fmla="*/ 1613239 h 5407244"/>
              <a:gd name="connsiteX2401" fmla="*/ 957404 w 6737350"/>
              <a:gd name="connsiteY2401" fmla="*/ 1603986 h 5407244"/>
              <a:gd name="connsiteX2402" fmla="*/ 955164 w 6737350"/>
              <a:gd name="connsiteY2402" fmla="*/ 1603892 h 5407244"/>
              <a:gd name="connsiteX2403" fmla="*/ 1052964 w 6737350"/>
              <a:gd name="connsiteY2403" fmla="*/ 1594138 h 5407244"/>
              <a:gd name="connsiteX2404" fmla="*/ 1052552 w 6737350"/>
              <a:gd name="connsiteY2404" fmla="*/ 1595512 h 5407244"/>
              <a:gd name="connsiteX2405" fmla="*/ 1054421 w 6737350"/>
              <a:gd name="connsiteY2405" fmla="*/ 1595104 h 5407244"/>
              <a:gd name="connsiteX2406" fmla="*/ 1030887 w 6737350"/>
              <a:gd name="connsiteY2406" fmla="*/ 1578639 h 5407244"/>
              <a:gd name="connsiteX2407" fmla="*/ 1027254 w 6737350"/>
              <a:gd name="connsiteY2407" fmla="*/ 1596648 h 5407244"/>
              <a:gd name="connsiteX2408" fmla="*/ 1027653 w 6737350"/>
              <a:gd name="connsiteY2408" fmla="*/ 1603020 h 5407244"/>
              <a:gd name="connsiteX2409" fmla="*/ 1035171 w 6737350"/>
              <a:gd name="connsiteY2409" fmla="*/ 1599309 h 5407244"/>
              <a:gd name="connsiteX2410" fmla="*/ 1047449 w 6737350"/>
              <a:gd name="connsiteY2410" fmla="*/ 1596627 h 5407244"/>
              <a:gd name="connsiteX2411" fmla="*/ 1048754 w 6737350"/>
              <a:gd name="connsiteY2411" fmla="*/ 1581901 h 5407244"/>
              <a:gd name="connsiteX2412" fmla="*/ 1030887 w 6737350"/>
              <a:gd name="connsiteY2412" fmla="*/ 1578639 h 5407244"/>
              <a:gd name="connsiteX2413" fmla="*/ 1014073 w 6737350"/>
              <a:gd name="connsiteY2413" fmla="*/ 1574575 h 5407244"/>
              <a:gd name="connsiteX2414" fmla="*/ 1011966 w 6737350"/>
              <a:gd name="connsiteY2414" fmla="*/ 1575117 h 5407244"/>
              <a:gd name="connsiteX2415" fmla="*/ 1007632 w 6737350"/>
              <a:gd name="connsiteY2415" fmla="*/ 1590834 h 5407244"/>
              <a:gd name="connsiteX2416" fmla="*/ 1019543 w 6737350"/>
              <a:gd name="connsiteY2416" fmla="*/ 1585446 h 5407244"/>
              <a:gd name="connsiteX2417" fmla="*/ 1014073 w 6737350"/>
              <a:gd name="connsiteY2417" fmla="*/ 1574575 h 5407244"/>
              <a:gd name="connsiteX2418" fmla="*/ 827403 w 6737350"/>
              <a:gd name="connsiteY2418" fmla="*/ 1572542 h 5407244"/>
              <a:gd name="connsiteX2419" fmla="*/ 853495 w 6737350"/>
              <a:gd name="connsiteY2419" fmla="*/ 1638054 h 5407244"/>
              <a:gd name="connsiteX2420" fmla="*/ 827403 w 6737350"/>
              <a:gd name="connsiteY2420" fmla="*/ 1572542 h 5407244"/>
              <a:gd name="connsiteX2421" fmla="*/ 5848125 w 6737350"/>
              <a:gd name="connsiteY2421" fmla="*/ 1568017 h 5407244"/>
              <a:gd name="connsiteX2422" fmla="*/ 5846979 w 6737350"/>
              <a:gd name="connsiteY2422" fmla="*/ 1568891 h 5407244"/>
              <a:gd name="connsiteX2423" fmla="*/ 5846317 w 6737350"/>
              <a:gd name="connsiteY2423" fmla="*/ 1571968 h 5407244"/>
              <a:gd name="connsiteX2424" fmla="*/ 5851502 w 6737350"/>
              <a:gd name="connsiteY2424" fmla="*/ 1573455 h 5407244"/>
              <a:gd name="connsiteX2425" fmla="*/ 1111498 w 6737350"/>
              <a:gd name="connsiteY2425" fmla="*/ 1567269 h 5407244"/>
              <a:gd name="connsiteX2426" fmla="*/ 1105771 w 6737350"/>
              <a:gd name="connsiteY2426" fmla="*/ 1568884 h 5407244"/>
              <a:gd name="connsiteX2427" fmla="*/ 1105766 w 6737350"/>
              <a:gd name="connsiteY2427" fmla="*/ 1569088 h 5407244"/>
              <a:gd name="connsiteX2428" fmla="*/ 1108948 w 6737350"/>
              <a:gd name="connsiteY2428" fmla="*/ 1571851 h 5407244"/>
              <a:gd name="connsiteX2429" fmla="*/ 6021816 w 6737350"/>
              <a:gd name="connsiteY2429" fmla="*/ 1566392 h 5407244"/>
              <a:gd name="connsiteX2430" fmla="*/ 5946958 w 6737350"/>
              <a:gd name="connsiteY2430" fmla="*/ 1580785 h 5407244"/>
              <a:gd name="connsiteX2431" fmla="*/ 5911190 w 6737350"/>
              <a:gd name="connsiteY2431" fmla="*/ 1583213 h 5407244"/>
              <a:gd name="connsiteX2432" fmla="*/ 5910409 w 6737350"/>
              <a:gd name="connsiteY2432" fmla="*/ 1584415 h 5407244"/>
              <a:gd name="connsiteX2433" fmla="*/ 5930408 w 6737350"/>
              <a:gd name="connsiteY2433" fmla="*/ 1591054 h 5407244"/>
              <a:gd name="connsiteX2434" fmla="*/ 6022394 w 6737350"/>
              <a:gd name="connsiteY2434" fmla="*/ 1584454 h 5407244"/>
              <a:gd name="connsiteX2435" fmla="*/ 5946548 w 6737350"/>
              <a:gd name="connsiteY2435" fmla="*/ 1608950 h 5407244"/>
              <a:gd name="connsiteX2436" fmla="*/ 5916754 w 6737350"/>
              <a:gd name="connsiteY2436" fmla="*/ 1608000 h 5407244"/>
              <a:gd name="connsiteX2437" fmla="*/ 5914883 w 6737350"/>
              <a:gd name="connsiteY2437" fmla="*/ 1609874 h 5407244"/>
              <a:gd name="connsiteX2438" fmla="*/ 5915761 w 6737350"/>
              <a:gd name="connsiteY2438" fmla="*/ 1618628 h 5407244"/>
              <a:gd name="connsiteX2439" fmla="*/ 5857973 w 6737350"/>
              <a:gd name="connsiteY2439" fmla="*/ 1627761 h 5407244"/>
              <a:gd name="connsiteX2440" fmla="*/ 5838260 w 6737350"/>
              <a:gd name="connsiteY2440" fmla="*/ 1632720 h 5407244"/>
              <a:gd name="connsiteX2441" fmla="*/ 5838137 w 6737350"/>
              <a:gd name="connsiteY2441" fmla="*/ 1633270 h 5407244"/>
              <a:gd name="connsiteX2442" fmla="*/ 5847171 w 6737350"/>
              <a:gd name="connsiteY2442" fmla="*/ 1651816 h 5407244"/>
              <a:gd name="connsiteX2443" fmla="*/ 5880452 w 6737350"/>
              <a:gd name="connsiteY2443" fmla="*/ 1648406 h 5407244"/>
              <a:gd name="connsiteX2444" fmla="*/ 5883625 w 6737350"/>
              <a:gd name="connsiteY2444" fmla="*/ 1677316 h 5407244"/>
              <a:gd name="connsiteX2445" fmla="*/ 5888470 w 6737350"/>
              <a:gd name="connsiteY2445" fmla="*/ 1684471 h 5407244"/>
              <a:gd name="connsiteX2446" fmla="*/ 5894508 w 6737350"/>
              <a:gd name="connsiteY2446" fmla="*/ 1684299 h 5407244"/>
              <a:gd name="connsiteX2447" fmla="*/ 5924977 w 6737350"/>
              <a:gd name="connsiteY2447" fmla="*/ 1664004 h 5407244"/>
              <a:gd name="connsiteX2448" fmla="*/ 6010057 w 6737350"/>
              <a:gd name="connsiteY2448" fmla="*/ 1608418 h 5407244"/>
              <a:gd name="connsiteX2449" fmla="*/ 6044089 w 6737350"/>
              <a:gd name="connsiteY2449" fmla="*/ 1574244 h 5407244"/>
              <a:gd name="connsiteX2450" fmla="*/ 6021816 w 6737350"/>
              <a:gd name="connsiteY2450" fmla="*/ 1566392 h 5407244"/>
              <a:gd name="connsiteX2451" fmla="*/ 5876215 w 6737350"/>
              <a:gd name="connsiteY2451" fmla="*/ 1558363 h 5407244"/>
              <a:gd name="connsiteX2452" fmla="*/ 5874645 w 6737350"/>
              <a:gd name="connsiteY2452" fmla="*/ 1558658 h 5407244"/>
              <a:gd name="connsiteX2453" fmla="*/ 5868647 w 6737350"/>
              <a:gd name="connsiteY2453" fmla="*/ 1567881 h 5407244"/>
              <a:gd name="connsiteX2454" fmla="*/ 5862952 w 6737350"/>
              <a:gd name="connsiteY2454" fmla="*/ 1575421 h 5407244"/>
              <a:gd name="connsiteX2455" fmla="*/ 5879193 w 6737350"/>
              <a:gd name="connsiteY2455" fmla="*/ 1575804 h 5407244"/>
              <a:gd name="connsiteX2456" fmla="*/ 5911648 w 6737350"/>
              <a:gd name="connsiteY2456" fmla="*/ 1562900 h 5407244"/>
              <a:gd name="connsiteX2457" fmla="*/ 5902574 w 6737350"/>
              <a:gd name="connsiteY2457" fmla="*/ 1560313 h 5407244"/>
              <a:gd name="connsiteX2458" fmla="*/ 5900789 w 6737350"/>
              <a:gd name="connsiteY2458" fmla="*/ 1561992 h 5407244"/>
              <a:gd name="connsiteX2459" fmla="*/ 5901747 w 6737350"/>
              <a:gd name="connsiteY2459" fmla="*/ 1560078 h 5407244"/>
              <a:gd name="connsiteX2460" fmla="*/ 5897487 w 6737350"/>
              <a:gd name="connsiteY2460" fmla="*/ 1558863 h 5407244"/>
              <a:gd name="connsiteX2461" fmla="*/ 5883591 w 6737350"/>
              <a:gd name="connsiteY2461" fmla="*/ 1558536 h 5407244"/>
              <a:gd name="connsiteX2462" fmla="*/ 5886266 w 6737350"/>
              <a:gd name="connsiteY2462" fmla="*/ 1566871 h 5407244"/>
              <a:gd name="connsiteX2463" fmla="*/ 5881926 w 6737350"/>
              <a:gd name="connsiteY2463" fmla="*/ 1558497 h 5407244"/>
              <a:gd name="connsiteX2464" fmla="*/ 1044143 w 6737350"/>
              <a:gd name="connsiteY2464" fmla="*/ 1558138 h 5407244"/>
              <a:gd name="connsiteX2465" fmla="*/ 1044925 w 6737350"/>
              <a:gd name="connsiteY2465" fmla="*/ 1567437 h 5407244"/>
              <a:gd name="connsiteX2466" fmla="*/ 1046830 w 6737350"/>
              <a:gd name="connsiteY2466" fmla="*/ 1560018 h 5407244"/>
              <a:gd name="connsiteX2467" fmla="*/ 6138670 w 6737350"/>
              <a:gd name="connsiteY2467" fmla="*/ 1542481 h 5407244"/>
              <a:gd name="connsiteX2468" fmla="*/ 6157388 w 6737350"/>
              <a:gd name="connsiteY2468" fmla="*/ 1570841 h 5407244"/>
              <a:gd name="connsiteX2469" fmla="*/ 6118818 w 6737350"/>
              <a:gd name="connsiteY2469" fmla="*/ 1568005 h 5407244"/>
              <a:gd name="connsiteX2470" fmla="*/ 6138670 w 6737350"/>
              <a:gd name="connsiteY2470" fmla="*/ 1542481 h 5407244"/>
              <a:gd name="connsiteX2471" fmla="*/ 1058113 w 6737350"/>
              <a:gd name="connsiteY2471" fmla="*/ 1531845 h 5407244"/>
              <a:gd name="connsiteX2472" fmla="*/ 1037977 w 6737350"/>
              <a:gd name="connsiteY2472" fmla="*/ 1551130 h 5407244"/>
              <a:gd name="connsiteX2473" fmla="*/ 1038119 w 6737350"/>
              <a:gd name="connsiteY2473" fmla="*/ 1551130 h 5407244"/>
              <a:gd name="connsiteX2474" fmla="*/ 1038395 w 6737350"/>
              <a:gd name="connsiteY2474" fmla="*/ 1551218 h 5407244"/>
              <a:gd name="connsiteX2475" fmla="*/ 1054706 w 6737350"/>
              <a:gd name="connsiteY2475" fmla="*/ 1548102 h 5407244"/>
              <a:gd name="connsiteX2476" fmla="*/ 2761132 w 6737350"/>
              <a:gd name="connsiteY2476" fmla="*/ 1523763 h 5407244"/>
              <a:gd name="connsiteX2477" fmla="*/ 2761132 w 6737350"/>
              <a:gd name="connsiteY2477" fmla="*/ 1523905 h 5407244"/>
              <a:gd name="connsiteX2478" fmla="*/ 2740702 w 6737350"/>
              <a:gd name="connsiteY2478" fmla="*/ 1531086 h 5407244"/>
              <a:gd name="connsiteX2479" fmla="*/ 2736642 w 6737350"/>
              <a:gd name="connsiteY2479" fmla="*/ 1530991 h 5407244"/>
              <a:gd name="connsiteX2480" fmla="*/ 2733623 w 6737350"/>
              <a:gd name="connsiteY2480" fmla="*/ 1536383 h 5407244"/>
              <a:gd name="connsiteX2481" fmla="*/ 2760902 w 6737350"/>
              <a:gd name="connsiteY2481" fmla="*/ 1534043 h 5407244"/>
              <a:gd name="connsiteX2482" fmla="*/ 2767693 w 6737350"/>
              <a:gd name="connsiteY2482" fmla="*/ 1533553 h 5407244"/>
              <a:gd name="connsiteX2483" fmla="*/ 1101873 w 6737350"/>
              <a:gd name="connsiteY2483" fmla="*/ 1497617 h 5407244"/>
              <a:gd name="connsiteX2484" fmla="*/ 1101674 w 6737350"/>
              <a:gd name="connsiteY2484" fmla="*/ 1500955 h 5407244"/>
              <a:gd name="connsiteX2485" fmla="*/ 1109870 w 6737350"/>
              <a:gd name="connsiteY2485" fmla="*/ 1511284 h 5407244"/>
              <a:gd name="connsiteX2486" fmla="*/ 1110011 w 6737350"/>
              <a:gd name="connsiteY2486" fmla="*/ 1511284 h 5407244"/>
              <a:gd name="connsiteX2487" fmla="*/ 1110607 w 6737350"/>
              <a:gd name="connsiteY2487" fmla="*/ 1500251 h 5407244"/>
              <a:gd name="connsiteX2488" fmla="*/ 895663 w 6737350"/>
              <a:gd name="connsiteY2488" fmla="*/ 1497317 h 5407244"/>
              <a:gd name="connsiteX2489" fmla="*/ 888945 w 6737350"/>
              <a:gd name="connsiteY2489" fmla="*/ 1500366 h 5407244"/>
              <a:gd name="connsiteX2490" fmla="*/ 889087 w 6737350"/>
              <a:gd name="connsiteY2490" fmla="*/ 1500366 h 5407244"/>
              <a:gd name="connsiteX2491" fmla="*/ 899297 w 6737350"/>
              <a:gd name="connsiteY2491" fmla="*/ 1510008 h 5407244"/>
              <a:gd name="connsiteX2492" fmla="*/ 895663 w 6737350"/>
              <a:gd name="connsiteY2492" fmla="*/ 1497317 h 5407244"/>
              <a:gd name="connsiteX2493" fmla="*/ 1058501 w 6737350"/>
              <a:gd name="connsiteY2493" fmla="*/ 1495509 h 5407244"/>
              <a:gd name="connsiteX2494" fmla="*/ 1056652 w 6737350"/>
              <a:gd name="connsiteY2494" fmla="*/ 1495627 h 5407244"/>
              <a:gd name="connsiteX2495" fmla="*/ 1055986 w 6737350"/>
              <a:gd name="connsiteY2495" fmla="*/ 1501217 h 5407244"/>
              <a:gd name="connsiteX2496" fmla="*/ 1039537 w 6737350"/>
              <a:gd name="connsiteY2496" fmla="*/ 1513411 h 5407244"/>
              <a:gd name="connsiteX2497" fmla="*/ 1070449 w 6737350"/>
              <a:gd name="connsiteY2497" fmla="*/ 1511568 h 5407244"/>
              <a:gd name="connsiteX2498" fmla="*/ 1059382 w 6737350"/>
              <a:gd name="connsiteY2498" fmla="*/ 1507121 h 5407244"/>
              <a:gd name="connsiteX2499" fmla="*/ 1089983 w 6737350"/>
              <a:gd name="connsiteY2499" fmla="*/ 1494029 h 5407244"/>
              <a:gd name="connsiteX2500" fmla="*/ 1089331 w 6737350"/>
              <a:gd name="connsiteY2500" fmla="*/ 1497293 h 5407244"/>
              <a:gd name="connsiteX2501" fmla="*/ 1090727 w 6737350"/>
              <a:gd name="connsiteY2501" fmla="*/ 1507881 h 5407244"/>
              <a:gd name="connsiteX2502" fmla="*/ 1084487 w 6737350"/>
              <a:gd name="connsiteY2502" fmla="*/ 1506605 h 5407244"/>
              <a:gd name="connsiteX2503" fmla="*/ 1084629 w 6737350"/>
              <a:gd name="connsiteY2503" fmla="*/ 1506605 h 5407244"/>
              <a:gd name="connsiteX2504" fmla="*/ 1085622 w 6737350"/>
              <a:gd name="connsiteY2504" fmla="*/ 1537092 h 5407244"/>
              <a:gd name="connsiteX2505" fmla="*/ 1099063 w 6737350"/>
              <a:gd name="connsiteY2505" fmla="*/ 1496769 h 5407244"/>
              <a:gd name="connsiteX2506" fmla="*/ 969452 w 6737350"/>
              <a:gd name="connsiteY2506" fmla="*/ 1489323 h 5407244"/>
              <a:gd name="connsiteX2507" fmla="*/ 949636 w 6737350"/>
              <a:gd name="connsiteY2507" fmla="*/ 1504194 h 5407244"/>
              <a:gd name="connsiteX2508" fmla="*/ 970338 w 6737350"/>
              <a:gd name="connsiteY2508" fmla="*/ 1515538 h 5407244"/>
              <a:gd name="connsiteX2509" fmla="*/ 970480 w 6737350"/>
              <a:gd name="connsiteY2509" fmla="*/ 1515538 h 5407244"/>
              <a:gd name="connsiteX2510" fmla="*/ 983951 w 6737350"/>
              <a:gd name="connsiteY2510" fmla="*/ 1495403 h 5407244"/>
              <a:gd name="connsiteX2511" fmla="*/ 969452 w 6737350"/>
              <a:gd name="connsiteY2511" fmla="*/ 1489323 h 5407244"/>
              <a:gd name="connsiteX2512" fmla="*/ 981037 w 6737350"/>
              <a:gd name="connsiteY2512" fmla="*/ 1468321 h 5407244"/>
              <a:gd name="connsiteX2513" fmla="*/ 973276 w 6737350"/>
              <a:gd name="connsiteY2513" fmla="*/ 1477600 h 5407244"/>
              <a:gd name="connsiteX2514" fmla="*/ 973600 w 6737350"/>
              <a:gd name="connsiteY2514" fmla="*/ 1478245 h 5407244"/>
              <a:gd name="connsiteX2515" fmla="*/ 979414 w 6737350"/>
              <a:gd name="connsiteY2515" fmla="*/ 1472538 h 5407244"/>
              <a:gd name="connsiteX2516" fmla="*/ 996565 w 6737350"/>
              <a:gd name="connsiteY2516" fmla="*/ 1458362 h 5407244"/>
              <a:gd name="connsiteX2517" fmla="*/ 985094 w 6737350"/>
              <a:gd name="connsiteY2517" fmla="*/ 1463469 h 5407244"/>
              <a:gd name="connsiteX2518" fmla="*/ 984987 w 6737350"/>
              <a:gd name="connsiteY2518" fmla="*/ 1463598 h 5407244"/>
              <a:gd name="connsiteX2519" fmla="*/ 984674 w 6737350"/>
              <a:gd name="connsiteY2519" fmla="*/ 1465948 h 5407244"/>
              <a:gd name="connsiteX2520" fmla="*/ 983384 w 6737350"/>
              <a:gd name="connsiteY2520" fmla="*/ 1480230 h 5407244"/>
              <a:gd name="connsiteX2521" fmla="*/ 994351 w 6737350"/>
              <a:gd name="connsiteY2521" fmla="*/ 1466132 h 5407244"/>
              <a:gd name="connsiteX2522" fmla="*/ 795177 w 6737350"/>
              <a:gd name="connsiteY2522" fmla="*/ 1456421 h 5407244"/>
              <a:gd name="connsiteX2523" fmla="*/ 815776 w 6737350"/>
              <a:gd name="connsiteY2523" fmla="*/ 1517240 h 5407244"/>
              <a:gd name="connsiteX2524" fmla="*/ 812798 w 6737350"/>
              <a:gd name="connsiteY2524" fmla="*/ 1539503 h 5407244"/>
              <a:gd name="connsiteX2525" fmla="*/ 783871 w 6737350"/>
              <a:gd name="connsiteY2525" fmla="*/ 1465767 h 5407244"/>
              <a:gd name="connsiteX2526" fmla="*/ 795177 w 6737350"/>
              <a:gd name="connsiteY2526" fmla="*/ 1456421 h 5407244"/>
              <a:gd name="connsiteX2527" fmla="*/ 1003935 w 6737350"/>
              <a:gd name="connsiteY2527" fmla="*/ 1455080 h 5407244"/>
              <a:gd name="connsiteX2528" fmla="*/ 1003537 w 6737350"/>
              <a:gd name="connsiteY2528" fmla="*/ 1455257 h 5407244"/>
              <a:gd name="connsiteX2529" fmla="*/ 996713 w 6737350"/>
              <a:gd name="connsiteY2529" fmla="*/ 1467468 h 5407244"/>
              <a:gd name="connsiteX2530" fmla="*/ 996855 w 6737350"/>
              <a:gd name="connsiteY2530" fmla="*/ 1467468 h 5407244"/>
              <a:gd name="connsiteX2531" fmla="*/ 1007774 w 6737350"/>
              <a:gd name="connsiteY2531" fmla="*/ 1461938 h 5407244"/>
              <a:gd name="connsiteX2532" fmla="*/ 6440846 w 6737350"/>
              <a:gd name="connsiteY2532" fmla="*/ 1451587 h 5407244"/>
              <a:gd name="connsiteX2533" fmla="*/ 6468214 w 6737350"/>
              <a:gd name="connsiteY2533" fmla="*/ 1485761 h 5407244"/>
              <a:gd name="connsiteX2534" fmla="*/ 6396604 w 6737350"/>
              <a:gd name="connsiteY2534" fmla="*/ 1464774 h 5407244"/>
              <a:gd name="connsiteX2535" fmla="*/ 6440846 w 6737350"/>
              <a:gd name="connsiteY2535" fmla="*/ 1451587 h 5407244"/>
              <a:gd name="connsiteX2536" fmla="*/ 1066621 w 6737350"/>
              <a:gd name="connsiteY2536" fmla="*/ 1450169 h 5407244"/>
              <a:gd name="connsiteX2537" fmla="*/ 1045351 w 6737350"/>
              <a:gd name="connsiteY2537" fmla="*/ 1476543 h 5407244"/>
              <a:gd name="connsiteX2538" fmla="*/ 1058680 w 6737350"/>
              <a:gd name="connsiteY2538" fmla="*/ 1463781 h 5407244"/>
              <a:gd name="connsiteX2539" fmla="*/ 1056961 w 6737350"/>
              <a:gd name="connsiteY2539" fmla="*/ 1483562 h 5407244"/>
              <a:gd name="connsiteX2540" fmla="*/ 1057000 w 6737350"/>
              <a:gd name="connsiteY2540" fmla="*/ 1484203 h 5407244"/>
              <a:gd name="connsiteX2541" fmla="*/ 1061695 w 6737350"/>
              <a:gd name="connsiteY2541" fmla="*/ 1483342 h 5407244"/>
              <a:gd name="connsiteX2542" fmla="*/ 1061726 w 6737350"/>
              <a:gd name="connsiteY2542" fmla="*/ 1483040 h 5407244"/>
              <a:gd name="connsiteX2543" fmla="*/ 1063217 w 6737350"/>
              <a:gd name="connsiteY2543" fmla="*/ 1479947 h 5407244"/>
              <a:gd name="connsiteX2544" fmla="*/ 1063718 w 6737350"/>
              <a:gd name="connsiteY2544" fmla="*/ 1482971 h 5407244"/>
              <a:gd name="connsiteX2545" fmla="*/ 1066480 w 6737350"/>
              <a:gd name="connsiteY2545" fmla="*/ 1482464 h 5407244"/>
              <a:gd name="connsiteX2546" fmla="*/ 1069450 w 6737350"/>
              <a:gd name="connsiteY2546" fmla="*/ 1482629 h 5407244"/>
              <a:gd name="connsiteX2547" fmla="*/ 1074136 w 6737350"/>
              <a:gd name="connsiteY2547" fmla="*/ 1474416 h 5407244"/>
              <a:gd name="connsiteX2548" fmla="*/ 1061799 w 6737350"/>
              <a:gd name="connsiteY2548" fmla="*/ 1464632 h 5407244"/>
              <a:gd name="connsiteX2549" fmla="*/ 1066621 w 6737350"/>
              <a:gd name="connsiteY2549" fmla="*/ 1450169 h 5407244"/>
              <a:gd name="connsiteX2550" fmla="*/ 978421 w 6737350"/>
              <a:gd name="connsiteY2550" fmla="*/ 1448892 h 5407244"/>
              <a:gd name="connsiteX2551" fmla="*/ 973600 w 6737350"/>
              <a:gd name="connsiteY2551" fmla="*/ 1463072 h 5407244"/>
              <a:gd name="connsiteX2552" fmla="*/ 973282 w 6737350"/>
              <a:gd name="connsiteY2552" fmla="*/ 1465364 h 5407244"/>
              <a:gd name="connsiteX2553" fmla="*/ 974426 w 6737350"/>
              <a:gd name="connsiteY2553" fmla="*/ 1460013 h 5407244"/>
              <a:gd name="connsiteX2554" fmla="*/ 978383 w 6737350"/>
              <a:gd name="connsiteY2554" fmla="*/ 1457058 h 5407244"/>
              <a:gd name="connsiteX2555" fmla="*/ 1028059 w 6737350"/>
              <a:gd name="connsiteY2555" fmla="*/ 1446339 h 5407244"/>
              <a:gd name="connsiteX2556" fmla="*/ 1018908 w 6737350"/>
              <a:gd name="connsiteY2556" fmla="*/ 1449443 h 5407244"/>
              <a:gd name="connsiteX2557" fmla="*/ 1010042 w 6737350"/>
              <a:gd name="connsiteY2557" fmla="*/ 1492000 h 5407244"/>
              <a:gd name="connsiteX2558" fmla="*/ 1006214 w 6737350"/>
              <a:gd name="connsiteY2558" fmla="*/ 1483775 h 5407244"/>
              <a:gd name="connsiteX2559" fmla="*/ 1002102 w 6737350"/>
              <a:gd name="connsiteY2559" fmla="*/ 1505754 h 5407244"/>
              <a:gd name="connsiteX2560" fmla="*/ 987922 w 6737350"/>
              <a:gd name="connsiteY2560" fmla="*/ 1503060 h 5407244"/>
              <a:gd name="connsiteX2561" fmla="*/ 1003803 w 6737350"/>
              <a:gd name="connsiteY2561" fmla="*/ 1528726 h 5407244"/>
              <a:gd name="connsiteX2562" fmla="*/ 1003803 w 6737350"/>
              <a:gd name="connsiteY2562" fmla="*/ 1513411 h 5407244"/>
              <a:gd name="connsiteX2563" fmla="*/ 1008341 w 6737350"/>
              <a:gd name="connsiteY2563" fmla="*/ 1506747 h 5407244"/>
              <a:gd name="connsiteX2564" fmla="*/ 1006497 w 6737350"/>
              <a:gd name="connsiteY2564" fmla="*/ 1498806 h 5407244"/>
              <a:gd name="connsiteX2565" fmla="*/ 1013162 w 6737350"/>
              <a:gd name="connsiteY2565" fmla="*/ 1545600 h 5407244"/>
              <a:gd name="connsiteX2566" fmla="*/ 1014155 w 6737350"/>
              <a:gd name="connsiteY2566" fmla="*/ 1522912 h 5407244"/>
              <a:gd name="connsiteX2567" fmla="*/ 1017841 w 6737350"/>
              <a:gd name="connsiteY2567" fmla="*/ 1508732 h 5407244"/>
              <a:gd name="connsiteX2568" fmla="*/ 1022928 w 6737350"/>
              <a:gd name="connsiteY2568" fmla="*/ 1515148 h 5407244"/>
              <a:gd name="connsiteX2569" fmla="*/ 1027034 w 6737350"/>
              <a:gd name="connsiteY2569" fmla="*/ 1517932 h 5407244"/>
              <a:gd name="connsiteX2570" fmla="*/ 1026996 w 6737350"/>
              <a:gd name="connsiteY2570" fmla="*/ 1518004 h 5407244"/>
              <a:gd name="connsiteX2571" fmla="*/ 1022875 w 6737350"/>
              <a:gd name="connsiteY2571" fmla="*/ 1521636 h 5407244"/>
              <a:gd name="connsiteX2572" fmla="*/ 1019543 w 6737350"/>
              <a:gd name="connsiteY2572" fmla="*/ 1532554 h 5407244"/>
              <a:gd name="connsiteX2573" fmla="*/ 1026633 w 6737350"/>
              <a:gd name="connsiteY2573" fmla="*/ 1518693 h 5407244"/>
              <a:gd name="connsiteX2574" fmla="*/ 1026996 w 6737350"/>
              <a:gd name="connsiteY2574" fmla="*/ 1518004 h 5407244"/>
              <a:gd name="connsiteX2575" fmla="*/ 1027058 w 6737350"/>
              <a:gd name="connsiteY2575" fmla="*/ 1517949 h 5407244"/>
              <a:gd name="connsiteX2576" fmla="*/ 1027034 w 6737350"/>
              <a:gd name="connsiteY2576" fmla="*/ 1517932 h 5407244"/>
              <a:gd name="connsiteX2577" fmla="*/ 1030271 w 6737350"/>
              <a:gd name="connsiteY2577" fmla="*/ 1511776 h 5407244"/>
              <a:gd name="connsiteX2578" fmla="*/ 1033723 w 6737350"/>
              <a:gd name="connsiteY2578" fmla="*/ 1512277 h 5407244"/>
              <a:gd name="connsiteX2579" fmla="*/ 1021103 w 6737350"/>
              <a:gd name="connsiteY2579" fmla="*/ 1456691 h 5407244"/>
              <a:gd name="connsiteX2580" fmla="*/ 1025769 w 6737350"/>
              <a:gd name="connsiteY2580" fmla="*/ 1454119 h 5407244"/>
              <a:gd name="connsiteX2581" fmla="*/ 1032069 w 6737350"/>
              <a:gd name="connsiteY2581" fmla="*/ 1444979 h 5407244"/>
              <a:gd name="connsiteX2582" fmla="*/ 1031506 w 6737350"/>
              <a:gd name="connsiteY2582" fmla="*/ 1445170 h 5407244"/>
              <a:gd name="connsiteX2583" fmla="*/ 1029434 w 6737350"/>
              <a:gd name="connsiteY2583" fmla="*/ 1458818 h 5407244"/>
              <a:gd name="connsiteX2584" fmla="*/ 1027342 w 6737350"/>
              <a:gd name="connsiteY2584" fmla="*/ 1473140 h 5407244"/>
              <a:gd name="connsiteX2585" fmla="*/ 1038828 w 6737350"/>
              <a:gd name="connsiteY2585" fmla="*/ 1452579 h 5407244"/>
              <a:gd name="connsiteX2586" fmla="*/ 1032945 w 6737350"/>
              <a:gd name="connsiteY2586" fmla="*/ 1448511 h 5407244"/>
              <a:gd name="connsiteX2587" fmla="*/ 1114927 w 6737350"/>
              <a:gd name="connsiteY2587" fmla="*/ 1443664 h 5407244"/>
              <a:gd name="connsiteX2588" fmla="*/ 1111288 w 6737350"/>
              <a:gd name="connsiteY2588" fmla="*/ 1450878 h 5407244"/>
              <a:gd name="connsiteX2589" fmla="*/ 1119282 w 6737350"/>
              <a:gd name="connsiteY2589" fmla="*/ 1451906 h 5407244"/>
              <a:gd name="connsiteX2590" fmla="*/ 1119739 w 6737350"/>
              <a:gd name="connsiteY2590" fmla="*/ 1451615 h 5407244"/>
              <a:gd name="connsiteX2591" fmla="*/ 1115623 w 6737350"/>
              <a:gd name="connsiteY2591" fmla="*/ 1443881 h 5407244"/>
              <a:gd name="connsiteX2592" fmla="*/ 777275 w 6737350"/>
              <a:gd name="connsiteY2592" fmla="*/ 1442203 h 5407244"/>
              <a:gd name="connsiteX2593" fmla="*/ 785431 w 6737350"/>
              <a:gd name="connsiteY2593" fmla="*/ 1450878 h 5407244"/>
              <a:gd name="connsiteX2594" fmla="*/ 772952 w 6737350"/>
              <a:gd name="connsiteY2594" fmla="*/ 1448467 h 5407244"/>
              <a:gd name="connsiteX2595" fmla="*/ 772810 w 6737350"/>
              <a:gd name="connsiteY2595" fmla="*/ 1448467 h 5407244"/>
              <a:gd name="connsiteX2596" fmla="*/ 777275 w 6737350"/>
              <a:gd name="connsiteY2596" fmla="*/ 1442203 h 5407244"/>
              <a:gd name="connsiteX2597" fmla="*/ 1088395 w 6737350"/>
              <a:gd name="connsiteY2597" fmla="*/ 1441321 h 5407244"/>
              <a:gd name="connsiteX2598" fmla="*/ 1075753 w 6737350"/>
              <a:gd name="connsiteY2598" fmla="*/ 1442028 h 5407244"/>
              <a:gd name="connsiteX2599" fmla="*/ 1073002 w 6737350"/>
              <a:gd name="connsiteY2599" fmla="*/ 1451303 h 5407244"/>
              <a:gd name="connsiteX2600" fmla="*/ 1076228 w 6737350"/>
              <a:gd name="connsiteY2600" fmla="*/ 1455716 h 5407244"/>
              <a:gd name="connsiteX2601" fmla="*/ 1076465 w 6737350"/>
              <a:gd name="connsiteY2601" fmla="*/ 1456844 h 5407244"/>
              <a:gd name="connsiteX2602" fmla="*/ 1077852 w 6737350"/>
              <a:gd name="connsiteY2602" fmla="*/ 1456751 h 5407244"/>
              <a:gd name="connsiteX2603" fmla="*/ 1079241 w 6737350"/>
              <a:gd name="connsiteY2603" fmla="*/ 1452579 h 5407244"/>
              <a:gd name="connsiteX2604" fmla="*/ 1087078 w 6737350"/>
              <a:gd name="connsiteY2604" fmla="*/ 1443905 h 5407244"/>
              <a:gd name="connsiteX2605" fmla="*/ 988245 w 6737350"/>
              <a:gd name="connsiteY2605" fmla="*/ 1441122 h 5407244"/>
              <a:gd name="connsiteX2606" fmla="*/ 984235 w 6737350"/>
              <a:gd name="connsiteY2606" fmla="*/ 1449318 h 5407244"/>
              <a:gd name="connsiteX2607" fmla="*/ 984744 w 6737350"/>
              <a:gd name="connsiteY2607" fmla="*/ 1452309 h 5407244"/>
              <a:gd name="connsiteX2608" fmla="*/ 990713 w 6737350"/>
              <a:gd name="connsiteY2608" fmla="*/ 1447852 h 5407244"/>
              <a:gd name="connsiteX2609" fmla="*/ 990687 w 6737350"/>
              <a:gd name="connsiteY2609" fmla="*/ 1447776 h 5407244"/>
              <a:gd name="connsiteX2610" fmla="*/ 988245 w 6737350"/>
              <a:gd name="connsiteY2610" fmla="*/ 1441122 h 5407244"/>
              <a:gd name="connsiteX2611" fmla="*/ 1094522 w 6737350"/>
              <a:gd name="connsiteY2611" fmla="*/ 1440979 h 5407244"/>
              <a:gd name="connsiteX2612" fmla="*/ 1092175 w 6737350"/>
              <a:gd name="connsiteY2612" fmla="*/ 1441110 h 5407244"/>
              <a:gd name="connsiteX2613" fmla="*/ 1090159 w 6737350"/>
              <a:gd name="connsiteY2613" fmla="*/ 1446340 h 5407244"/>
              <a:gd name="connsiteX2614" fmla="*/ 1090159 w 6737350"/>
              <a:gd name="connsiteY2614" fmla="*/ 1446907 h 5407244"/>
              <a:gd name="connsiteX2615" fmla="*/ 1104176 w 6737350"/>
              <a:gd name="connsiteY2615" fmla="*/ 1440439 h 5407244"/>
              <a:gd name="connsiteX2616" fmla="*/ 1095489 w 6737350"/>
              <a:gd name="connsiteY2616" fmla="*/ 1440925 h 5407244"/>
              <a:gd name="connsiteX2617" fmla="*/ 1096361 w 6737350"/>
              <a:gd name="connsiteY2617" fmla="*/ 1444275 h 5407244"/>
              <a:gd name="connsiteX2618" fmla="*/ 1095122 w 6737350"/>
              <a:gd name="connsiteY2618" fmla="*/ 1455415 h 5407244"/>
              <a:gd name="connsiteX2619" fmla="*/ 1092450 w 6737350"/>
              <a:gd name="connsiteY2619" fmla="*/ 1452045 h 5407244"/>
              <a:gd name="connsiteX2620" fmla="*/ 1091369 w 6737350"/>
              <a:gd name="connsiteY2620" fmla="*/ 1455843 h 5407244"/>
              <a:gd name="connsiteX2621" fmla="*/ 1101106 w 6737350"/>
              <a:gd name="connsiteY2621" fmla="*/ 1455188 h 5407244"/>
              <a:gd name="connsiteX2622" fmla="*/ 1101683 w 6737350"/>
              <a:gd name="connsiteY2622" fmla="*/ 1450168 h 5407244"/>
              <a:gd name="connsiteX2623" fmla="*/ 1103336 w 6737350"/>
              <a:gd name="connsiteY2623" fmla="*/ 1442369 h 5407244"/>
              <a:gd name="connsiteX2624" fmla="*/ 858670 w 6737350"/>
              <a:gd name="connsiteY2624" fmla="*/ 1436207 h 5407244"/>
              <a:gd name="connsiteX2625" fmla="*/ 854204 w 6737350"/>
              <a:gd name="connsiteY2625" fmla="*/ 1440810 h 5407244"/>
              <a:gd name="connsiteX2626" fmla="*/ 862428 w 6737350"/>
              <a:gd name="connsiteY2626" fmla="*/ 1472857 h 5407244"/>
              <a:gd name="connsiteX2627" fmla="*/ 858883 w 6737350"/>
              <a:gd name="connsiteY2627" fmla="*/ 1479805 h 5407244"/>
              <a:gd name="connsiteX2628" fmla="*/ 864980 w 6737350"/>
              <a:gd name="connsiteY2628" fmla="*/ 1488455 h 5407244"/>
              <a:gd name="connsiteX2629" fmla="*/ 864980 w 6737350"/>
              <a:gd name="connsiteY2629" fmla="*/ 1473140 h 5407244"/>
              <a:gd name="connsiteX2630" fmla="*/ 869093 w 6737350"/>
              <a:gd name="connsiteY2630" fmla="*/ 1473991 h 5407244"/>
              <a:gd name="connsiteX2631" fmla="*/ 878451 w 6737350"/>
              <a:gd name="connsiteY2631" fmla="*/ 1506038 h 5407244"/>
              <a:gd name="connsiteX2632" fmla="*/ 879728 w 6737350"/>
              <a:gd name="connsiteY2632" fmla="*/ 1551839 h 5407244"/>
              <a:gd name="connsiteX2633" fmla="*/ 868951 w 6737350"/>
              <a:gd name="connsiteY2633" fmla="*/ 1557369 h 5407244"/>
              <a:gd name="connsiteX2634" fmla="*/ 883131 w 6737350"/>
              <a:gd name="connsiteY2634" fmla="*/ 1559922 h 5407244"/>
              <a:gd name="connsiteX2635" fmla="*/ 887244 w 6737350"/>
              <a:gd name="connsiteY2635" fmla="*/ 1537943 h 5407244"/>
              <a:gd name="connsiteX2636" fmla="*/ 896744 w 6737350"/>
              <a:gd name="connsiteY2636" fmla="*/ 1539644 h 5407244"/>
              <a:gd name="connsiteX2637" fmla="*/ 881713 w 6737350"/>
              <a:gd name="connsiteY2637" fmla="*/ 1514262 h 5407244"/>
              <a:gd name="connsiteX2638" fmla="*/ 870511 w 6737350"/>
              <a:gd name="connsiteY2638" fmla="*/ 1481932 h 5407244"/>
              <a:gd name="connsiteX2639" fmla="*/ 874906 w 6737350"/>
              <a:gd name="connsiteY2639" fmla="*/ 1505471 h 5407244"/>
              <a:gd name="connsiteX2640" fmla="*/ 858670 w 6737350"/>
              <a:gd name="connsiteY2640" fmla="*/ 1436207 h 5407244"/>
              <a:gd name="connsiteX2641" fmla="*/ 908655 w 6737350"/>
              <a:gd name="connsiteY2641" fmla="*/ 1435847 h 5407244"/>
              <a:gd name="connsiteX2642" fmla="*/ 905961 w 6737350"/>
              <a:gd name="connsiteY2642" fmla="*/ 1473282 h 5407244"/>
              <a:gd name="connsiteX2643" fmla="*/ 925671 w 6737350"/>
              <a:gd name="connsiteY2643" fmla="*/ 1461796 h 5407244"/>
              <a:gd name="connsiteX2644" fmla="*/ 929500 w 6737350"/>
              <a:gd name="connsiteY2644" fmla="*/ 1447616 h 5407244"/>
              <a:gd name="connsiteX2645" fmla="*/ 925388 w 6737350"/>
              <a:gd name="connsiteY2645" fmla="*/ 1469312 h 5407244"/>
              <a:gd name="connsiteX2646" fmla="*/ 946091 w 6737350"/>
              <a:gd name="connsiteY2646" fmla="*/ 1457968 h 5407244"/>
              <a:gd name="connsiteX2647" fmla="*/ 919574 w 6737350"/>
              <a:gd name="connsiteY2647" fmla="*/ 1453146 h 5407244"/>
              <a:gd name="connsiteX2648" fmla="*/ 908655 w 6737350"/>
              <a:gd name="connsiteY2648" fmla="*/ 1435847 h 5407244"/>
              <a:gd name="connsiteX2649" fmla="*/ 1024222 w 6737350"/>
              <a:gd name="connsiteY2649" fmla="*/ 1434003 h 5407244"/>
              <a:gd name="connsiteX2650" fmla="*/ 1021965 w 6737350"/>
              <a:gd name="connsiteY2650" fmla="*/ 1438427 h 5407244"/>
              <a:gd name="connsiteX2651" fmla="*/ 1023937 w 6737350"/>
              <a:gd name="connsiteY2651" fmla="*/ 1437988 h 5407244"/>
              <a:gd name="connsiteX2652" fmla="*/ 1082946 w 6737350"/>
              <a:gd name="connsiteY2652" fmla="*/ 1429412 h 5407244"/>
              <a:gd name="connsiteX2653" fmla="*/ 1078246 w 6737350"/>
              <a:gd name="connsiteY2653" fmla="*/ 1433624 h 5407244"/>
              <a:gd name="connsiteX2654" fmla="*/ 1076084 w 6737350"/>
              <a:gd name="connsiteY2654" fmla="*/ 1440914 h 5407244"/>
              <a:gd name="connsiteX2655" fmla="*/ 1081626 w 6737350"/>
              <a:gd name="connsiteY2655" fmla="*/ 1436202 h 5407244"/>
              <a:gd name="connsiteX2656" fmla="*/ 1085157 w 6737350"/>
              <a:gd name="connsiteY2656" fmla="*/ 1429498 h 5407244"/>
              <a:gd name="connsiteX2657" fmla="*/ 837985 w 6737350"/>
              <a:gd name="connsiteY2657" fmla="*/ 1413602 h 5407244"/>
              <a:gd name="connsiteX2658" fmla="*/ 830523 w 6737350"/>
              <a:gd name="connsiteY2658" fmla="*/ 1421241 h 5407244"/>
              <a:gd name="connsiteX2659" fmla="*/ 834493 w 6737350"/>
              <a:gd name="connsiteY2659" fmla="*/ 1452437 h 5407244"/>
              <a:gd name="connsiteX2660" fmla="*/ 842151 w 6737350"/>
              <a:gd name="connsiteY2660" fmla="*/ 1423510 h 5407244"/>
              <a:gd name="connsiteX2661" fmla="*/ 837985 w 6737350"/>
              <a:gd name="connsiteY2661" fmla="*/ 1413602 h 5407244"/>
              <a:gd name="connsiteX2662" fmla="*/ 879528 w 6737350"/>
              <a:gd name="connsiteY2662" fmla="*/ 1395128 h 5407244"/>
              <a:gd name="connsiteX2663" fmla="*/ 872638 w 6737350"/>
              <a:gd name="connsiteY2663" fmla="*/ 1406352 h 5407244"/>
              <a:gd name="connsiteX2664" fmla="*/ 877175 w 6737350"/>
              <a:gd name="connsiteY2664" fmla="*/ 1399688 h 5407244"/>
              <a:gd name="connsiteX2665" fmla="*/ 893341 w 6737350"/>
              <a:gd name="connsiteY2665" fmla="*/ 1410323 h 5407244"/>
              <a:gd name="connsiteX2666" fmla="*/ 893766 w 6737350"/>
              <a:gd name="connsiteY2666" fmla="*/ 1410323 h 5407244"/>
              <a:gd name="connsiteX2667" fmla="*/ 879528 w 6737350"/>
              <a:gd name="connsiteY2667" fmla="*/ 1395128 h 5407244"/>
              <a:gd name="connsiteX2668" fmla="*/ 870198 w 6737350"/>
              <a:gd name="connsiteY2668" fmla="*/ 1392458 h 5407244"/>
              <a:gd name="connsiteX2669" fmla="*/ 860726 w 6737350"/>
              <a:gd name="connsiteY2669" fmla="*/ 1411741 h 5407244"/>
              <a:gd name="connsiteX2670" fmla="*/ 870936 w 6737350"/>
              <a:gd name="connsiteY2670" fmla="*/ 1421241 h 5407244"/>
              <a:gd name="connsiteX2671" fmla="*/ 871787 w 6737350"/>
              <a:gd name="connsiteY2671" fmla="*/ 1398695 h 5407244"/>
              <a:gd name="connsiteX2672" fmla="*/ 870198 w 6737350"/>
              <a:gd name="connsiteY2672" fmla="*/ 1392458 h 5407244"/>
              <a:gd name="connsiteX2673" fmla="*/ 1100653 w 6737350"/>
              <a:gd name="connsiteY2673" fmla="*/ 1387635 h 5407244"/>
              <a:gd name="connsiteX2674" fmla="*/ 1100653 w 6737350"/>
              <a:gd name="connsiteY2674" fmla="*/ 1388202 h 5407244"/>
              <a:gd name="connsiteX2675" fmla="*/ 1100502 w 6737350"/>
              <a:gd name="connsiteY2675" fmla="*/ 1388426 h 5407244"/>
              <a:gd name="connsiteX2676" fmla="*/ 1069740 w 6737350"/>
              <a:gd name="connsiteY2676" fmla="*/ 1374873 h 5407244"/>
              <a:gd name="connsiteX2677" fmla="*/ 1069740 w 6737350"/>
              <a:gd name="connsiteY2677" fmla="*/ 1375440 h 5407244"/>
              <a:gd name="connsiteX2678" fmla="*/ 1069589 w 6737350"/>
              <a:gd name="connsiteY2678" fmla="*/ 1375664 h 5407244"/>
              <a:gd name="connsiteX2679" fmla="*/ 855054 w 6737350"/>
              <a:gd name="connsiteY2679" fmla="*/ 1374660 h 5407244"/>
              <a:gd name="connsiteX2680" fmla="*/ 850233 w 6737350"/>
              <a:gd name="connsiteY2680" fmla="*/ 1379552 h 5407244"/>
              <a:gd name="connsiteX2681" fmla="*/ 853920 w 6737350"/>
              <a:gd name="connsiteY2681" fmla="*/ 1395292 h 5407244"/>
              <a:gd name="connsiteX2682" fmla="*/ 855054 w 6737350"/>
              <a:gd name="connsiteY2682" fmla="*/ 1374660 h 5407244"/>
              <a:gd name="connsiteX2683" fmla="*/ 812426 w 6737350"/>
              <a:gd name="connsiteY2683" fmla="*/ 1368457 h 5407244"/>
              <a:gd name="connsiteX2684" fmla="*/ 810104 w 6737350"/>
              <a:gd name="connsiteY2684" fmla="*/ 1372037 h 5407244"/>
              <a:gd name="connsiteX2685" fmla="*/ 819604 w 6737350"/>
              <a:gd name="connsiteY2685" fmla="*/ 1373880 h 5407244"/>
              <a:gd name="connsiteX2686" fmla="*/ 812426 w 6737350"/>
              <a:gd name="connsiteY2686" fmla="*/ 1368457 h 5407244"/>
              <a:gd name="connsiteX2687" fmla="*/ 1104805 w 6737350"/>
              <a:gd name="connsiteY2687" fmla="*/ 1363425 h 5407244"/>
              <a:gd name="connsiteX2688" fmla="*/ 1102354 w 6737350"/>
              <a:gd name="connsiteY2688" fmla="*/ 1364664 h 5407244"/>
              <a:gd name="connsiteX2689" fmla="*/ 1085196 w 6737350"/>
              <a:gd name="connsiteY2689" fmla="*/ 1391889 h 5407244"/>
              <a:gd name="connsiteX2690" fmla="*/ 1091702 w 6737350"/>
              <a:gd name="connsiteY2690" fmla="*/ 1401478 h 5407244"/>
              <a:gd name="connsiteX2691" fmla="*/ 1100502 w 6737350"/>
              <a:gd name="connsiteY2691" fmla="*/ 1388426 h 5407244"/>
              <a:gd name="connsiteX2692" fmla="*/ 1096512 w 6737350"/>
              <a:gd name="connsiteY2692" fmla="*/ 1409291 h 5407244"/>
              <a:gd name="connsiteX2693" fmla="*/ 1098105 w 6737350"/>
              <a:gd name="connsiteY2693" fmla="*/ 1408267 h 5407244"/>
              <a:gd name="connsiteX2694" fmla="*/ 1097923 w 6737350"/>
              <a:gd name="connsiteY2694" fmla="*/ 1407876 h 5407244"/>
              <a:gd name="connsiteX2695" fmla="*/ 1098667 w 6737350"/>
              <a:gd name="connsiteY2695" fmla="*/ 1401815 h 5407244"/>
              <a:gd name="connsiteX2696" fmla="*/ 1108593 w 6737350"/>
              <a:gd name="connsiteY2696" fmla="*/ 1365798 h 5407244"/>
              <a:gd name="connsiteX2697" fmla="*/ 1104805 w 6737350"/>
              <a:gd name="connsiteY2697" fmla="*/ 1363425 h 5407244"/>
              <a:gd name="connsiteX2698" fmla="*/ 1073892 w 6737350"/>
              <a:gd name="connsiteY2698" fmla="*/ 1350663 h 5407244"/>
              <a:gd name="connsiteX2699" fmla="*/ 1071442 w 6737350"/>
              <a:gd name="connsiteY2699" fmla="*/ 1351901 h 5407244"/>
              <a:gd name="connsiteX2700" fmla="*/ 1054284 w 6737350"/>
              <a:gd name="connsiteY2700" fmla="*/ 1379127 h 5407244"/>
              <a:gd name="connsiteX2701" fmla="*/ 1060789 w 6737350"/>
              <a:gd name="connsiteY2701" fmla="*/ 1388716 h 5407244"/>
              <a:gd name="connsiteX2702" fmla="*/ 1069589 w 6737350"/>
              <a:gd name="connsiteY2702" fmla="*/ 1375664 h 5407244"/>
              <a:gd name="connsiteX2703" fmla="*/ 1064210 w 6737350"/>
              <a:gd name="connsiteY2703" fmla="*/ 1403800 h 5407244"/>
              <a:gd name="connsiteX2704" fmla="*/ 1067755 w 6737350"/>
              <a:gd name="connsiteY2704" fmla="*/ 1396710 h 5407244"/>
              <a:gd name="connsiteX2705" fmla="*/ 1067755 w 6737350"/>
              <a:gd name="connsiteY2705" fmla="*/ 1389053 h 5407244"/>
              <a:gd name="connsiteX2706" fmla="*/ 1077681 w 6737350"/>
              <a:gd name="connsiteY2706" fmla="*/ 1353036 h 5407244"/>
              <a:gd name="connsiteX2707" fmla="*/ 1073892 w 6737350"/>
              <a:gd name="connsiteY2707" fmla="*/ 1350663 h 5407244"/>
              <a:gd name="connsiteX2708" fmla="*/ 1060098 w 6737350"/>
              <a:gd name="connsiteY2708" fmla="*/ 1349633 h 5407244"/>
              <a:gd name="connsiteX2709" fmla="*/ 1057404 w 6737350"/>
              <a:gd name="connsiteY2709" fmla="*/ 1364947 h 5407244"/>
              <a:gd name="connsiteX2710" fmla="*/ 1066479 w 6737350"/>
              <a:gd name="connsiteY2710" fmla="*/ 1350767 h 5407244"/>
              <a:gd name="connsiteX2711" fmla="*/ 1049124 w 6737350"/>
              <a:gd name="connsiteY2711" fmla="*/ 1343406 h 5407244"/>
              <a:gd name="connsiteX2712" fmla="*/ 1044531 w 6737350"/>
              <a:gd name="connsiteY2712" fmla="*/ 1344752 h 5407244"/>
              <a:gd name="connsiteX2713" fmla="*/ 1038686 w 6737350"/>
              <a:gd name="connsiteY2713" fmla="*/ 1353887 h 5407244"/>
              <a:gd name="connsiteX2714" fmla="*/ 1052866 w 6737350"/>
              <a:gd name="connsiteY2714" fmla="*/ 1363955 h 5407244"/>
              <a:gd name="connsiteX2715" fmla="*/ 1052924 w 6737350"/>
              <a:gd name="connsiteY2715" fmla="*/ 1349560 h 5407244"/>
              <a:gd name="connsiteX2716" fmla="*/ 1050067 w 6737350"/>
              <a:gd name="connsiteY2716" fmla="*/ 1343935 h 5407244"/>
              <a:gd name="connsiteX2717" fmla="*/ 768813 w 6737350"/>
              <a:gd name="connsiteY2717" fmla="*/ 1292596 h 5407244"/>
              <a:gd name="connsiteX2718" fmla="*/ 773519 w 6737350"/>
              <a:gd name="connsiteY2718" fmla="*/ 1304540 h 5407244"/>
              <a:gd name="connsiteX2719" fmla="*/ 769407 w 6737350"/>
              <a:gd name="connsiteY2719" fmla="*/ 1326519 h 5407244"/>
              <a:gd name="connsiteX2720" fmla="*/ 766429 w 6737350"/>
              <a:gd name="connsiteY2720" fmla="*/ 1295607 h 5407244"/>
              <a:gd name="connsiteX2721" fmla="*/ 768813 w 6737350"/>
              <a:gd name="connsiteY2721" fmla="*/ 1292596 h 5407244"/>
              <a:gd name="connsiteX2722" fmla="*/ 1003147 w 6737350"/>
              <a:gd name="connsiteY2722" fmla="*/ 1287752 h 5407244"/>
              <a:gd name="connsiteX2723" fmla="*/ 999691 w 6737350"/>
              <a:gd name="connsiteY2723" fmla="*/ 1293480 h 5407244"/>
              <a:gd name="connsiteX2724" fmla="*/ 1006072 w 6737350"/>
              <a:gd name="connsiteY2724" fmla="*/ 1317444 h 5407244"/>
              <a:gd name="connsiteX2725" fmla="*/ 1011602 w 6737350"/>
              <a:gd name="connsiteY2725" fmla="*/ 1288091 h 5407244"/>
              <a:gd name="connsiteX2726" fmla="*/ 1003147 w 6737350"/>
              <a:gd name="connsiteY2726" fmla="*/ 1287752 h 5407244"/>
              <a:gd name="connsiteX2727" fmla="*/ 6080106 w 6737350"/>
              <a:gd name="connsiteY2727" fmla="*/ 1256187 h 5407244"/>
              <a:gd name="connsiteX2728" fmla="*/ 6057703 w 6737350"/>
              <a:gd name="connsiteY2728" fmla="*/ 1259023 h 5407244"/>
              <a:gd name="connsiteX2729" fmla="*/ 6051888 w 6737350"/>
              <a:gd name="connsiteY2729" fmla="*/ 1275046 h 5407244"/>
              <a:gd name="connsiteX2730" fmla="*/ 6042671 w 6737350"/>
              <a:gd name="connsiteY2730" fmla="*/ 1260866 h 5407244"/>
              <a:gd name="connsiteX2731" fmla="*/ 6045366 w 6737350"/>
              <a:gd name="connsiteY2731" fmla="*/ 1282987 h 5407244"/>
              <a:gd name="connsiteX2732" fmla="*/ 6080106 w 6737350"/>
              <a:gd name="connsiteY2732" fmla="*/ 1256187 h 5407244"/>
              <a:gd name="connsiteX2733" fmla="*/ 6400628 w 6737350"/>
              <a:gd name="connsiteY2733" fmla="*/ 1216771 h 5407244"/>
              <a:gd name="connsiteX2734" fmla="*/ 6407806 w 6737350"/>
              <a:gd name="connsiteY2734" fmla="*/ 1252784 h 5407244"/>
              <a:gd name="connsiteX2735" fmla="*/ 6384268 w 6737350"/>
              <a:gd name="connsiteY2735" fmla="*/ 1248246 h 5407244"/>
              <a:gd name="connsiteX2736" fmla="*/ 6388096 w 6737350"/>
              <a:gd name="connsiteY2736" fmla="*/ 1217759 h 5407244"/>
              <a:gd name="connsiteX2737" fmla="*/ 6400628 w 6737350"/>
              <a:gd name="connsiteY2737" fmla="*/ 1216771 h 5407244"/>
              <a:gd name="connsiteX2738" fmla="*/ 804237 w 6737350"/>
              <a:gd name="connsiteY2738" fmla="*/ 1210739 h 5407244"/>
              <a:gd name="connsiteX2739" fmla="*/ 808260 w 6737350"/>
              <a:gd name="connsiteY2739" fmla="*/ 1235058 h 5407244"/>
              <a:gd name="connsiteX2740" fmla="*/ 790535 w 6737350"/>
              <a:gd name="connsiteY2740" fmla="*/ 1224281 h 5407244"/>
              <a:gd name="connsiteX2741" fmla="*/ 804237 w 6737350"/>
              <a:gd name="connsiteY2741" fmla="*/ 1210739 h 5407244"/>
              <a:gd name="connsiteX2742" fmla="*/ 805708 w 6737350"/>
              <a:gd name="connsiteY2742" fmla="*/ 1143455 h 5407244"/>
              <a:gd name="connsiteX2743" fmla="*/ 805708 w 6737350"/>
              <a:gd name="connsiteY2743" fmla="*/ 1143597 h 5407244"/>
              <a:gd name="connsiteX2744" fmla="*/ 805672 w 6737350"/>
              <a:gd name="connsiteY2744" fmla="*/ 1143553 h 5407244"/>
              <a:gd name="connsiteX2745" fmla="*/ 798937 w 6737350"/>
              <a:gd name="connsiteY2745" fmla="*/ 1135444 h 5407244"/>
              <a:gd name="connsiteX2746" fmla="*/ 805672 w 6737350"/>
              <a:gd name="connsiteY2746" fmla="*/ 1143553 h 5407244"/>
              <a:gd name="connsiteX2747" fmla="*/ 799717 w 6737350"/>
              <a:gd name="connsiteY2747" fmla="*/ 1159700 h 5407244"/>
              <a:gd name="connsiteX2748" fmla="*/ 789826 w 6737350"/>
              <a:gd name="connsiteY2748" fmla="*/ 1140477 h 5407244"/>
              <a:gd name="connsiteX2749" fmla="*/ 798937 w 6737350"/>
              <a:gd name="connsiteY2749" fmla="*/ 1135444 h 5407244"/>
              <a:gd name="connsiteX2750" fmla="*/ 6180784 w 6737350"/>
              <a:gd name="connsiteY2750" fmla="*/ 1086878 h 5407244"/>
              <a:gd name="connsiteX2751" fmla="*/ 6151716 w 6737350"/>
              <a:gd name="connsiteY2751" fmla="*/ 1098080 h 5407244"/>
              <a:gd name="connsiteX2752" fmla="*/ 6177098 w 6737350"/>
              <a:gd name="connsiteY2752" fmla="*/ 1117506 h 5407244"/>
              <a:gd name="connsiteX2753" fmla="*/ 6169582 w 6737350"/>
              <a:gd name="connsiteY2753" fmla="*/ 1118358 h 5407244"/>
              <a:gd name="connsiteX2754" fmla="*/ 6207848 w 6737350"/>
              <a:gd name="connsiteY2754" fmla="*/ 1120730 h 5407244"/>
              <a:gd name="connsiteX2755" fmla="*/ 6214191 w 6737350"/>
              <a:gd name="connsiteY2755" fmla="*/ 1112424 h 5407244"/>
              <a:gd name="connsiteX2756" fmla="*/ 6214533 w 6737350"/>
              <a:gd name="connsiteY2756" fmla="*/ 1112686 h 5407244"/>
              <a:gd name="connsiteX2757" fmla="*/ 6214533 w 6737350"/>
              <a:gd name="connsiteY2757" fmla="*/ 1111977 h 5407244"/>
              <a:gd name="connsiteX2758" fmla="*/ 6214191 w 6737350"/>
              <a:gd name="connsiteY2758" fmla="*/ 1112424 h 5407244"/>
              <a:gd name="connsiteX2759" fmla="*/ 6437726 w 6737350"/>
              <a:gd name="connsiteY2759" fmla="*/ 1068585 h 5407244"/>
              <a:gd name="connsiteX2760" fmla="*/ 6438719 w 6737350"/>
              <a:gd name="connsiteY2760" fmla="*/ 1075959 h 5407244"/>
              <a:gd name="connsiteX2761" fmla="*/ 6509619 w 6737350"/>
              <a:gd name="connsiteY2761" fmla="*/ 1149695 h 5407244"/>
              <a:gd name="connsiteX2762" fmla="*/ 6478565 w 6737350"/>
              <a:gd name="connsiteY2762" fmla="*/ 1146150 h 5407244"/>
              <a:gd name="connsiteX2763" fmla="*/ 6506074 w 6737350"/>
              <a:gd name="connsiteY2763" fmla="*/ 1240447 h 5407244"/>
              <a:gd name="connsiteX2764" fmla="*/ 6474027 w 6737350"/>
              <a:gd name="connsiteY2764" fmla="*/ 1229387 h 5407244"/>
              <a:gd name="connsiteX2765" fmla="*/ 6429928 w 6737350"/>
              <a:gd name="connsiteY2765" fmla="*/ 1182451 h 5407244"/>
              <a:gd name="connsiteX2766" fmla="*/ 6426098 w 6737350"/>
              <a:gd name="connsiteY2766" fmla="*/ 1152815 h 5407244"/>
              <a:gd name="connsiteX2767" fmla="*/ 6456160 w 6737350"/>
              <a:gd name="connsiteY2767" fmla="*/ 1148986 h 5407244"/>
              <a:gd name="connsiteX2768" fmla="*/ 6451906 w 6737350"/>
              <a:gd name="connsiteY2768" fmla="*/ 1119350 h 5407244"/>
              <a:gd name="connsiteX2769" fmla="*/ 6411494 w 6737350"/>
              <a:gd name="connsiteY2769" fmla="*/ 1101909 h 5407244"/>
              <a:gd name="connsiteX2770" fmla="*/ 6437726 w 6737350"/>
              <a:gd name="connsiteY2770" fmla="*/ 1068585 h 5407244"/>
              <a:gd name="connsiteX2771" fmla="*/ 1583350 w 6737350"/>
              <a:gd name="connsiteY2771" fmla="*/ 1047115 h 5407244"/>
              <a:gd name="connsiteX2772" fmla="*/ 1582366 w 6737350"/>
              <a:gd name="connsiteY2772" fmla="*/ 1049858 h 5407244"/>
              <a:gd name="connsiteX2773" fmla="*/ 1612410 w 6737350"/>
              <a:gd name="connsiteY2773" fmla="*/ 1051144 h 5407244"/>
              <a:gd name="connsiteX2774" fmla="*/ 6259484 w 6737350"/>
              <a:gd name="connsiteY2774" fmla="*/ 1046181 h 5407244"/>
              <a:gd name="connsiteX2775" fmla="*/ 6259484 w 6737350"/>
              <a:gd name="connsiteY2775" fmla="*/ 1046890 h 5407244"/>
              <a:gd name="connsiteX2776" fmla="*/ 6244452 w 6737350"/>
              <a:gd name="connsiteY2776" fmla="*/ 1048734 h 5407244"/>
              <a:gd name="connsiteX2777" fmla="*/ 6219212 w 6737350"/>
              <a:gd name="connsiteY2777" fmla="*/ 1089572 h 5407244"/>
              <a:gd name="connsiteX2778" fmla="*/ 6242610 w 6737350"/>
              <a:gd name="connsiteY2778" fmla="*/ 1094110 h 5407244"/>
              <a:gd name="connsiteX2779" fmla="*/ 6259484 w 6737350"/>
              <a:gd name="connsiteY2779" fmla="*/ 1046181 h 5407244"/>
              <a:gd name="connsiteX2780" fmla="*/ 1568612 w 6737350"/>
              <a:gd name="connsiteY2780" fmla="*/ 1045071 h 5407244"/>
              <a:gd name="connsiteX2781" fmla="*/ 1568487 w 6737350"/>
              <a:gd name="connsiteY2781" fmla="*/ 1047208 h 5407244"/>
              <a:gd name="connsiteX2782" fmla="*/ 1568376 w 6737350"/>
              <a:gd name="connsiteY2782" fmla="*/ 1049259 h 5407244"/>
              <a:gd name="connsiteX2783" fmla="*/ 1570498 w 6737350"/>
              <a:gd name="connsiteY2783" fmla="*/ 1049350 h 5407244"/>
              <a:gd name="connsiteX2784" fmla="*/ 1571100 w 6737350"/>
              <a:gd name="connsiteY2784" fmla="*/ 1045416 h 5407244"/>
              <a:gd name="connsiteX2785" fmla="*/ 6371931 w 6737350"/>
              <a:gd name="connsiteY2785" fmla="*/ 1031859 h 5407244"/>
              <a:gd name="connsiteX2786" fmla="*/ 6372498 w 6737350"/>
              <a:gd name="connsiteY2786" fmla="*/ 1031859 h 5407244"/>
              <a:gd name="connsiteX2787" fmla="*/ 6383700 w 6737350"/>
              <a:gd name="connsiteY2787" fmla="*/ 1060219 h 5407244"/>
              <a:gd name="connsiteX2788" fmla="*/ 6366826 w 6737350"/>
              <a:gd name="connsiteY2788" fmla="*/ 1047316 h 5407244"/>
              <a:gd name="connsiteX2789" fmla="*/ 6371931 w 6737350"/>
              <a:gd name="connsiteY2789" fmla="*/ 1031859 h 5407244"/>
              <a:gd name="connsiteX2790" fmla="*/ 815812 w 6737350"/>
              <a:gd name="connsiteY2790" fmla="*/ 1024135 h 5407244"/>
              <a:gd name="connsiteX2791" fmla="*/ 810747 w 6737350"/>
              <a:gd name="connsiteY2791" fmla="*/ 1034480 h 5407244"/>
              <a:gd name="connsiteX2792" fmla="*/ 795073 w 6737350"/>
              <a:gd name="connsiteY2792" fmla="*/ 1065607 h 5407244"/>
              <a:gd name="connsiteX2793" fmla="*/ 805548 w 6737350"/>
              <a:gd name="connsiteY2793" fmla="*/ 1031380 h 5407244"/>
              <a:gd name="connsiteX2794" fmla="*/ 815918 w 6737350"/>
              <a:gd name="connsiteY2794" fmla="*/ 1023918 h 5407244"/>
              <a:gd name="connsiteX2795" fmla="*/ 815918 w 6737350"/>
              <a:gd name="connsiteY2795" fmla="*/ 1024060 h 5407244"/>
              <a:gd name="connsiteX2796" fmla="*/ 815812 w 6737350"/>
              <a:gd name="connsiteY2796" fmla="*/ 1024135 h 5407244"/>
              <a:gd name="connsiteX2797" fmla="*/ 6227849 w 6737350"/>
              <a:gd name="connsiteY2797" fmla="*/ 1022268 h 5407244"/>
              <a:gd name="connsiteX2798" fmla="*/ 6219212 w 6737350"/>
              <a:gd name="connsiteY2798" fmla="*/ 1028598 h 5407244"/>
              <a:gd name="connsiteX2799" fmla="*/ 6219212 w 6737350"/>
              <a:gd name="connsiteY2799" fmla="*/ 1029307 h 5407244"/>
              <a:gd name="connsiteX2800" fmla="*/ 6257640 w 6737350"/>
              <a:gd name="connsiteY2800" fmla="*/ 1031859 h 5407244"/>
              <a:gd name="connsiteX2801" fmla="*/ 6227849 w 6737350"/>
              <a:gd name="connsiteY2801" fmla="*/ 1022268 h 5407244"/>
              <a:gd name="connsiteX2802" fmla="*/ 6145334 w 6737350"/>
              <a:gd name="connsiteY2802" fmla="*/ 986058 h 5407244"/>
              <a:gd name="connsiteX2803" fmla="*/ 6108751 w 6737350"/>
              <a:gd name="connsiteY2803" fmla="*/ 998253 h 5407244"/>
              <a:gd name="connsiteX2804" fmla="*/ 6118109 w 6737350"/>
              <a:gd name="connsiteY2804" fmla="*/ 1011440 h 5407244"/>
              <a:gd name="connsiteX2805" fmla="*/ 6118109 w 6737350"/>
              <a:gd name="connsiteY2805" fmla="*/ 1012149 h 5407244"/>
              <a:gd name="connsiteX2806" fmla="*/ 6145334 w 6737350"/>
              <a:gd name="connsiteY2806" fmla="*/ 986058 h 5407244"/>
              <a:gd name="connsiteX2807" fmla="*/ 6377562 w 6737350"/>
              <a:gd name="connsiteY2807" fmla="*/ 956325 h 5407244"/>
              <a:gd name="connsiteX2808" fmla="*/ 6391214 w 6737350"/>
              <a:gd name="connsiteY2808" fmla="*/ 962526 h 5407244"/>
              <a:gd name="connsiteX2809" fmla="*/ 6385970 w 6737350"/>
              <a:gd name="connsiteY2809" fmla="*/ 1022926 h 5407244"/>
              <a:gd name="connsiteX2810" fmla="*/ 6381782 w 6737350"/>
              <a:gd name="connsiteY2810" fmla="*/ 976205 h 5407244"/>
              <a:gd name="connsiteX2811" fmla="*/ 6377462 w 6737350"/>
              <a:gd name="connsiteY2811" fmla="*/ 955854 h 5407244"/>
              <a:gd name="connsiteX2812" fmla="*/ 6377562 w 6737350"/>
              <a:gd name="connsiteY2812" fmla="*/ 956325 h 5407244"/>
              <a:gd name="connsiteX2813" fmla="*/ 6377462 w 6737350"/>
              <a:gd name="connsiteY2813" fmla="*/ 956280 h 5407244"/>
              <a:gd name="connsiteX2814" fmla="*/ 835384 w 6737350"/>
              <a:gd name="connsiteY2814" fmla="*/ 936460 h 5407244"/>
              <a:gd name="connsiteX2815" fmla="*/ 839173 w 6737350"/>
              <a:gd name="connsiteY2815" fmla="*/ 952592 h 5407244"/>
              <a:gd name="connsiteX2816" fmla="*/ 839173 w 6737350"/>
              <a:gd name="connsiteY2816" fmla="*/ 953018 h 5407244"/>
              <a:gd name="connsiteX2817" fmla="*/ 832083 w 6737350"/>
              <a:gd name="connsiteY2817" fmla="*/ 944085 h 5407244"/>
              <a:gd name="connsiteX2818" fmla="*/ 835384 w 6737350"/>
              <a:gd name="connsiteY2818" fmla="*/ 936460 h 5407244"/>
              <a:gd name="connsiteX2819" fmla="*/ 6138812 w 6737350"/>
              <a:gd name="connsiteY2819" fmla="*/ 933592 h 5407244"/>
              <a:gd name="connsiteX2820" fmla="*/ 6138367 w 6737350"/>
              <a:gd name="connsiteY2820" fmla="*/ 934451 h 5407244"/>
              <a:gd name="connsiteX2821" fmla="*/ 6120413 w 6737350"/>
              <a:gd name="connsiteY2821" fmla="*/ 940523 h 5407244"/>
              <a:gd name="connsiteX2822" fmla="*/ 6101376 w 6737350"/>
              <a:gd name="connsiteY2822" fmla="*/ 938980 h 5407244"/>
              <a:gd name="connsiteX2823" fmla="*/ 6105063 w 6737350"/>
              <a:gd name="connsiteY2823" fmla="*/ 968616 h 5407244"/>
              <a:gd name="connsiteX2824" fmla="*/ 6131804 w 6737350"/>
              <a:gd name="connsiteY2824" fmla="*/ 947140 h 5407244"/>
              <a:gd name="connsiteX2825" fmla="*/ 6138367 w 6737350"/>
              <a:gd name="connsiteY2825" fmla="*/ 934451 h 5407244"/>
              <a:gd name="connsiteX2826" fmla="*/ 6138812 w 6737350"/>
              <a:gd name="connsiteY2826" fmla="*/ 934301 h 5407244"/>
              <a:gd name="connsiteX2827" fmla="*/ 831516 w 6737350"/>
              <a:gd name="connsiteY2827" fmla="*/ 852481 h 5407244"/>
              <a:gd name="connsiteX2828" fmla="*/ 831516 w 6737350"/>
              <a:gd name="connsiteY2828" fmla="*/ 852907 h 5407244"/>
              <a:gd name="connsiteX2829" fmla="*/ 818754 w 6737350"/>
              <a:gd name="connsiteY2829" fmla="*/ 881267 h 5407244"/>
              <a:gd name="connsiteX2830" fmla="*/ 831516 w 6737350"/>
              <a:gd name="connsiteY2830" fmla="*/ 852481 h 5407244"/>
              <a:gd name="connsiteX2831" fmla="*/ 1649703 w 6737350"/>
              <a:gd name="connsiteY2831" fmla="*/ 851064 h 5407244"/>
              <a:gd name="connsiteX2832" fmla="*/ 1617521 w 6737350"/>
              <a:gd name="connsiteY2832" fmla="*/ 853555 h 5407244"/>
              <a:gd name="connsiteX2833" fmla="*/ 1615670 w 6737350"/>
              <a:gd name="connsiteY2833" fmla="*/ 862124 h 5407244"/>
              <a:gd name="connsiteX2834" fmla="*/ 1617167 w 6737350"/>
              <a:gd name="connsiteY2834" fmla="*/ 853583 h 5407244"/>
              <a:gd name="connsiteX2835" fmla="*/ 1609861 w 6737350"/>
              <a:gd name="connsiteY2835" fmla="*/ 854148 h 5407244"/>
              <a:gd name="connsiteX2836" fmla="*/ 1604972 w 6737350"/>
              <a:gd name="connsiteY2836" fmla="*/ 854015 h 5407244"/>
              <a:gd name="connsiteX2837" fmla="*/ 1603283 w 6737350"/>
              <a:gd name="connsiteY2837" fmla="*/ 857203 h 5407244"/>
              <a:gd name="connsiteX2838" fmla="*/ 1601654 w 6737350"/>
              <a:gd name="connsiteY2838" fmla="*/ 863315 h 5407244"/>
              <a:gd name="connsiteX2839" fmla="*/ 1600214 w 6737350"/>
              <a:gd name="connsiteY2839" fmla="*/ 866803 h 5407244"/>
              <a:gd name="connsiteX2840" fmla="*/ 1600709 w 6737350"/>
              <a:gd name="connsiteY2840" fmla="*/ 866863 h 5407244"/>
              <a:gd name="connsiteX2841" fmla="*/ 1600498 w 6737350"/>
              <a:gd name="connsiteY2841" fmla="*/ 867654 h 5407244"/>
              <a:gd name="connsiteX2842" fmla="*/ 1600415 w 6737350"/>
              <a:gd name="connsiteY2842" fmla="*/ 869077 h 5407244"/>
              <a:gd name="connsiteX2843" fmla="*/ 1606368 w 6737350"/>
              <a:gd name="connsiteY2843" fmla="*/ 867689 h 5407244"/>
              <a:gd name="connsiteX2844" fmla="*/ 1606365 w 6737350"/>
              <a:gd name="connsiteY2844" fmla="*/ 867548 h 5407244"/>
              <a:gd name="connsiteX2845" fmla="*/ 1600709 w 6737350"/>
              <a:gd name="connsiteY2845" fmla="*/ 866863 h 5407244"/>
              <a:gd name="connsiteX2846" fmla="*/ 1601654 w 6737350"/>
              <a:gd name="connsiteY2846" fmla="*/ 863315 h 5407244"/>
              <a:gd name="connsiteX2847" fmla="*/ 1605188 w 6737350"/>
              <a:gd name="connsiteY2847" fmla="*/ 854752 h 5407244"/>
              <a:gd name="connsiteX2848" fmla="*/ 1609606 w 6737350"/>
              <a:gd name="connsiteY2848" fmla="*/ 866704 h 5407244"/>
              <a:gd name="connsiteX2849" fmla="*/ 1609569 w 6737350"/>
              <a:gd name="connsiteY2849" fmla="*/ 866943 h 5407244"/>
              <a:gd name="connsiteX2850" fmla="*/ 1649703 w 6737350"/>
              <a:gd name="connsiteY2850" fmla="*/ 857587 h 5407244"/>
              <a:gd name="connsiteX2851" fmla="*/ 1649703 w 6737350"/>
              <a:gd name="connsiteY2851" fmla="*/ 858438 h 5407244"/>
              <a:gd name="connsiteX2852" fmla="*/ 1649703 w 6737350"/>
              <a:gd name="connsiteY2852" fmla="*/ 851064 h 5407244"/>
              <a:gd name="connsiteX2853" fmla="*/ 1858631 w 6737350"/>
              <a:gd name="connsiteY2853" fmla="*/ 850975 h 5407244"/>
              <a:gd name="connsiteX2854" fmla="*/ 1830781 w 6737350"/>
              <a:gd name="connsiteY2854" fmla="*/ 866237 h 5407244"/>
              <a:gd name="connsiteX2855" fmla="*/ 1890196 w 6737350"/>
              <a:gd name="connsiteY2855" fmla="*/ 854467 h 5407244"/>
              <a:gd name="connsiteX2856" fmla="*/ 1858631 w 6737350"/>
              <a:gd name="connsiteY2856" fmla="*/ 850975 h 5407244"/>
              <a:gd name="connsiteX2857" fmla="*/ 2326089 w 6737350"/>
              <a:gd name="connsiteY2857" fmla="*/ 848937 h 5407244"/>
              <a:gd name="connsiteX2858" fmla="*/ 2316323 w 6737350"/>
              <a:gd name="connsiteY2858" fmla="*/ 865227 h 5407244"/>
              <a:gd name="connsiteX2859" fmla="*/ 2306612 w 6737350"/>
              <a:gd name="connsiteY2859" fmla="*/ 880399 h 5407244"/>
              <a:gd name="connsiteX2860" fmla="*/ 2306237 w 6737350"/>
              <a:gd name="connsiteY2860" fmla="*/ 880417 h 5407244"/>
              <a:gd name="connsiteX2861" fmla="*/ 2306237 w 6737350"/>
              <a:gd name="connsiteY2861" fmla="*/ 880984 h 5407244"/>
              <a:gd name="connsiteX2862" fmla="*/ 2306612 w 6737350"/>
              <a:gd name="connsiteY2862" fmla="*/ 880399 h 5407244"/>
              <a:gd name="connsiteX2863" fmla="*/ 2333303 w 6737350"/>
              <a:gd name="connsiteY2863" fmla="*/ 879087 h 5407244"/>
              <a:gd name="connsiteX2864" fmla="*/ 2350479 w 6737350"/>
              <a:gd name="connsiteY2864" fmla="*/ 869356 h 5407244"/>
              <a:gd name="connsiteX2865" fmla="*/ 2326089 w 6737350"/>
              <a:gd name="connsiteY2865" fmla="*/ 848937 h 5407244"/>
              <a:gd name="connsiteX2866" fmla="*/ 2266391 w 6737350"/>
              <a:gd name="connsiteY2866" fmla="*/ 846385 h 5407244"/>
              <a:gd name="connsiteX2867" fmla="*/ 2222150 w 6737350"/>
              <a:gd name="connsiteY2867" fmla="*/ 864961 h 5407244"/>
              <a:gd name="connsiteX2868" fmla="*/ 2169684 w 6737350"/>
              <a:gd name="connsiteY2868" fmla="*/ 869073 h 5407244"/>
              <a:gd name="connsiteX2869" fmla="*/ 2266959 w 6737350"/>
              <a:gd name="connsiteY2869" fmla="*/ 861274 h 5407244"/>
              <a:gd name="connsiteX2870" fmla="*/ 2290072 w 6737350"/>
              <a:gd name="connsiteY2870" fmla="*/ 866804 h 5407244"/>
              <a:gd name="connsiteX2871" fmla="*/ 2266391 w 6737350"/>
              <a:gd name="connsiteY2871" fmla="*/ 853900 h 5407244"/>
              <a:gd name="connsiteX2872" fmla="*/ 2266391 w 6737350"/>
              <a:gd name="connsiteY2872" fmla="*/ 846385 h 5407244"/>
              <a:gd name="connsiteX2873" fmla="*/ 850732 w 6737350"/>
              <a:gd name="connsiteY2873" fmla="*/ 841412 h 5407244"/>
              <a:gd name="connsiteX2874" fmla="*/ 855480 w 6737350"/>
              <a:gd name="connsiteY2874" fmla="*/ 841705 h 5407244"/>
              <a:gd name="connsiteX2875" fmla="*/ 847397 w 6737350"/>
              <a:gd name="connsiteY2875" fmla="*/ 855885 h 5407244"/>
              <a:gd name="connsiteX2876" fmla="*/ 840874 w 6737350"/>
              <a:gd name="connsiteY2876" fmla="*/ 884954 h 5407244"/>
              <a:gd name="connsiteX2877" fmla="*/ 837471 w 6737350"/>
              <a:gd name="connsiteY2877" fmla="*/ 891902 h 5407244"/>
              <a:gd name="connsiteX2878" fmla="*/ 850732 w 6737350"/>
              <a:gd name="connsiteY2878" fmla="*/ 841412 h 5407244"/>
              <a:gd name="connsiteX2879" fmla="*/ 2467606 w 6737350"/>
              <a:gd name="connsiteY2879" fmla="*/ 829511 h 5407244"/>
              <a:gd name="connsiteX2880" fmla="*/ 2423364 w 6737350"/>
              <a:gd name="connsiteY2880" fmla="*/ 841280 h 5407244"/>
              <a:gd name="connsiteX2881" fmla="*/ 2423364 w 6737350"/>
              <a:gd name="connsiteY2881" fmla="*/ 840713 h 5407244"/>
              <a:gd name="connsiteX2882" fmla="*/ 2455127 w 6737350"/>
              <a:gd name="connsiteY2882" fmla="*/ 860565 h 5407244"/>
              <a:gd name="connsiteX2883" fmla="*/ 2484480 w 6737350"/>
              <a:gd name="connsiteY2883" fmla="*/ 850639 h 5407244"/>
              <a:gd name="connsiteX2884" fmla="*/ 2461367 w 6737350"/>
              <a:gd name="connsiteY2884" fmla="*/ 845108 h 5407244"/>
              <a:gd name="connsiteX2885" fmla="*/ 2467606 w 6737350"/>
              <a:gd name="connsiteY2885" fmla="*/ 829511 h 5407244"/>
              <a:gd name="connsiteX2886" fmla="*/ 2384795 w 6737350"/>
              <a:gd name="connsiteY2886" fmla="*/ 829511 h 5407244"/>
              <a:gd name="connsiteX2887" fmla="*/ 2348068 w 6737350"/>
              <a:gd name="connsiteY2887" fmla="*/ 840146 h 5407244"/>
              <a:gd name="connsiteX2888" fmla="*/ 2386638 w 6737350"/>
              <a:gd name="connsiteY2888" fmla="*/ 851915 h 5407244"/>
              <a:gd name="connsiteX2889" fmla="*/ 2384795 w 6737350"/>
              <a:gd name="connsiteY2889" fmla="*/ 829511 h 5407244"/>
              <a:gd name="connsiteX2890" fmla="*/ 3054517 w 6737350"/>
              <a:gd name="connsiteY2890" fmla="*/ 823697 h 5407244"/>
              <a:gd name="connsiteX2891" fmla="*/ 3017790 w 6737350"/>
              <a:gd name="connsiteY2891" fmla="*/ 834474 h 5407244"/>
              <a:gd name="connsiteX2892" fmla="*/ 3049837 w 6737350"/>
              <a:gd name="connsiteY2892" fmla="*/ 854184 h 5407244"/>
              <a:gd name="connsiteX2893" fmla="*/ 3049837 w 6737350"/>
              <a:gd name="connsiteY2893" fmla="*/ 854042 h 5407244"/>
              <a:gd name="connsiteX2894" fmla="*/ 3041613 w 6737350"/>
              <a:gd name="connsiteY2894" fmla="*/ 847378 h 5407244"/>
              <a:gd name="connsiteX2895" fmla="*/ 3063450 w 6737350"/>
              <a:gd name="connsiteY2895" fmla="*/ 837877 h 5407244"/>
              <a:gd name="connsiteX2896" fmla="*/ 3047852 w 6737350"/>
              <a:gd name="connsiteY2896" fmla="*/ 831780 h 5407244"/>
              <a:gd name="connsiteX2897" fmla="*/ 3054517 w 6737350"/>
              <a:gd name="connsiteY2897" fmla="*/ 823697 h 5407244"/>
              <a:gd name="connsiteX2898" fmla="*/ 3081499 w 6737350"/>
              <a:gd name="connsiteY2898" fmla="*/ 819997 h 5407244"/>
              <a:gd name="connsiteX2899" fmla="*/ 3070256 w 6737350"/>
              <a:gd name="connsiteY2899" fmla="*/ 829653 h 5407244"/>
              <a:gd name="connsiteX2900" fmla="*/ 3129954 w 6737350"/>
              <a:gd name="connsiteY2900" fmla="*/ 824406 h 5407244"/>
              <a:gd name="connsiteX2901" fmla="*/ 3129954 w 6737350"/>
              <a:gd name="connsiteY2901" fmla="*/ 824264 h 5407244"/>
              <a:gd name="connsiteX2902" fmla="*/ 3081499 w 6737350"/>
              <a:gd name="connsiteY2902" fmla="*/ 819997 h 5407244"/>
              <a:gd name="connsiteX2903" fmla="*/ 2564265 w 6737350"/>
              <a:gd name="connsiteY2903" fmla="*/ 814703 h 5407244"/>
              <a:gd name="connsiteX2904" fmla="*/ 2528013 w 6737350"/>
              <a:gd name="connsiteY2904" fmla="*/ 832630 h 5407244"/>
              <a:gd name="connsiteX2905" fmla="*/ 2579770 w 6737350"/>
              <a:gd name="connsiteY2905" fmla="*/ 820719 h 5407244"/>
              <a:gd name="connsiteX2906" fmla="*/ 2564265 w 6737350"/>
              <a:gd name="connsiteY2906" fmla="*/ 814703 h 5407244"/>
              <a:gd name="connsiteX2907" fmla="*/ 3119887 w 6737350"/>
              <a:gd name="connsiteY2907" fmla="*/ 795337 h 5407244"/>
              <a:gd name="connsiteX2908" fmla="*/ 3119603 w 6737350"/>
              <a:gd name="connsiteY2908" fmla="*/ 795479 h 5407244"/>
              <a:gd name="connsiteX2909" fmla="*/ 3119584 w 6737350"/>
              <a:gd name="connsiteY2909" fmla="*/ 795416 h 5407244"/>
              <a:gd name="connsiteX2910" fmla="*/ 3036933 w 6737350"/>
              <a:gd name="connsiteY2910" fmla="*/ 795337 h 5407244"/>
              <a:gd name="connsiteX2911" fmla="*/ 3036933 w 6737350"/>
              <a:gd name="connsiteY2911" fmla="*/ 795337 h 5407244"/>
              <a:gd name="connsiteX2912" fmla="*/ 6250124 w 6737350"/>
              <a:gd name="connsiteY2912" fmla="*/ 792501 h 5407244"/>
              <a:gd name="connsiteX2913" fmla="*/ 6221764 w 6737350"/>
              <a:gd name="connsiteY2913" fmla="*/ 803703 h 5407244"/>
              <a:gd name="connsiteX2914" fmla="*/ 6249004 w 6737350"/>
              <a:gd name="connsiteY2914" fmla="*/ 818838 h 5407244"/>
              <a:gd name="connsiteX2915" fmla="*/ 6261111 w 6737350"/>
              <a:gd name="connsiteY2915" fmla="*/ 820268 h 5407244"/>
              <a:gd name="connsiteX2916" fmla="*/ 6261327 w 6737350"/>
              <a:gd name="connsiteY2916" fmla="*/ 820861 h 5407244"/>
              <a:gd name="connsiteX2917" fmla="*/ 6261327 w 6737350"/>
              <a:gd name="connsiteY2917" fmla="*/ 820293 h 5407244"/>
              <a:gd name="connsiteX2918" fmla="*/ 6261111 w 6737350"/>
              <a:gd name="connsiteY2918" fmla="*/ 820268 h 5407244"/>
              <a:gd name="connsiteX2919" fmla="*/ 6255992 w 6737350"/>
              <a:gd name="connsiteY2919" fmla="*/ 806255 h 5407244"/>
              <a:gd name="connsiteX2920" fmla="*/ 6250124 w 6737350"/>
              <a:gd name="connsiteY2920" fmla="*/ 792501 h 5407244"/>
              <a:gd name="connsiteX2921" fmla="*/ 2395288 w 6737350"/>
              <a:gd name="connsiteY2921" fmla="*/ 790551 h 5407244"/>
              <a:gd name="connsiteX2922" fmla="*/ 2315029 w 6737350"/>
              <a:gd name="connsiteY2922" fmla="*/ 805830 h 5407244"/>
              <a:gd name="connsiteX2923" fmla="*/ 2361681 w 6737350"/>
              <a:gd name="connsiteY2923" fmla="*/ 823980 h 5407244"/>
              <a:gd name="connsiteX2924" fmla="*/ 2465762 w 6737350"/>
              <a:gd name="connsiteY2924" fmla="*/ 808241 h 5407244"/>
              <a:gd name="connsiteX2925" fmla="*/ 2395288 w 6737350"/>
              <a:gd name="connsiteY2925" fmla="*/ 790551 h 5407244"/>
              <a:gd name="connsiteX2926" fmla="*/ 2502117 w 6737350"/>
              <a:gd name="connsiteY2926" fmla="*/ 787573 h 5407244"/>
              <a:gd name="connsiteX2927" fmla="*/ 2472569 w 6737350"/>
              <a:gd name="connsiteY2927" fmla="*/ 799733 h 5407244"/>
              <a:gd name="connsiteX2928" fmla="*/ 2525602 w 6737350"/>
              <a:gd name="connsiteY2928" fmla="*/ 802852 h 5407244"/>
              <a:gd name="connsiteX2929" fmla="*/ 2502117 w 6737350"/>
              <a:gd name="connsiteY2929" fmla="*/ 787573 h 5407244"/>
              <a:gd name="connsiteX2930" fmla="*/ 2764443 w 6737350"/>
              <a:gd name="connsiteY2930" fmla="*/ 774529 h 5407244"/>
              <a:gd name="connsiteX2931" fmla="*/ 2734048 w 6737350"/>
              <a:gd name="connsiteY2931" fmla="*/ 778321 h 5407244"/>
              <a:gd name="connsiteX2932" fmla="*/ 2764443 w 6737350"/>
              <a:gd name="connsiteY2932" fmla="*/ 774529 h 5407244"/>
              <a:gd name="connsiteX2933" fmla="*/ 3186391 w 6737350"/>
              <a:gd name="connsiteY2933" fmla="*/ 774351 h 5407244"/>
              <a:gd name="connsiteX2934" fmla="*/ 3112371 w 6737350"/>
              <a:gd name="connsiteY2934" fmla="*/ 788530 h 5407244"/>
              <a:gd name="connsiteX2935" fmla="*/ 3117795 w 6737350"/>
              <a:gd name="connsiteY2935" fmla="*/ 789559 h 5407244"/>
              <a:gd name="connsiteX2936" fmla="*/ 3119584 w 6737350"/>
              <a:gd name="connsiteY2936" fmla="*/ 795416 h 5407244"/>
              <a:gd name="connsiteX2937" fmla="*/ 3110670 w 6737350"/>
              <a:gd name="connsiteY2937" fmla="*/ 797765 h 5407244"/>
              <a:gd name="connsiteX2938" fmla="*/ 3105706 w 6737350"/>
              <a:gd name="connsiteY2938" fmla="*/ 804128 h 5407244"/>
              <a:gd name="connsiteX2939" fmla="*/ 3126693 w 6737350"/>
              <a:gd name="connsiteY2939" fmla="*/ 787113 h 5407244"/>
              <a:gd name="connsiteX2940" fmla="*/ 3158031 w 6737350"/>
              <a:gd name="connsiteY2940" fmla="*/ 799307 h 5407244"/>
              <a:gd name="connsiteX2941" fmla="*/ 3186391 w 6737350"/>
              <a:gd name="connsiteY2941" fmla="*/ 774351 h 5407244"/>
              <a:gd name="connsiteX2942" fmla="*/ 2682043 w 6737350"/>
              <a:gd name="connsiteY2942" fmla="*/ 766347 h 5407244"/>
              <a:gd name="connsiteX2943" fmla="*/ 2688539 w 6737350"/>
              <a:gd name="connsiteY2943" fmla="*/ 766945 h 5407244"/>
              <a:gd name="connsiteX2944" fmla="*/ 2688531 w 6737350"/>
              <a:gd name="connsiteY2944" fmla="*/ 766977 h 5407244"/>
              <a:gd name="connsiteX2945" fmla="*/ 2688559 w 6737350"/>
              <a:gd name="connsiteY2945" fmla="*/ 766946 h 5407244"/>
              <a:gd name="connsiteX2946" fmla="*/ 2708950 w 6737350"/>
              <a:gd name="connsiteY2946" fmla="*/ 768820 h 5407244"/>
              <a:gd name="connsiteX2947" fmla="*/ 2658752 w 6737350"/>
              <a:gd name="connsiteY2947" fmla="*/ 776478 h 5407244"/>
              <a:gd name="connsiteX2948" fmla="*/ 2682043 w 6737350"/>
              <a:gd name="connsiteY2948" fmla="*/ 766347 h 5407244"/>
              <a:gd name="connsiteX2949" fmla="*/ 3409584 w 6737350"/>
              <a:gd name="connsiteY2949" fmla="*/ 754498 h 5407244"/>
              <a:gd name="connsiteX2950" fmla="*/ 3332303 w 6737350"/>
              <a:gd name="connsiteY2950" fmla="*/ 813204 h 5407244"/>
              <a:gd name="connsiteX2951" fmla="*/ 3332587 w 6737350"/>
              <a:gd name="connsiteY2951" fmla="*/ 814196 h 5407244"/>
              <a:gd name="connsiteX2952" fmla="*/ 3413271 w 6737350"/>
              <a:gd name="connsiteY2952" fmla="*/ 791650 h 5407244"/>
              <a:gd name="connsiteX2953" fmla="*/ 3375268 w 6737350"/>
              <a:gd name="connsiteY2953" fmla="*/ 787822 h 5407244"/>
              <a:gd name="connsiteX2954" fmla="*/ 3417808 w 6737350"/>
              <a:gd name="connsiteY2954" fmla="*/ 761163 h 5407244"/>
              <a:gd name="connsiteX2955" fmla="*/ 3395404 w 6737350"/>
              <a:gd name="connsiteY2955" fmla="*/ 763290 h 5407244"/>
              <a:gd name="connsiteX2956" fmla="*/ 3409584 w 6737350"/>
              <a:gd name="connsiteY2956" fmla="*/ 754498 h 5407244"/>
              <a:gd name="connsiteX2957" fmla="*/ 2759431 w 6737350"/>
              <a:gd name="connsiteY2957" fmla="*/ 723161 h 5407244"/>
              <a:gd name="connsiteX2958" fmla="*/ 2715207 w 6737350"/>
              <a:gd name="connsiteY2958" fmla="*/ 737890 h 5407244"/>
              <a:gd name="connsiteX2959" fmla="*/ 2688559 w 6737350"/>
              <a:gd name="connsiteY2959" fmla="*/ 766946 h 5407244"/>
              <a:gd name="connsiteX2960" fmla="*/ 2688539 w 6737350"/>
              <a:gd name="connsiteY2960" fmla="*/ 766945 h 5407244"/>
              <a:gd name="connsiteX2961" fmla="*/ 2694061 w 6737350"/>
              <a:gd name="connsiteY2961" fmla="*/ 744005 h 5407244"/>
              <a:gd name="connsiteX2962" fmla="*/ 2613235 w 6737350"/>
              <a:gd name="connsiteY2962" fmla="*/ 765984 h 5407244"/>
              <a:gd name="connsiteX2963" fmla="*/ 2652513 w 6737350"/>
              <a:gd name="connsiteY2963" fmla="*/ 784986 h 5407244"/>
              <a:gd name="connsiteX2964" fmla="*/ 2533543 w 6737350"/>
              <a:gd name="connsiteY2964" fmla="*/ 802710 h 5407244"/>
              <a:gd name="connsiteX2965" fmla="*/ 2592815 w 6737350"/>
              <a:gd name="connsiteY2965" fmla="*/ 790232 h 5407244"/>
              <a:gd name="connsiteX2966" fmla="*/ 2588420 w 6737350"/>
              <a:gd name="connsiteY2966" fmla="*/ 828093 h 5407244"/>
              <a:gd name="connsiteX2967" fmla="*/ 2732772 w 6737350"/>
              <a:gd name="connsiteY2967" fmla="*/ 762581 h 5407244"/>
              <a:gd name="connsiteX2968" fmla="*/ 2732772 w 6737350"/>
              <a:gd name="connsiteY2968" fmla="*/ 764141 h 5407244"/>
              <a:gd name="connsiteX2969" fmla="*/ 2860392 w 6737350"/>
              <a:gd name="connsiteY2969" fmla="*/ 753080 h 5407244"/>
              <a:gd name="connsiteX2970" fmla="*/ 2854862 w 6737350"/>
              <a:gd name="connsiteY2970" fmla="*/ 776052 h 5407244"/>
              <a:gd name="connsiteX2971" fmla="*/ 2937106 w 6737350"/>
              <a:gd name="connsiteY2971" fmla="*/ 768820 h 5407244"/>
              <a:gd name="connsiteX2972" fmla="*/ 2942636 w 6737350"/>
              <a:gd name="connsiteY2972" fmla="*/ 745849 h 5407244"/>
              <a:gd name="connsiteX2973" fmla="*/ 3038919 w 6737350"/>
              <a:gd name="connsiteY2973" fmla="*/ 729542 h 5407244"/>
              <a:gd name="connsiteX2974" fmla="*/ 2769498 w 6737350"/>
              <a:gd name="connsiteY2974" fmla="*/ 745990 h 5407244"/>
              <a:gd name="connsiteX2975" fmla="*/ 2759431 w 6737350"/>
              <a:gd name="connsiteY2975" fmla="*/ 723161 h 5407244"/>
              <a:gd name="connsiteX2976" fmla="*/ 2792328 w 6737350"/>
              <a:gd name="connsiteY2976" fmla="*/ 715610 h 5407244"/>
              <a:gd name="connsiteX2977" fmla="*/ 2783111 w 6737350"/>
              <a:gd name="connsiteY2977" fmla="*/ 737199 h 5407244"/>
              <a:gd name="connsiteX2978" fmla="*/ 2821796 w 6737350"/>
              <a:gd name="connsiteY2978" fmla="*/ 731017 h 5407244"/>
              <a:gd name="connsiteX2979" fmla="*/ 2832372 w 6737350"/>
              <a:gd name="connsiteY2979" fmla="*/ 724591 h 5407244"/>
              <a:gd name="connsiteX2980" fmla="*/ 2834726 w 6737350"/>
              <a:gd name="connsiteY2980" fmla="*/ 725288 h 5407244"/>
              <a:gd name="connsiteX2981" fmla="*/ 2834726 w 6737350"/>
              <a:gd name="connsiteY2981" fmla="*/ 723161 h 5407244"/>
              <a:gd name="connsiteX2982" fmla="*/ 2832372 w 6737350"/>
              <a:gd name="connsiteY2982" fmla="*/ 724591 h 5407244"/>
              <a:gd name="connsiteX2983" fmla="*/ 2815814 w 6737350"/>
              <a:gd name="connsiteY2983" fmla="*/ 719691 h 5407244"/>
              <a:gd name="connsiteX2984" fmla="*/ 2792328 w 6737350"/>
              <a:gd name="connsiteY2984" fmla="*/ 715610 h 5407244"/>
              <a:gd name="connsiteX2985" fmla="*/ 3270478 w 6737350"/>
              <a:gd name="connsiteY2985" fmla="*/ 714227 h 5407244"/>
              <a:gd name="connsiteX2986" fmla="*/ 3270819 w 6737350"/>
              <a:gd name="connsiteY2986" fmla="*/ 714781 h 5407244"/>
              <a:gd name="connsiteX2987" fmla="*/ 3270497 w 6737350"/>
              <a:gd name="connsiteY2987" fmla="*/ 715008 h 5407244"/>
              <a:gd name="connsiteX2988" fmla="*/ 3270478 w 6737350"/>
              <a:gd name="connsiteY2988" fmla="*/ 714936 h 5407244"/>
              <a:gd name="connsiteX2989" fmla="*/ 6283592 w 6737350"/>
              <a:gd name="connsiteY2989" fmla="*/ 688845 h 5407244"/>
              <a:gd name="connsiteX2990" fmla="*/ 6283742 w 6737350"/>
              <a:gd name="connsiteY2990" fmla="*/ 689044 h 5407244"/>
              <a:gd name="connsiteX2991" fmla="*/ 6282838 w 6737350"/>
              <a:gd name="connsiteY2991" fmla="*/ 689240 h 5407244"/>
              <a:gd name="connsiteX2992" fmla="*/ 2380541 w 6737350"/>
              <a:gd name="connsiteY2992" fmla="*/ 687710 h 5407244"/>
              <a:gd name="connsiteX2993" fmla="*/ 2329493 w 6737350"/>
              <a:gd name="connsiteY2993" fmla="*/ 706995 h 5407244"/>
              <a:gd name="connsiteX2994" fmla="*/ 2380541 w 6737350"/>
              <a:gd name="connsiteY2994" fmla="*/ 687710 h 5407244"/>
              <a:gd name="connsiteX2995" fmla="*/ 6328259 w 6737350"/>
              <a:gd name="connsiteY2995" fmla="*/ 683173 h 5407244"/>
              <a:gd name="connsiteX2996" fmla="*/ 6308323 w 6737350"/>
              <a:gd name="connsiteY2996" fmla="*/ 704896 h 5407244"/>
              <a:gd name="connsiteX2997" fmla="*/ 6293019 w 6737350"/>
              <a:gd name="connsiteY2997" fmla="*/ 701398 h 5407244"/>
              <a:gd name="connsiteX2998" fmla="*/ 6283742 w 6737350"/>
              <a:gd name="connsiteY2998" fmla="*/ 689044 h 5407244"/>
              <a:gd name="connsiteX2999" fmla="*/ 6296454 w 6737350"/>
              <a:gd name="connsiteY2999" fmla="*/ 686290 h 5407244"/>
              <a:gd name="connsiteX3000" fmla="*/ 6328259 w 6737350"/>
              <a:gd name="connsiteY3000" fmla="*/ 683173 h 5407244"/>
              <a:gd name="connsiteX3001" fmla="*/ 3062883 w 6737350"/>
              <a:gd name="connsiteY3001" fmla="*/ 666440 h 5407244"/>
              <a:gd name="connsiteX3002" fmla="*/ 2923068 w 6737350"/>
              <a:gd name="connsiteY3002" fmla="*/ 701749 h 5407244"/>
              <a:gd name="connsiteX3003" fmla="*/ 2916971 w 6737350"/>
              <a:gd name="connsiteY3003" fmla="*/ 717205 h 5407244"/>
              <a:gd name="connsiteX3004" fmla="*/ 2999073 w 6737350"/>
              <a:gd name="connsiteY3004" fmla="*/ 709831 h 5407244"/>
              <a:gd name="connsiteX3005" fmla="*/ 2975959 w 6737350"/>
              <a:gd name="connsiteY3005" fmla="*/ 704443 h 5407244"/>
              <a:gd name="connsiteX3006" fmla="*/ 3087840 w 6737350"/>
              <a:gd name="connsiteY3006" fmla="*/ 694092 h 5407244"/>
              <a:gd name="connsiteX3007" fmla="*/ 3067562 w 6737350"/>
              <a:gd name="connsiteY3007" fmla="*/ 718481 h 5407244"/>
              <a:gd name="connsiteX3008" fmla="*/ 3121163 w 6737350"/>
              <a:gd name="connsiteY3008" fmla="*/ 728691 h 5407244"/>
              <a:gd name="connsiteX3009" fmla="*/ 3083869 w 6737350"/>
              <a:gd name="connsiteY3009" fmla="*/ 732094 h 5407244"/>
              <a:gd name="connsiteX3010" fmla="*/ 3100743 w 6737350"/>
              <a:gd name="connsiteY3010" fmla="*/ 752939 h 5407244"/>
              <a:gd name="connsiteX3011" fmla="*/ 3086563 w 6737350"/>
              <a:gd name="connsiteY3011" fmla="*/ 761588 h 5407244"/>
              <a:gd name="connsiteX3012" fmla="*/ 3228364 w 6737350"/>
              <a:gd name="connsiteY3012" fmla="*/ 748684 h 5407244"/>
              <a:gd name="connsiteX3013" fmla="*/ 3212198 w 6737350"/>
              <a:gd name="connsiteY3013" fmla="*/ 734505 h 5407244"/>
              <a:gd name="connsiteX3014" fmla="*/ 3264292 w 6737350"/>
              <a:gd name="connsiteY3014" fmla="*/ 719403 h 5407244"/>
              <a:gd name="connsiteX3015" fmla="*/ 3270497 w 6737350"/>
              <a:gd name="connsiteY3015" fmla="*/ 715008 h 5407244"/>
              <a:gd name="connsiteX3016" fmla="*/ 3275120 w 6737350"/>
              <a:gd name="connsiteY3016" fmla="*/ 732606 h 5407244"/>
              <a:gd name="connsiteX3017" fmla="*/ 3274023 w 6737350"/>
              <a:gd name="connsiteY3017" fmla="*/ 752088 h 5407244"/>
              <a:gd name="connsiteX3018" fmla="*/ 3252895 w 6737350"/>
              <a:gd name="connsiteY3018" fmla="*/ 768962 h 5407244"/>
              <a:gd name="connsiteX3019" fmla="*/ 3240133 w 6737350"/>
              <a:gd name="connsiteY3019" fmla="*/ 792643 h 5407244"/>
              <a:gd name="connsiteX3020" fmla="*/ 3301958 w 6737350"/>
              <a:gd name="connsiteY3020" fmla="*/ 809375 h 5407244"/>
              <a:gd name="connsiteX3021" fmla="*/ 3343364 w 6737350"/>
              <a:gd name="connsiteY3021" fmla="*/ 767969 h 5407244"/>
              <a:gd name="connsiteX3022" fmla="*/ 3282815 w 6737350"/>
              <a:gd name="connsiteY3022" fmla="*/ 766268 h 5407244"/>
              <a:gd name="connsiteX3023" fmla="*/ 3296995 w 6737350"/>
              <a:gd name="connsiteY3023" fmla="*/ 757477 h 5407244"/>
              <a:gd name="connsiteX3024" fmla="*/ 3281255 w 6737350"/>
              <a:gd name="connsiteY3024" fmla="*/ 751379 h 5407244"/>
              <a:gd name="connsiteX3025" fmla="*/ 3318690 w 6737350"/>
              <a:gd name="connsiteY3025" fmla="*/ 747833 h 5407244"/>
              <a:gd name="connsiteX3026" fmla="*/ 3332303 w 6737350"/>
              <a:gd name="connsiteY3026" fmla="*/ 723161 h 5407244"/>
              <a:gd name="connsiteX3027" fmla="*/ 3277479 w 6737350"/>
              <a:gd name="connsiteY3027" fmla="*/ 725615 h 5407244"/>
              <a:gd name="connsiteX3028" fmla="*/ 3270819 w 6737350"/>
              <a:gd name="connsiteY3028" fmla="*/ 714781 h 5407244"/>
              <a:gd name="connsiteX3029" fmla="*/ 3283287 w 6737350"/>
              <a:gd name="connsiteY3029" fmla="*/ 705949 h 5407244"/>
              <a:gd name="connsiteX3030" fmla="*/ 3314578 w 6737350"/>
              <a:gd name="connsiteY3030" fmla="*/ 702600 h 5407244"/>
              <a:gd name="connsiteX3031" fmla="*/ 3319258 w 6737350"/>
              <a:gd name="connsiteY3031" fmla="*/ 672113 h 5407244"/>
              <a:gd name="connsiteX3032" fmla="*/ 3313160 w 6737350"/>
              <a:gd name="connsiteY3032" fmla="*/ 687710 h 5407244"/>
              <a:gd name="connsiteX3033" fmla="*/ 3275158 w 6737350"/>
              <a:gd name="connsiteY3033" fmla="*/ 683882 h 5407244"/>
              <a:gd name="connsiteX3034" fmla="*/ 3255589 w 6737350"/>
              <a:gd name="connsiteY3034" fmla="*/ 715645 h 5407244"/>
              <a:gd name="connsiteX3035" fmla="*/ 3241409 w 6737350"/>
              <a:gd name="connsiteY3035" fmla="*/ 724437 h 5407244"/>
              <a:gd name="connsiteX3036" fmla="*/ 3202840 w 6737350"/>
              <a:gd name="connsiteY3036" fmla="*/ 712951 h 5407244"/>
              <a:gd name="connsiteX3037" fmla="*/ 3128111 w 6737350"/>
              <a:gd name="connsiteY3037" fmla="*/ 719757 h 5407244"/>
              <a:gd name="connsiteX3038" fmla="*/ 3142291 w 6737350"/>
              <a:gd name="connsiteY3038" fmla="*/ 703592 h 5407244"/>
              <a:gd name="connsiteX3039" fmla="*/ 3096064 w 6737350"/>
              <a:gd name="connsiteY3039" fmla="*/ 692815 h 5407244"/>
              <a:gd name="connsiteX3040" fmla="*/ 3139455 w 6737350"/>
              <a:gd name="connsiteY3040" fmla="*/ 673814 h 5407244"/>
              <a:gd name="connsiteX3041" fmla="*/ 3062883 w 6737350"/>
              <a:gd name="connsiteY3041" fmla="*/ 666440 h 5407244"/>
              <a:gd name="connsiteX3042" fmla="*/ 6276880 w 6737350"/>
              <a:gd name="connsiteY3042" fmla="*/ 644779 h 5407244"/>
              <a:gd name="connsiteX3043" fmla="*/ 6277634 w 6737350"/>
              <a:gd name="connsiteY3043" fmla="*/ 645312 h 5407244"/>
              <a:gd name="connsiteX3044" fmla="*/ 6277066 w 6737350"/>
              <a:gd name="connsiteY3044" fmla="*/ 645312 h 5407244"/>
              <a:gd name="connsiteX3045" fmla="*/ 3233752 w 6737350"/>
              <a:gd name="connsiteY3045" fmla="*/ 643611 h 5407244"/>
              <a:gd name="connsiteX3046" fmla="*/ 3185682 w 6737350"/>
              <a:gd name="connsiteY3046" fmla="*/ 692957 h 5407244"/>
              <a:gd name="connsiteX3047" fmla="*/ 3246089 w 6737350"/>
              <a:gd name="connsiteY3047" fmla="*/ 694942 h 5407244"/>
              <a:gd name="connsiteX3048" fmla="*/ 3249350 w 6737350"/>
              <a:gd name="connsiteY3048" fmla="*/ 649708 h 5407244"/>
              <a:gd name="connsiteX3049" fmla="*/ 3279979 w 6737350"/>
              <a:gd name="connsiteY3049" fmla="*/ 653395 h 5407244"/>
              <a:gd name="connsiteX3050" fmla="*/ 3279979 w 6737350"/>
              <a:gd name="connsiteY3050" fmla="*/ 654387 h 5407244"/>
              <a:gd name="connsiteX3051" fmla="*/ 3267075 w 6737350"/>
              <a:gd name="connsiteY3051" fmla="*/ 678068 h 5407244"/>
              <a:gd name="connsiteX3052" fmla="*/ 3294159 w 6737350"/>
              <a:gd name="connsiteY3052" fmla="*/ 645596 h 5407244"/>
              <a:gd name="connsiteX3053" fmla="*/ 3233752 w 6737350"/>
              <a:gd name="connsiteY3053" fmla="*/ 643611 h 5407244"/>
              <a:gd name="connsiteX3054" fmla="*/ 1188285 w 6737350"/>
              <a:gd name="connsiteY3054" fmla="*/ 636837 h 5407244"/>
              <a:gd name="connsiteX3055" fmla="*/ 1185024 w 6737350"/>
              <a:gd name="connsiteY3055" fmla="*/ 645028 h 5407244"/>
              <a:gd name="connsiteX3056" fmla="*/ 1193390 w 6737350"/>
              <a:gd name="connsiteY3056" fmla="*/ 646730 h 5407244"/>
              <a:gd name="connsiteX3057" fmla="*/ 1193390 w 6737350"/>
              <a:gd name="connsiteY3057" fmla="*/ 646588 h 5407244"/>
              <a:gd name="connsiteX3058" fmla="*/ 1188285 w 6737350"/>
              <a:gd name="connsiteY3058" fmla="*/ 636837 h 5407244"/>
              <a:gd name="connsiteX3059" fmla="*/ 1180787 w 6737350"/>
              <a:gd name="connsiteY3059" fmla="*/ 635917 h 5407244"/>
              <a:gd name="connsiteX3060" fmla="*/ 1177366 w 6737350"/>
              <a:gd name="connsiteY3060" fmla="*/ 643610 h 5407244"/>
              <a:gd name="connsiteX3061" fmla="*/ 1177792 w 6737350"/>
              <a:gd name="connsiteY3061" fmla="*/ 666440 h 5407244"/>
              <a:gd name="connsiteX3062" fmla="*/ 1177792 w 6737350"/>
              <a:gd name="connsiteY3062" fmla="*/ 658924 h 5407244"/>
              <a:gd name="connsiteX3063" fmla="*/ 1182329 w 6737350"/>
              <a:gd name="connsiteY3063" fmla="*/ 652118 h 5407244"/>
              <a:gd name="connsiteX3064" fmla="*/ 1181620 w 6737350"/>
              <a:gd name="connsiteY3064" fmla="*/ 644461 h 5407244"/>
              <a:gd name="connsiteX3065" fmla="*/ 1183889 w 6737350"/>
              <a:gd name="connsiteY3065" fmla="*/ 637371 h 5407244"/>
              <a:gd name="connsiteX3066" fmla="*/ 1180787 w 6737350"/>
              <a:gd name="connsiteY3066" fmla="*/ 635917 h 5407244"/>
              <a:gd name="connsiteX3067" fmla="*/ 1653617 w 6737350"/>
              <a:gd name="connsiteY3067" fmla="*/ 627890 h 5407244"/>
              <a:gd name="connsiteX3068" fmla="*/ 1654772 w 6737350"/>
              <a:gd name="connsiteY3068" fmla="*/ 629270 h 5407244"/>
              <a:gd name="connsiteX3069" fmla="*/ 1656367 w 6737350"/>
              <a:gd name="connsiteY3069" fmla="*/ 636236 h 5407244"/>
              <a:gd name="connsiteX3070" fmla="*/ 1652538 w 6737350"/>
              <a:gd name="connsiteY3070" fmla="*/ 650416 h 5407244"/>
              <a:gd name="connsiteX3071" fmla="*/ 1630843 w 6737350"/>
              <a:gd name="connsiteY3071" fmla="*/ 661476 h 5407244"/>
              <a:gd name="connsiteX3072" fmla="*/ 1630669 w 6737350"/>
              <a:gd name="connsiteY3072" fmla="*/ 664395 h 5407244"/>
              <a:gd name="connsiteX3073" fmla="*/ 1656665 w 6737350"/>
              <a:gd name="connsiteY3073" fmla="*/ 666925 h 5407244"/>
              <a:gd name="connsiteX3074" fmla="*/ 1656500 w 6737350"/>
              <a:gd name="connsiteY3074" fmla="*/ 665695 h 5407244"/>
              <a:gd name="connsiteX3075" fmla="*/ 1654949 w 6737350"/>
              <a:gd name="connsiteY3075" fmla="*/ 656939 h 5407244"/>
              <a:gd name="connsiteX3076" fmla="*/ 1661348 w 6737350"/>
              <a:gd name="connsiteY3076" fmla="*/ 658711 h 5407244"/>
              <a:gd name="connsiteX3077" fmla="*/ 1662219 w 6737350"/>
              <a:gd name="connsiteY3077" fmla="*/ 667465 h 5407244"/>
              <a:gd name="connsiteX3078" fmla="*/ 1703055 w 6737350"/>
              <a:gd name="connsiteY3078" fmla="*/ 671439 h 5407244"/>
              <a:gd name="connsiteX3079" fmla="*/ 1897002 w 6737350"/>
              <a:gd name="connsiteY3079" fmla="*/ 659067 h 5407244"/>
              <a:gd name="connsiteX3080" fmla="*/ 1919407 w 6737350"/>
              <a:gd name="connsiteY3080" fmla="*/ 657223 h 5407244"/>
              <a:gd name="connsiteX3081" fmla="*/ 1895300 w 6737350"/>
              <a:gd name="connsiteY3081" fmla="*/ 629572 h 5407244"/>
              <a:gd name="connsiteX3082" fmla="*/ 1895300 w 6737350"/>
              <a:gd name="connsiteY3082" fmla="*/ 629998 h 5407244"/>
              <a:gd name="connsiteX3083" fmla="*/ 1661231 w 6737350"/>
              <a:gd name="connsiteY3083" fmla="*/ 628434 h 5407244"/>
              <a:gd name="connsiteX3084" fmla="*/ 2472569 w 6737350"/>
              <a:gd name="connsiteY3084" fmla="*/ 619930 h 5407244"/>
              <a:gd name="connsiteX3085" fmla="*/ 2406065 w 6737350"/>
              <a:gd name="connsiteY3085" fmla="*/ 633118 h 5407244"/>
              <a:gd name="connsiteX3086" fmla="*/ 2406065 w 6737350"/>
              <a:gd name="connsiteY3086" fmla="*/ 632834 h 5407244"/>
              <a:gd name="connsiteX3087" fmla="*/ 2472569 w 6737350"/>
              <a:gd name="connsiteY3087" fmla="*/ 619930 h 5407244"/>
              <a:gd name="connsiteX3088" fmla="*/ 2173269 w 6737350"/>
              <a:gd name="connsiteY3088" fmla="*/ 615415 h 5407244"/>
              <a:gd name="connsiteX3089" fmla="*/ 2210239 w 6737350"/>
              <a:gd name="connsiteY3089" fmla="*/ 627020 h 5407244"/>
              <a:gd name="connsiteX3090" fmla="*/ 2144443 w 6737350"/>
              <a:gd name="connsiteY3090" fmla="*/ 647156 h 5407244"/>
              <a:gd name="connsiteX3091" fmla="*/ 2156922 w 6737350"/>
              <a:gd name="connsiteY3091" fmla="*/ 616243 h 5407244"/>
              <a:gd name="connsiteX3092" fmla="*/ 2173269 w 6737350"/>
              <a:gd name="connsiteY3092" fmla="*/ 615415 h 5407244"/>
              <a:gd name="connsiteX3093" fmla="*/ 6247271 w 6737350"/>
              <a:gd name="connsiteY3093" fmla="*/ 612964 h 5407244"/>
              <a:gd name="connsiteX3094" fmla="*/ 6268941 w 6737350"/>
              <a:gd name="connsiteY3094" fmla="*/ 621980 h 5407244"/>
              <a:gd name="connsiteX3095" fmla="*/ 6276880 w 6737350"/>
              <a:gd name="connsiteY3095" fmla="*/ 644779 h 5407244"/>
              <a:gd name="connsiteX3096" fmla="*/ 6249894 w 6737350"/>
              <a:gd name="connsiteY3096" fmla="*/ 625673 h 5407244"/>
              <a:gd name="connsiteX3097" fmla="*/ 6207584 w 6737350"/>
              <a:gd name="connsiteY3097" fmla="*/ 631132 h 5407244"/>
              <a:gd name="connsiteX3098" fmla="*/ 6247271 w 6737350"/>
              <a:gd name="connsiteY3098" fmla="*/ 612964 h 5407244"/>
              <a:gd name="connsiteX3099" fmla="*/ 1241602 w 6737350"/>
              <a:gd name="connsiteY3099" fmla="*/ 610003 h 5407244"/>
              <a:gd name="connsiteX3100" fmla="*/ 1238916 w 6737350"/>
              <a:gd name="connsiteY3100" fmla="*/ 616319 h 5407244"/>
              <a:gd name="connsiteX3101" fmla="*/ 1238199 w 6737350"/>
              <a:gd name="connsiteY3101" fmla="*/ 616951 h 5407244"/>
              <a:gd name="connsiteX3102" fmla="*/ 1238239 w 6737350"/>
              <a:gd name="connsiteY3102" fmla="*/ 617912 h 5407244"/>
              <a:gd name="connsiteX3103" fmla="*/ 1221187 w 6737350"/>
              <a:gd name="connsiteY3103" fmla="*/ 658006 h 5407244"/>
              <a:gd name="connsiteX3104" fmla="*/ 1220615 w 6737350"/>
              <a:gd name="connsiteY3104" fmla="*/ 658499 h 5407244"/>
              <a:gd name="connsiteX3105" fmla="*/ 1220615 w 6737350"/>
              <a:gd name="connsiteY3105" fmla="*/ 659349 h 5407244"/>
              <a:gd name="connsiteX3106" fmla="*/ 1221187 w 6737350"/>
              <a:gd name="connsiteY3106" fmla="*/ 658006 h 5407244"/>
              <a:gd name="connsiteX3107" fmla="*/ 1224745 w 6737350"/>
              <a:gd name="connsiteY3107" fmla="*/ 654936 h 5407244"/>
              <a:gd name="connsiteX3108" fmla="*/ 1234795 w 6737350"/>
              <a:gd name="connsiteY3108" fmla="*/ 646162 h 5407244"/>
              <a:gd name="connsiteX3109" fmla="*/ 1230825 w 6737350"/>
              <a:gd name="connsiteY3109" fmla="*/ 637796 h 5407244"/>
              <a:gd name="connsiteX3110" fmla="*/ 1241318 w 6737350"/>
              <a:gd name="connsiteY3110" fmla="*/ 616951 h 5407244"/>
              <a:gd name="connsiteX3111" fmla="*/ 1238482 w 6737350"/>
              <a:gd name="connsiteY3111" fmla="*/ 623811 h 5407244"/>
              <a:gd name="connsiteX3112" fmla="*/ 1238239 w 6737350"/>
              <a:gd name="connsiteY3112" fmla="*/ 617912 h 5407244"/>
              <a:gd name="connsiteX3113" fmla="*/ 1238916 w 6737350"/>
              <a:gd name="connsiteY3113" fmla="*/ 616319 h 5407244"/>
              <a:gd name="connsiteX3114" fmla="*/ 1239847 w 6737350"/>
              <a:gd name="connsiteY3114" fmla="*/ 615498 h 5407244"/>
              <a:gd name="connsiteX3115" fmla="*/ 1241602 w 6737350"/>
              <a:gd name="connsiteY3115" fmla="*/ 610003 h 5407244"/>
              <a:gd name="connsiteX3116" fmla="*/ 1794782 w 6737350"/>
              <a:gd name="connsiteY3116" fmla="*/ 609011 h 5407244"/>
              <a:gd name="connsiteX3117" fmla="*/ 1729962 w 6737350"/>
              <a:gd name="connsiteY3117" fmla="*/ 619646 h 5407244"/>
              <a:gd name="connsiteX3118" fmla="*/ 1872896 w 6737350"/>
              <a:gd name="connsiteY3118" fmla="*/ 623900 h 5407244"/>
              <a:gd name="connsiteX3119" fmla="*/ 1794782 w 6737350"/>
              <a:gd name="connsiteY3119" fmla="*/ 609011 h 5407244"/>
              <a:gd name="connsiteX3120" fmla="*/ 1180176 w 6737350"/>
              <a:gd name="connsiteY3120" fmla="*/ 606549 h 5407244"/>
              <a:gd name="connsiteX3121" fmla="*/ 1187434 w 6737350"/>
              <a:gd name="connsiteY3121" fmla="*/ 608443 h 5407244"/>
              <a:gd name="connsiteX3122" fmla="*/ 1180176 w 6737350"/>
              <a:gd name="connsiteY3122" fmla="*/ 606549 h 5407244"/>
              <a:gd name="connsiteX3123" fmla="*/ 2208537 w 6737350"/>
              <a:gd name="connsiteY3123" fmla="*/ 604757 h 5407244"/>
              <a:gd name="connsiteX3124" fmla="*/ 2208537 w 6737350"/>
              <a:gd name="connsiteY3124" fmla="*/ 604766 h 5407244"/>
              <a:gd name="connsiteX3125" fmla="*/ 2162860 w 6737350"/>
              <a:gd name="connsiteY3125" fmla="*/ 607434 h 5407244"/>
              <a:gd name="connsiteX3126" fmla="*/ 2127144 w 6737350"/>
              <a:gd name="connsiteY3126" fmla="*/ 618937 h 5407244"/>
              <a:gd name="connsiteX3127" fmla="*/ 2143309 w 6737350"/>
              <a:gd name="connsiteY3127" fmla="*/ 633118 h 5407244"/>
              <a:gd name="connsiteX3128" fmla="*/ 2107150 w 6737350"/>
              <a:gd name="connsiteY3128" fmla="*/ 650985 h 5407244"/>
              <a:gd name="connsiteX3129" fmla="*/ 2085454 w 6737350"/>
              <a:gd name="connsiteY3129" fmla="*/ 660201 h 5407244"/>
              <a:gd name="connsiteX3130" fmla="*/ 2269795 w 6737350"/>
              <a:gd name="connsiteY3130" fmla="*/ 622908 h 5407244"/>
              <a:gd name="connsiteX3131" fmla="*/ 2208298 w 6737350"/>
              <a:gd name="connsiteY3131" fmla="*/ 617644 h 5407244"/>
              <a:gd name="connsiteX3132" fmla="*/ 2208537 w 6737350"/>
              <a:gd name="connsiteY3132" fmla="*/ 604766 h 5407244"/>
              <a:gd name="connsiteX3133" fmla="*/ 2208679 w 6737350"/>
              <a:gd name="connsiteY3133" fmla="*/ 604757 h 5407244"/>
              <a:gd name="connsiteX3134" fmla="*/ 1204184 w 6737350"/>
              <a:gd name="connsiteY3134" fmla="*/ 602966 h 5407244"/>
              <a:gd name="connsiteX3135" fmla="*/ 1198069 w 6737350"/>
              <a:gd name="connsiteY3135" fmla="*/ 610287 h 5407244"/>
              <a:gd name="connsiteX3136" fmla="*/ 1197786 w 6737350"/>
              <a:gd name="connsiteY3136" fmla="*/ 617235 h 5407244"/>
              <a:gd name="connsiteX3137" fmla="*/ 1197644 w 6737350"/>
              <a:gd name="connsiteY3137" fmla="*/ 617944 h 5407244"/>
              <a:gd name="connsiteX3138" fmla="*/ 1194241 w 6737350"/>
              <a:gd name="connsiteY3138" fmla="*/ 624892 h 5407244"/>
              <a:gd name="connsiteX3139" fmla="*/ 1200196 w 6737350"/>
              <a:gd name="connsiteY3139" fmla="*/ 610712 h 5407244"/>
              <a:gd name="connsiteX3140" fmla="*/ 1201614 w 6737350"/>
              <a:gd name="connsiteY3140" fmla="*/ 626168 h 5407244"/>
              <a:gd name="connsiteX3141" fmla="*/ 1209980 w 6737350"/>
              <a:gd name="connsiteY3141" fmla="*/ 604898 h 5407244"/>
              <a:gd name="connsiteX3142" fmla="*/ 1204184 w 6737350"/>
              <a:gd name="connsiteY3142" fmla="*/ 602966 h 5407244"/>
              <a:gd name="connsiteX3143" fmla="*/ 3353768 w 6737350"/>
              <a:gd name="connsiteY3143" fmla="*/ 599157 h 5407244"/>
              <a:gd name="connsiteX3144" fmla="*/ 3299689 w 6737350"/>
              <a:gd name="connsiteY3144" fmla="*/ 621632 h 5407244"/>
              <a:gd name="connsiteX3145" fmla="*/ 3336132 w 6737350"/>
              <a:gd name="connsiteY3145" fmla="*/ 610713 h 5407244"/>
              <a:gd name="connsiteX3146" fmla="*/ 3336274 w 6737350"/>
              <a:gd name="connsiteY3146" fmla="*/ 610713 h 5407244"/>
              <a:gd name="connsiteX3147" fmla="*/ 3353768 w 6737350"/>
              <a:gd name="connsiteY3147" fmla="*/ 599157 h 5407244"/>
              <a:gd name="connsiteX3148" fmla="*/ 917259 w 6737350"/>
              <a:gd name="connsiteY3148" fmla="*/ 598207 h 5407244"/>
              <a:gd name="connsiteX3149" fmla="*/ 924537 w 6737350"/>
              <a:gd name="connsiteY3149" fmla="*/ 611847 h 5407244"/>
              <a:gd name="connsiteX3150" fmla="*/ 912909 w 6737350"/>
              <a:gd name="connsiteY3150" fmla="*/ 609720 h 5407244"/>
              <a:gd name="connsiteX3151" fmla="*/ 917259 w 6737350"/>
              <a:gd name="connsiteY3151" fmla="*/ 598207 h 5407244"/>
              <a:gd name="connsiteX3152" fmla="*/ 1645130 w 6737350"/>
              <a:gd name="connsiteY3152" fmla="*/ 596551 h 5407244"/>
              <a:gd name="connsiteX3153" fmla="*/ 1644853 w 6737350"/>
              <a:gd name="connsiteY3153" fmla="*/ 596570 h 5407244"/>
              <a:gd name="connsiteX3154" fmla="*/ 1642810 w 6737350"/>
              <a:gd name="connsiteY3154" fmla="*/ 605169 h 5407244"/>
              <a:gd name="connsiteX3155" fmla="*/ 1642340 w 6737350"/>
              <a:gd name="connsiteY3155" fmla="*/ 605519 h 5407244"/>
              <a:gd name="connsiteX3156" fmla="*/ 1642772 w 6737350"/>
              <a:gd name="connsiteY3156" fmla="*/ 605697 h 5407244"/>
              <a:gd name="connsiteX3157" fmla="*/ 1644885 w 6737350"/>
              <a:gd name="connsiteY3157" fmla="*/ 605795 h 5407244"/>
              <a:gd name="connsiteX3158" fmla="*/ 1666877 w 6737350"/>
              <a:gd name="connsiteY3158" fmla="*/ 596536 h 5407244"/>
              <a:gd name="connsiteX3159" fmla="*/ 1664907 w 6737350"/>
              <a:gd name="connsiteY3159" fmla="*/ 606719 h 5407244"/>
              <a:gd name="connsiteX3160" fmla="*/ 1678898 w 6737350"/>
              <a:gd name="connsiteY3160" fmla="*/ 607365 h 5407244"/>
              <a:gd name="connsiteX3161" fmla="*/ 1712804 w 6737350"/>
              <a:gd name="connsiteY3161" fmla="*/ 598944 h 5407244"/>
              <a:gd name="connsiteX3162" fmla="*/ 1687386 w 6737350"/>
              <a:gd name="connsiteY3162" fmla="*/ 599529 h 5407244"/>
              <a:gd name="connsiteX3163" fmla="*/ 1660054 w 6737350"/>
              <a:gd name="connsiteY3163" fmla="*/ 595540 h 5407244"/>
              <a:gd name="connsiteX3164" fmla="*/ 1654791 w 6737350"/>
              <a:gd name="connsiteY3164" fmla="*/ 595897 h 5407244"/>
              <a:gd name="connsiteX3165" fmla="*/ 1654665 w 6737350"/>
              <a:gd name="connsiteY3165" fmla="*/ 597099 h 5407244"/>
              <a:gd name="connsiteX3166" fmla="*/ 1654728 w 6737350"/>
              <a:gd name="connsiteY3166" fmla="*/ 595901 h 5407244"/>
              <a:gd name="connsiteX3167" fmla="*/ 1650632 w 6737350"/>
              <a:gd name="connsiteY3167" fmla="*/ 596179 h 5407244"/>
              <a:gd name="connsiteX3168" fmla="*/ 1650181 w 6737350"/>
              <a:gd name="connsiteY3168" fmla="*/ 597454 h 5407244"/>
              <a:gd name="connsiteX3169" fmla="*/ 1646923 w 6737350"/>
              <a:gd name="connsiteY3169" fmla="*/ 605888 h 5407244"/>
              <a:gd name="connsiteX3170" fmla="*/ 1660543 w 6737350"/>
              <a:gd name="connsiteY3170" fmla="*/ 606518 h 5407244"/>
              <a:gd name="connsiteX3171" fmla="*/ 1660763 w 6737350"/>
              <a:gd name="connsiteY3171" fmla="*/ 606316 h 5407244"/>
              <a:gd name="connsiteX3172" fmla="*/ 1660690 w 6737350"/>
              <a:gd name="connsiteY3172" fmla="*/ 606524 h 5407244"/>
              <a:gd name="connsiteX3173" fmla="*/ 1664893 w 6737350"/>
              <a:gd name="connsiteY3173" fmla="*/ 606718 h 5407244"/>
              <a:gd name="connsiteX3174" fmla="*/ 1665965 w 6737350"/>
              <a:gd name="connsiteY3174" fmla="*/ 596931 h 5407244"/>
              <a:gd name="connsiteX3175" fmla="*/ 1666076 w 6737350"/>
              <a:gd name="connsiteY3175" fmla="*/ 596419 h 5407244"/>
              <a:gd name="connsiteX3176" fmla="*/ 3259418 w 6737350"/>
              <a:gd name="connsiteY3176" fmla="*/ 594973 h 5407244"/>
              <a:gd name="connsiteX3177" fmla="*/ 3042464 w 6737350"/>
              <a:gd name="connsiteY3177" fmla="*/ 607310 h 5407244"/>
              <a:gd name="connsiteX3178" fmla="*/ 2894708 w 6737350"/>
              <a:gd name="connsiteY3178" fmla="*/ 635670 h 5407244"/>
              <a:gd name="connsiteX3179" fmla="*/ 2670947 w 6737350"/>
              <a:gd name="connsiteY3179" fmla="*/ 655239 h 5407244"/>
              <a:gd name="connsiteX3180" fmla="*/ 2655916 w 6737350"/>
              <a:gd name="connsiteY3180" fmla="*/ 657082 h 5407244"/>
              <a:gd name="connsiteX3181" fmla="*/ 2655916 w 6737350"/>
              <a:gd name="connsiteY3181" fmla="*/ 657223 h 5407244"/>
              <a:gd name="connsiteX3182" fmla="*/ 2396706 w 6737350"/>
              <a:gd name="connsiteY3182" fmla="*/ 701465 h 5407244"/>
              <a:gd name="connsiteX3183" fmla="*/ 2530991 w 6737350"/>
              <a:gd name="connsiteY3183" fmla="*/ 690263 h 5407244"/>
              <a:gd name="connsiteX3184" fmla="*/ 2830898 w 6737350"/>
              <a:gd name="connsiteY3184" fmla="*/ 679203 h 5407244"/>
              <a:gd name="connsiteX3185" fmla="*/ 2859967 w 6737350"/>
              <a:gd name="connsiteY3185" fmla="*/ 669277 h 5407244"/>
              <a:gd name="connsiteX3186" fmla="*/ 2843802 w 6737350"/>
              <a:gd name="connsiteY3186" fmla="*/ 655096 h 5407244"/>
              <a:gd name="connsiteX3187" fmla="*/ 3174054 w 6737350"/>
              <a:gd name="connsiteY3187" fmla="*/ 647723 h 5407244"/>
              <a:gd name="connsiteX3188" fmla="*/ 3276434 w 6737350"/>
              <a:gd name="connsiteY3188" fmla="*/ 615960 h 5407244"/>
              <a:gd name="connsiteX3189" fmla="*/ 3245238 w 6737350"/>
              <a:gd name="connsiteY3189" fmla="*/ 603907 h 5407244"/>
              <a:gd name="connsiteX3190" fmla="*/ 3259418 w 6737350"/>
              <a:gd name="connsiteY3190" fmla="*/ 594973 h 5407244"/>
              <a:gd name="connsiteX3191" fmla="*/ 909648 w 6737350"/>
              <a:gd name="connsiteY3191" fmla="*/ 593980 h 5407244"/>
              <a:gd name="connsiteX3192" fmla="*/ 913477 w 6737350"/>
              <a:gd name="connsiteY3192" fmla="*/ 594547 h 5407244"/>
              <a:gd name="connsiteX3193" fmla="*/ 913477 w 6737350"/>
              <a:gd name="connsiteY3193" fmla="*/ 602062 h 5407244"/>
              <a:gd name="connsiteX3194" fmla="*/ 904685 w 6737350"/>
              <a:gd name="connsiteY3194" fmla="*/ 608160 h 5407244"/>
              <a:gd name="connsiteX3195" fmla="*/ 909648 w 6737350"/>
              <a:gd name="connsiteY3195" fmla="*/ 593980 h 5407244"/>
              <a:gd name="connsiteX3196" fmla="*/ 2599664 w 6737350"/>
              <a:gd name="connsiteY3196" fmla="*/ 590586 h 5407244"/>
              <a:gd name="connsiteX3197" fmla="*/ 2650812 w 6737350"/>
              <a:gd name="connsiteY3197" fmla="*/ 597526 h 5407244"/>
              <a:gd name="connsiteX3198" fmla="*/ 2622452 w 6737350"/>
              <a:gd name="connsiteY3198" fmla="*/ 614967 h 5407244"/>
              <a:gd name="connsiteX3199" fmla="*/ 2598062 w 6737350"/>
              <a:gd name="connsiteY3199" fmla="*/ 594690 h 5407244"/>
              <a:gd name="connsiteX3200" fmla="*/ 2599664 w 6737350"/>
              <a:gd name="connsiteY3200" fmla="*/ 590586 h 5407244"/>
              <a:gd name="connsiteX3201" fmla="*/ 2732063 w 6737350"/>
              <a:gd name="connsiteY3201" fmla="*/ 586476 h 5407244"/>
              <a:gd name="connsiteX3202" fmla="*/ 2860959 w 6737350"/>
              <a:gd name="connsiteY3202" fmla="*/ 593555 h 5407244"/>
              <a:gd name="connsiteX3203" fmla="*/ 2695621 w 6737350"/>
              <a:gd name="connsiteY3203" fmla="*/ 593555 h 5407244"/>
              <a:gd name="connsiteX3204" fmla="*/ 2732063 w 6737350"/>
              <a:gd name="connsiteY3204" fmla="*/ 586476 h 5407244"/>
              <a:gd name="connsiteX3205" fmla="*/ 2446726 w 6737350"/>
              <a:gd name="connsiteY3205" fmla="*/ 585490 h 5407244"/>
              <a:gd name="connsiteX3206" fmla="*/ 2486749 w 6737350"/>
              <a:gd name="connsiteY3206" fmla="*/ 611422 h 5407244"/>
              <a:gd name="connsiteX3207" fmla="*/ 2403512 w 6737350"/>
              <a:gd name="connsiteY3207" fmla="*/ 603481 h 5407244"/>
              <a:gd name="connsiteX3208" fmla="*/ 2446726 w 6737350"/>
              <a:gd name="connsiteY3208" fmla="*/ 585490 h 5407244"/>
              <a:gd name="connsiteX3209" fmla="*/ 1088458 w 6737350"/>
              <a:gd name="connsiteY3209" fmla="*/ 582494 h 5407244"/>
              <a:gd name="connsiteX3210" fmla="*/ 1079950 w 6737350"/>
              <a:gd name="connsiteY3210" fmla="*/ 610429 h 5407244"/>
              <a:gd name="connsiteX3211" fmla="*/ 1079808 w 6737350"/>
              <a:gd name="connsiteY3211" fmla="*/ 611138 h 5407244"/>
              <a:gd name="connsiteX3212" fmla="*/ 1087607 w 6737350"/>
              <a:gd name="connsiteY3212" fmla="*/ 605040 h 5407244"/>
              <a:gd name="connsiteX3213" fmla="*/ 1088458 w 6737350"/>
              <a:gd name="connsiteY3213" fmla="*/ 582494 h 5407244"/>
              <a:gd name="connsiteX3214" fmla="*/ 1105031 w 6737350"/>
              <a:gd name="connsiteY3214" fmla="*/ 577035 h 5407244"/>
              <a:gd name="connsiteX3215" fmla="*/ 1102354 w 6737350"/>
              <a:gd name="connsiteY3215" fmla="*/ 584337 h 5407244"/>
              <a:gd name="connsiteX3216" fmla="*/ 1102212 w 6737350"/>
              <a:gd name="connsiteY3216" fmla="*/ 585046 h 5407244"/>
              <a:gd name="connsiteX3217" fmla="*/ 1102212 w 6737350"/>
              <a:gd name="connsiteY3217" fmla="*/ 607734 h 5407244"/>
              <a:gd name="connsiteX3218" fmla="*/ 1107743 w 6737350"/>
              <a:gd name="connsiteY3218" fmla="*/ 601212 h 5407244"/>
              <a:gd name="connsiteX3219" fmla="*/ 1106041 w 6737350"/>
              <a:gd name="connsiteY3219" fmla="*/ 593271 h 5407244"/>
              <a:gd name="connsiteX3220" fmla="*/ 1109728 w 6737350"/>
              <a:gd name="connsiteY3220" fmla="*/ 579091 h 5407244"/>
              <a:gd name="connsiteX3221" fmla="*/ 1105031 w 6737350"/>
              <a:gd name="connsiteY3221" fmla="*/ 577035 h 5407244"/>
              <a:gd name="connsiteX3222" fmla="*/ 2543894 w 6737350"/>
              <a:gd name="connsiteY3222" fmla="*/ 576823 h 5407244"/>
              <a:gd name="connsiteX3223" fmla="*/ 2529714 w 6737350"/>
              <a:gd name="connsiteY3223" fmla="*/ 585473 h 5407244"/>
              <a:gd name="connsiteX3224" fmla="*/ 2545312 w 6737350"/>
              <a:gd name="connsiteY3224" fmla="*/ 591712 h 5407244"/>
              <a:gd name="connsiteX3225" fmla="*/ 2499795 w 6737350"/>
              <a:gd name="connsiteY3225" fmla="*/ 587883 h 5407244"/>
              <a:gd name="connsiteX3226" fmla="*/ 2543894 w 6737350"/>
              <a:gd name="connsiteY3226" fmla="*/ 576823 h 5407244"/>
              <a:gd name="connsiteX3227" fmla="*/ 1082360 w 6737350"/>
              <a:gd name="connsiteY3227" fmla="*/ 573561 h 5407244"/>
              <a:gd name="connsiteX3228" fmla="*/ 1072434 w 6737350"/>
              <a:gd name="connsiteY3228" fmla="*/ 586322 h 5407244"/>
              <a:gd name="connsiteX3229" fmla="*/ 1072293 w 6737350"/>
              <a:gd name="connsiteY3229" fmla="*/ 587031 h 5407244"/>
              <a:gd name="connsiteX3230" fmla="*/ 1064919 w 6737350"/>
              <a:gd name="connsiteY3230" fmla="*/ 585614 h 5407244"/>
              <a:gd name="connsiteX3231" fmla="*/ 1079099 w 6737350"/>
              <a:gd name="connsiteY3231" fmla="*/ 588166 h 5407244"/>
              <a:gd name="connsiteX3232" fmla="*/ 1080942 w 6737350"/>
              <a:gd name="connsiteY3232" fmla="*/ 596107 h 5407244"/>
              <a:gd name="connsiteX3233" fmla="*/ 1080942 w 6737350"/>
              <a:gd name="connsiteY3233" fmla="*/ 580934 h 5407244"/>
              <a:gd name="connsiteX3234" fmla="*/ 1082360 w 6737350"/>
              <a:gd name="connsiteY3234" fmla="*/ 573561 h 5407244"/>
              <a:gd name="connsiteX3235" fmla="*/ 1121905 w 6737350"/>
              <a:gd name="connsiteY3235" fmla="*/ 572621 h 5407244"/>
              <a:gd name="connsiteX3236" fmla="*/ 1117687 w 6737350"/>
              <a:gd name="connsiteY3236" fmla="*/ 585274 h 5407244"/>
              <a:gd name="connsiteX3237" fmla="*/ 1116960 w 6737350"/>
              <a:gd name="connsiteY3237" fmla="*/ 587031 h 5407244"/>
              <a:gd name="connsiteX3238" fmla="*/ 1117101 w 6737350"/>
              <a:gd name="connsiteY3238" fmla="*/ 587031 h 5407244"/>
              <a:gd name="connsiteX3239" fmla="*/ 1117687 w 6737350"/>
              <a:gd name="connsiteY3239" fmla="*/ 585274 h 5407244"/>
              <a:gd name="connsiteX3240" fmla="*/ 1118633 w 6737350"/>
              <a:gd name="connsiteY3240" fmla="*/ 582990 h 5407244"/>
              <a:gd name="connsiteX3241" fmla="*/ 1125751 w 6737350"/>
              <a:gd name="connsiteY3241" fmla="*/ 581076 h 5407244"/>
              <a:gd name="connsiteX3242" fmla="*/ 1121905 w 6737350"/>
              <a:gd name="connsiteY3242" fmla="*/ 572621 h 5407244"/>
              <a:gd name="connsiteX3243" fmla="*/ 1099660 w 6737350"/>
              <a:gd name="connsiteY3243" fmla="*/ 568598 h 5407244"/>
              <a:gd name="connsiteX3244" fmla="*/ 1093137 w 6737350"/>
              <a:gd name="connsiteY3244" fmla="*/ 574979 h 5407244"/>
              <a:gd name="connsiteX3245" fmla="*/ 1092995 w 6737350"/>
              <a:gd name="connsiteY3245" fmla="*/ 574979 h 5407244"/>
              <a:gd name="connsiteX3246" fmla="*/ 1095548 w 6737350"/>
              <a:gd name="connsiteY3246" fmla="*/ 590576 h 5407244"/>
              <a:gd name="connsiteX3247" fmla="*/ 1673812 w 6737350"/>
              <a:gd name="connsiteY3247" fmla="*/ 556615 h 5407244"/>
              <a:gd name="connsiteX3248" fmla="*/ 1672532 w 6737350"/>
              <a:gd name="connsiteY3248" fmla="*/ 556687 h 5407244"/>
              <a:gd name="connsiteX3249" fmla="*/ 1673761 w 6737350"/>
              <a:gd name="connsiteY3249" fmla="*/ 557124 h 5407244"/>
              <a:gd name="connsiteX3250" fmla="*/ 1153969 w 6737350"/>
              <a:gd name="connsiteY3250" fmla="*/ 555410 h 5407244"/>
              <a:gd name="connsiteX3251" fmla="*/ 1153969 w 6737350"/>
              <a:gd name="connsiteY3251" fmla="*/ 555410 h 5407244"/>
              <a:gd name="connsiteX3252" fmla="*/ 1232385 w 6737350"/>
              <a:gd name="connsiteY3252" fmla="*/ 554559 h 5407244"/>
              <a:gd name="connsiteX3253" fmla="*/ 1232385 w 6737350"/>
              <a:gd name="connsiteY3253" fmla="*/ 554885 h 5407244"/>
              <a:gd name="connsiteX3254" fmla="*/ 1232303 w 6737350"/>
              <a:gd name="connsiteY3254" fmla="*/ 555065 h 5407244"/>
              <a:gd name="connsiteX3255" fmla="*/ 1648260 w 6737350"/>
              <a:gd name="connsiteY3255" fmla="*/ 554322 h 5407244"/>
              <a:gd name="connsiteX3256" fmla="*/ 1652202 w 6737350"/>
              <a:gd name="connsiteY3256" fmla="*/ 557537 h 5407244"/>
              <a:gd name="connsiteX3257" fmla="*/ 1656538 w 6737350"/>
              <a:gd name="connsiteY3257" fmla="*/ 566896 h 5407244"/>
              <a:gd name="connsiteX3258" fmla="*/ 1656543 w 6737350"/>
              <a:gd name="connsiteY3258" fmla="*/ 567578 h 5407244"/>
              <a:gd name="connsiteX3259" fmla="*/ 1664875 w 6737350"/>
              <a:gd name="connsiteY3259" fmla="*/ 557255 h 5407244"/>
              <a:gd name="connsiteX3260" fmla="*/ 1634200 w 6737350"/>
              <a:gd name="connsiteY3260" fmla="*/ 550972 h 5407244"/>
              <a:gd name="connsiteX3261" fmla="*/ 1632549 w 6737350"/>
              <a:gd name="connsiteY3261" fmla="*/ 555492 h 5407244"/>
              <a:gd name="connsiteX3262" fmla="*/ 1630881 w 6737350"/>
              <a:gd name="connsiteY3262" fmla="*/ 563681 h 5407244"/>
              <a:gd name="connsiteX3263" fmla="*/ 1633993 w 6737350"/>
              <a:gd name="connsiteY3263" fmla="*/ 564597 h 5407244"/>
              <a:gd name="connsiteX3264" fmla="*/ 1634317 w 6737350"/>
              <a:gd name="connsiteY3264" fmla="*/ 564273 h 5407244"/>
              <a:gd name="connsiteX3265" fmla="*/ 1636630 w 6737350"/>
              <a:gd name="connsiteY3265" fmla="*/ 559646 h 5407244"/>
              <a:gd name="connsiteX3266" fmla="*/ 1638272 w 6737350"/>
              <a:gd name="connsiteY3266" fmla="*/ 552168 h 5407244"/>
              <a:gd name="connsiteX3267" fmla="*/ 1122614 w 6737350"/>
              <a:gd name="connsiteY3267" fmla="*/ 540379 h 5407244"/>
              <a:gd name="connsiteX3268" fmla="*/ 1116534 w 6737350"/>
              <a:gd name="connsiteY3268" fmla="*/ 549029 h 5407244"/>
              <a:gd name="connsiteX3269" fmla="*/ 1122632 w 6737350"/>
              <a:gd name="connsiteY3269" fmla="*/ 557679 h 5407244"/>
              <a:gd name="connsiteX3270" fmla="*/ 1122614 w 6737350"/>
              <a:gd name="connsiteY3270" fmla="*/ 540379 h 5407244"/>
              <a:gd name="connsiteX3271" fmla="*/ 2540775 w 6737350"/>
              <a:gd name="connsiteY3271" fmla="*/ 539671 h 5407244"/>
              <a:gd name="connsiteX3272" fmla="*/ 2533968 w 6737350"/>
              <a:gd name="connsiteY3272" fmla="*/ 547754 h 5407244"/>
              <a:gd name="connsiteX3273" fmla="*/ 2549566 w 6737350"/>
              <a:gd name="connsiteY3273" fmla="*/ 553851 h 5407244"/>
              <a:gd name="connsiteX3274" fmla="*/ 2505467 w 6737350"/>
              <a:gd name="connsiteY3274" fmla="*/ 565053 h 5407244"/>
              <a:gd name="connsiteX3275" fmla="*/ 2510997 w 6737350"/>
              <a:gd name="connsiteY3275" fmla="*/ 542082 h 5407244"/>
              <a:gd name="connsiteX3276" fmla="*/ 2540775 w 6737350"/>
              <a:gd name="connsiteY3276" fmla="*/ 539671 h 5407244"/>
              <a:gd name="connsiteX3277" fmla="*/ 1148603 w 6737350"/>
              <a:gd name="connsiteY3277" fmla="*/ 538631 h 5407244"/>
              <a:gd name="connsiteX3278" fmla="*/ 1143618 w 6737350"/>
              <a:gd name="connsiteY3278" fmla="*/ 545910 h 5407244"/>
              <a:gd name="connsiteX3279" fmla="*/ 1148603 w 6737350"/>
              <a:gd name="connsiteY3279" fmla="*/ 538631 h 5407244"/>
              <a:gd name="connsiteX3280" fmla="*/ 1029292 w 6737350"/>
              <a:gd name="connsiteY3280" fmla="*/ 534636 h 5407244"/>
              <a:gd name="connsiteX3281" fmla="*/ 1022946 w 6737350"/>
              <a:gd name="connsiteY3281" fmla="*/ 546618 h 5407244"/>
              <a:gd name="connsiteX3282" fmla="*/ 1023372 w 6737350"/>
              <a:gd name="connsiteY3282" fmla="*/ 546618 h 5407244"/>
              <a:gd name="connsiteX3283" fmla="*/ 1033298 w 6737350"/>
              <a:gd name="connsiteY3283" fmla="*/ 540946 h 5407244"/>
              <a:gd name="connsiteX3284" fmla="*/ 1029292 w 6737350"/>
              <a:gd name="connsiteY3284" fmla="*/ 534636 h 5407244"/>
              <a:gd name="connsiteX3285" fmla="*/ 1657147 w 6737350"/>
              <a:gd name="connsiteY3285" fmla="*/ 532492 h 5407244"/>
              <a:gd name="connsiteX3286" fmla="*/ 1640485 w 6737350"/>
              <a:gd name="connsiteY3286" fmla="*/ 533714 h 5407244"/>
              <a:gd name="connsiteX3287" fmla="*/ 1642432 w 6737350"/>
              <a:gd name="connsiteY3287" fmla="*/ 540781 h 5407244"/>
              <a:gd name="connsiteX3288" fmla="*/ 1666029 w 6737350"/>
              <a:gd name="connsiteY3288" fmla="*/ 543601 h 5407244"/>
              <a:gd name="connsiteX3289" fmla="*/ 1664175 w 6737350"/>
              <a:gd name="connsiteY3289" fmla="*/ 538959 h 5407244"/>
              <a:gd name="connsiteX3290" fmla="*/ 1657147 w 6737350"/>
              <a:gd name="connsiteY3290" fmla="*/ 532492 h 5407244"/>
              <a:gd name="connsiteX3291" fmla="*/ 1424273 w 6737350"/>
              <a:gd name="connsiteY3291" fmla="*/ 531393 h 5407244"/>
              <a:gd name="connsiteX3292" fmla="*/ 1421316 w 6737350"/>
              <a:gd name="connsiteY3292" fmla="*/ 532191 h 5407244"/>
              <a:gd name="connsiteX3293" fmla="*/ 1412605 w 6737350"/>
              <a:gd name="connsiteY3293" fmla="*/ 535604 h 5407244"/>
              <a:gd name="connsiteX3294" fmla="*/ 1412123 w 6737350"/>
              <a:gd name="connsiteY3294" fmla="*/ 539633 h 5407244"/>
              <a:gd name="connsiteX3295" fmla="*/ 1414140 w 6737350"/>
              <a:gd name="connsiteY3295" fmla="*/ 544378 h 5407244"/>
              <a:gd name="connsiteX3296" fmla="*/ 1414168 w 6737350"/>
              <a:gd name="connsiteY3296" fmla="*/ 545125 h 5407244"/>
              <a:gd name="connsiteX3297" fmla="*/ 1418240 w 6737350"/>
              <a:gd name="connsiteY3297" fmla="*/ 544248 h 5407244"/>
              <a:gd name="connsiteX3298" fmla="*/ 1420554 w 6737350"/>
              <a:gd name="connsiteY3298" fmla="*/ 539156 h 5407244"/>
              <a:gd name="connsiteX3299" fmla="*/ 1108806 w 6737350"/>
              <a:gd name="connsiteY3299" fmla="*/ 531251 h 5407244"/>
              <a:gd name="connsiteX3300" fmla="*/ 1095831 w 6737350"/>
              <a:gd name="connsiteY3300" fmla="*/ 537543 h 5407244"/>
              <a:gd name="connsiteX3301" fmla="*/ 1097958 w 6737350"/>
              <a:gd name="connsiteY3301" fmla="*/ 560657 h 5407244"/>
              <a:gd name="connsiteX3302" fmla="*/ 1114124 w 6737350"/>
              <a:gd name="connsiteY3302" fmla="*/ 556119 h 5407244"/>
              <a:gd name="connsiteX3303" fmla="*/ 1108806 w 6737350"/>
              <a:gd name="connsiteY3303" fmla="*/ 531251 h 5407244"/>
              <a:gd name="connsiteX3304" fmla="*/ 6292665 w 6737350"/>
              <a:gd name="connsiteY3304" fmla="*/ 530596 h 5407244"/>
              <a:gd name="connsiteX3305" fmla="*/ 6315920 w 6737350"/>
              <a:gd name="connsiteY3305" fmla="*/ 535134 h 5407244"/>
              <a:gd name="connsiteX3306" fmla="*/ 6311382 w 6737350"/>
              <a:gd name="connsiteY3306" fmla="*/ 558247 h 5407244"/>
              <a:gd name="connsiteX3307" fmla="*/ 6342153 w 6737350"/>
              <a:gd name="connsiteY3307" fmla="*/ 561934 h 5407244"/>
              <a:gd name="connsiteX3308" fmla="*/ 6348676 w 6737350"/>
              <a:gd name="connsiteY3308" fmla="*/ 553568 h 5407244"/>
              <a:gd name="connsiteX3309" fmla="*/ 6312233 w 6737350"/>
              <a:gd name="connsiteY3309" fmla="*/ 565621 h 5407244"/>
              <a:gd name="connsiteX3310" fmla="*/ 6303016 w 6737350"/>
              <a:gd name="connsiteY3310" fmla="*/ 611989 h 5407244"/>
              <a:gd name="connsiteX3311" fmla="*/ 6292665 w 6737350"/>
              <a:gd name="connsiteY3311" fmla="*/ 530596 h 5407244"/>
              <a:gd name="connsiteX3312" fmla="*/ 1432371 w 6737350"/>
              <a:gd name="connsiteY3312" fmla="*/ 528891 h 5407244"/>
              <a:gd name="connsiteX3313" fmla="*/ 1432082 w 6737350"/>
              <a:gd name="connsiteY3313" fmla="*/ 529284 h 5407244"/>
              <a:gd name="connsiteX3314" fmla="*/ 1429912 w 6737350"/>
              <a:gd name="connsiteY3314" fmla="*/ 529870 h 5407244"/>
              <a:gd name="connsiteX3315" fmla="*/ 1431614 w 6737350"/>
              <a:gd name="connsiteY3315" fmla="*/ 530329 h 5407244"/>
              <a:gd name="connsiteX3316" fmla="*/ 2115649 w 6737350"/>
              <a:gd name="connsiteY3316" fmla="*/ 526987 h 5407244"/>
              <a:gd name="connsiteX3317" fmla="*/ 2203149 w 6737350"/>
              <a:gd name="connsiteY3317" fmla="*/ 530596 h 5407244"/>
              <a:gd name="connsiteX3318" fmla="*/ 2101194 w 6737350"/>
              <a:gd name="connsiteY3318" fmla="*/ 568598 h 5407244"/>
              <a:gd name="connsiteX3319" fmla="*/ 2105023 w 6737350"/>
              <a:gd name="connsiteY3319" fmla="*/ 530596 h 5407244"/>
              <a:gd name="connsiteX3320" fmla="*/ 2105732 w 6737350"/>
              <a:gd name="connsiteY3320" fmla="*/ 530596 h 5407244"/>
              <a:gd name="connsiteX3321" fmla="*/ 2115649 w 6737350"/>
              <a:gd name="connsiteY3321" fmla="*/ 526987 h 5407244"/>
              <a:gd name="connsiteX3322" fmla="*/ 958197 w 6737350"/>
              <a:gd name="connsiteY3322" fmla="*/ 526888 h 5407244"/>
              <a:gd name="connsiteX3323" fmla="*/ 954740 w 6737350"/>
              <a:gd name="connsiteY3323" fmla="*/ 533856 h 5407244"/>
              <a:gd name="connsiteX3324" fmla="*/ 958143 w 6737350"/>
              <a:gd name="connsiteY3324" fmla="*/ 546813 h 5407244"/>
              <a:gd name="connsiteX3325" fmla="*/ 964876 w 6737350"/>
              <a:gd name="connsiteY3325" fmla="*/ 535961 h 5407244"/>
              <a:gd name="connsiteX3326" fmla="*/ 965375 w 6737350"/>
              <a:gd name="connsiteY3326" fmla="*/ 535842 h 5407244"/>
              <a:gd name="connsiteX3327" fmla="*/ 964950 w 6737350"/>
              <a:gd name="connsiteY3327" fmla="*/ 535842 h 5407244"/>
              <a:gd name="connsiteX3328" fmla="*/ 964876 w 6737350"/>
              <a:gd name="connsiteY3328" fmla="*/ 535961 h 5407244"/>
              <a:gd name="connsiteX3329" fmla="*/ 961919 w 6737350"/>
              <a:gd name="connsiteY3329" fmla="*/ 536668 h 5407244"/>
              <a:gd name="connsiteX3330" fmla="*/ 958197 w 6737350"/>
              <a:gd name="connsiteY3330" fmla="*/ 526888 h 5407244"/>
              <a:gd name="connsiteX3331" fmla="*/ 6150085 w 6737350"/>
              <a:gd name="connsiteY3331" fmla="*/ 521840 h 5407244"/>
              <a:gd name="connsiteX3332" fmla="*/ 6140797 w 6737350"/>
              <a:gd name="connsiteY3332" fmla="*/ 528469 h 5407244"/>
              <a:gd name="connsiteX3333" fmla="*/ 6112437 w 6737350"/>
              <a:gd name="connsiteY3333" fmla="*/ 547045 h 5407244"/>
              <a:gd name="connsiteX3334" fmla="*/ 6102227 w 6737350"/>
              <a:gd name="connsiteY3334" fmla="*/ 525775 h 5407244"/>
              <a:gd name="connsiteX3335" fmla="*/ 6060822 w 6737350"/>
              <a:gd name="connsiteY3335" fmla="*/ 553000 h 5407244"/>
              <a:gd name="connsiteX3336" fmla="*/ 6165044 w 6737350"/>
              <a:gd name="connsiteY3336" fmla="*/ 539813 h 5407244"/>
              <a:gd name="connsiteX3337" fmla="*/ 6163201 w 6737350"/>
              <a:gd name="connsiteY3337" fmla="*/ 525633 h 5407244"/>
              <a:gd name="connsiteX3338" fmla="*/ 6150085 w 6737350"/>
              <a:gd name="connsiteY3338" fmla="*/ 521840 h 5407244"/>
              <a:gd name="connsiteX3339" fmla="*/ 3507852 w 6737350"/>
              <a:gd name="connsiteY3339" fmla="*/ 519394 h 5407244"/>
              <a:gd name="connsiteX3340" fmla="*/ 3465312 w 6737350"/>
              <a:gd name="connsiteY3340" fmla="*/ 545910 h 5407244"/>
              <a:gd name="connsiteX3341" fmla="*/ 3507852 w 6737350"/>
              <a:gd name="connsiteY3341" fmla="*/ 519394 h 5407244"/>
              <a:gd name="connsiteX3342" fmla="*/ 2440947 w 6737350"/>
              <a:gd name="connsiteY3342" fmla="*/ 517976 h 5407244"/>
              <a:gd name="connsiteX3343" fmla="*/ 2441515 w 6737350"/>
              <a:gd name="connsiteY3343" fmla="*/ 517976 h 5407244"/>
              <a:gd name="connsiteX3344" fmla="*/ 2440786 w 6737350"/>
              <a:gd name="connsiteY3344" fmla="*/ 518026 h 5407244"/>
              <a:gd name="connsiteX3345" fmla="*/ 3227495 w 6737350"/>
              <a:gd name="connsiteY3345" fmla="*/ 517692 h 5407244"/>
              <a:gd name="connsiteX3346" fmla="*/ 3259985 w 6737350"/>
              <a:gd name="connsiteY3346" fmla="*/ 520528 h 5407244"/>
              <a:gd name="connsiteX3347" fmla="*/ 3142716 w 6737350"/>
              <a:gd name="connsiteY3347" fmla="*/ 553709 h 5407244"/>
              <a:gd name="connsiteX3348" fmla="*/ 3216027 w 6737350"/>
              <a:gd name="connsiteY3348" fmla="*/ 532014 h 5407244"/>
              <a:gd name="connsiteX3349" fmla="*/ 3200429 w 6737350"/>
              <a:gd name="connsiteY3349" fmla="*/ 525917 h 5407244"/>
              <a:gd name="connsiteX3350" fmla="*/ 3227495 w 6737350"/>
              <a:gd name="connsiteY3350" fmla="*/ 517692 h 5407244"/>
              <a:gd name="connsiteX3351" fmla="*/ 1594684 w 6737350"/>
              <a:gd name="connsiteY3351" fmla="*/ 517692 h 5407244"/>
              <a:gd name="connsiteX3352" fmla="*/ 1600841 w 6737350"/>
              <a:gd name="connsiteY3352" fmla="*/ 520821 h 5407244"/>
              <a:gd name="connsiteX3353" fmla="*/ 1601977 w 6737350"/>
              <a:gd name="connsiteY3353" fmla="*/ 518167 h 5407244"/>
              <a:gd name="connsiteX3354" fmla="*/ 2340695 w 6737350"/>
              <a:gd name="connsiteY3354" fmla="*/ 516540 h 5407244"/>
              <a:gd name="connsiteX3355" fmla="*/ 2389749 w 6737350"/>
              <a:gd name="connsiteY3355" fmla="*/ 521545 h 5407244"/>
              <a:gd name="connsiteX3356" fmla="*/ 2440786 w 6737350"/>
              <a:gd name="connsiteY3356" fmla="*/ 518026 h 5407244"/>
              <a:gd name="connsiteX3357" fmla="*/ 2395990 w 6737350"/>
              <a:gd name="connsiteY3357" fmla="*/ 531994 h 5407244"/>
              <a:gd name="connsiteX3358" fmla="*/ 2255189 w 6737350"/>
              <a:gd name="connsiteY3358" fmla="*/ 540947 h 5407244"/>
              <a:gd name="connsiteX3359" fmla="*/ 2340695 w 6737350"/>
              <a:gd name="connsiteY3359" fmla="*/ 516540 h 5407244"/>
              <a:gd name="connsiteX3360" fmla="*/ 3574923 w 6737350"/>
              <a:gd name="connsiteY3360" fmla="*/ 513013 h 5407244"/>
              <a:gd name="connsiteX3361" fmla="*/ 3517494 w 6737350"/>
              <a:gd name="connsiteY3361" fmla="*/ 541373 h 5407244"/>
              <a:gd name="connsiteX3362" fmla="*/ 3523450 w 6737350"/>
              <a:gd name="connsiteY3362" fmla="*/ 525349 h 5407244"/>
              <a:gd name="connsiteX3363" fmla="*/ 3574923 w 6737350"/>
              <a:gd name="connsiteY3363" fmla="*/ 513013 h 5407244"/>
              <a:gd name="connsiteX3364" fmla="*/ 988777 w 6737350"/>
              <a:gd name="connsiteY3364" fmla="*/ 506447 h 5407244"/>
              <a:gd name="connsiteX3365" fmla="*/ 982675 w 6737350"/>
              <a:gd name="connsiteY3365" fmla="*/ 516415 h 5407244"/>
              <a:gd name="connsiteX3366" fmla="*/ 1001676 w 6737350"/>
              <a:gd name="connsiteY3366" fmla="*/ 519960 h 5407244"/>
              <a:gd name="connsiteX3367" fmla="*/ 1003094 w 6737350"/>
              <a:gd name="connsiteY3367" fmla="*/ 512728 h 5407244"/>
              <a:gd name="connsiteX3368" fmla="*/ 988777 w 6737350"/>
              <a:gd name="connsiteY3368" fmla="*/ 506447 h 5407244"/>
              <a:gd name="connsiteX3369" fmla="*/ 1167724 w 6737350"/>
              <a:gd name="connsiteY3369" fmla="*/ 505496 h 5407244"/>
              <a:gd name="connsiteX3370" fmla="*/ 1150424 w 6737350"/>
              <a:gd name="connsiteY3370" fmla="*/ 540238 h 5407244"/>
              <a:gd name="connsiteX3371" fmla="*/ 1155529 w 6737350"/>
              <a:gd name="connsiteY3371" fmla="*/ 518400 h 5407244"/>
              <a:gd name="connsiteX3372" fmla="*/ 1141349 w 6737350"/>
              <a:gd name="connsiteY3372" fmla="*/ 530879 h 5407244"/>
              <a:gd name="connsiteX3373" fmla="*/ 1142484 w 6737350"/>
              <a:gd name="connsiteY3373" fmla="*/ 553851 h 5407244"/>
              <a:gd name="connsiteX3374" fmla="*/ 1124191 w 6737350"/>
              <a:gd name="connsiteY3374" fmla="*/ 558105 h 5407244"/>
              <a:gd name="connsiteX3375" fmla="*/ 1133976 w 6737350"/>
              <a:gd name="connsiteY3375" fmla="*/ 552291 h 5407244"/>
              <a:gd name="connsiteX3376" fmla="*/ 1126177 w 6737350"/>
              <a:gd name="connsiteY3376" fmla="*/ 588733 h 5407244"/>
              <a:gd name="connsiteX3377" fmla="*/ 1156238 w 6737350"/>
              <a:gd name="connsiteY3377" fmla="*/ 541230 h 5407244"/>
              <a:gd name="connsiteX3378" fmla="*/ 1156664 w 6737350"/>
              <a:gd name="connsiteY3378" fmla="*/ 541230 h 5407244"/>
              <a:gd name="connsiteX3379" fmla="*/ 1174672 w 6737350"/>
              <a:gd name="connsiteY3379" fmla="*/ 544633 h 5407244"/>
              <a:gd name="connsiteX3380" fmla="*/ 1169567 w 6737350"/>
              <a:gd name="connsiteY3380" fmla="*/ 566329 h 5407244"/>
              <a:gd name="connsiteX3381" fmla="*/ 1181053 w 6737350"/>
              <a:gd name="connsiteY3381" fmla="*/ 568598 h 5407244"/>
              <a:gd name="connsiteX3382" fmla="*/ 1186300 w 6737350"/>
              <a:gd name="connsiteY3382" fmla="*/ 546760 h 5407244"/>
              <a:gd name="connsiteX3383" fmla="*/ 1201331 w 6737350"/>
              <a:gd name="connsiteY3383" fmla="*/ 541939 h 5407244"/>
              <a:gd name="connsiteX3384" fmla="*/ 1164746 w 6737350"/>
              <a:gd name="connsiteY3384" fmla="*/ 527759 h 5407244"/>
              <a:gd name="connsiteX3385" fmla="*/ 1167724 w 6737350"/>
              <a:gd name="connsiteY3385" fmla="*/ 505496 h 5407244"/>
              <a:gd name="connsiteX3386" fmla="*/ 1403679 w 6737350"/>
              <a:gd name="connsiteY3386" fmla="*/ 502856 h 5407244"/>
              <a:gd name="connsiteX3387" fmla="*/ 1398774 w 6737350"/>
              <a:gd name="connsiteY3387" fmla="*/ 504807 h 5407244"/>
              <a:gd name="connsiteX3388" fmla="*/ 1395939 w 6737350"/>
              <a:gd name="connsiteY3388" fmla="*/ 503341 h 5407244"/>
              <a:gd name="connsiteX3389" fmla="*/ 1394977 w 6737350"/>
              <a:gd name="connsiteY3389" fmla="*/ 503693 h 5407244"/>
              <a:gd name="connsiteX3390" fmla="*/ 1391485 w 6737350"/>
              <a:gd name="connsiteY3390" fmla="*/ 517124 h 5407244"/>
              <a:gd name="connsiteX3391" fmla="*/ 1387231 w 6737350"/>
              <a:gd name="connsiteY3391" fmla="*/ 517124 h 5407244"/>
              <a:gd name="connsiteX3392" fmla="*/ 1396448 w 6737350"/>
              <a:gd name="connsiteY3392" fmla="*/ 526341 h 5407244"/>
              <a:gd name="connsiteX3393" fmla="*/ 1397704 w 6737350"/>
              <a:gd name="connsiteY3393" fmla="*/ 533879 h 5407244"/>
              <a:gd name="connsiteX3394" fmla="*/ 1400064 w 6737350"/>
              <a:gd name="connsiteY3394" fmla="*/ 533042 h 5407244"/>
              <a:gd name="connsiteX3395" fmla="*/ 1415204 w 6737350"/>
              <a:gd name="connsiteY3395" fmla="*/ 525591 h 5407244"/>
              <a:gd name="connsiteX3396" fmla="*/ 1414766 w 6737350"/>
              <a:gd name="connsiteY3396" fmla="*/ 518925 h 5407244"/>
              <a:gd name="connsiteX3397" fmla="*/ 1406232 w 6737350"/>
              <a:gd name="connsiteY3397" fmla="*/ 520102 h 5407244"/>
              <a:gd name="connsiteX3398" fmla="*/ 1403679 w 6737350"/>
              <a:gd name="connsiteY3398" fmla="*/ 502856 h 5407244"/>
              <a:gd name="connsiteX3399" fmla="*/ 949359 w 6737350"/>
              <a:gd name="connsiteY3399" fmla="*/ 502574 h 5407244"/>
              <a:gd name="connsiteX3400" fmla="*/ 946609 w 6737350"/>
              <a:gd name="connsiteY3400" fmla="*/ 502926 h 5407244"/>
              <a:gd name="connsiteX3401" fmla="*/ 941269 w 6737350"/>
              <a:gd name="connsiteY3401" fmla="*/ 516273 h 5407244"/>
              <a:gd name="connsiteX3402" fmla="*/ 947934 w 6737350"/>
              <a:gd name="connsiteY3402" fmla="*/ 509892 h 5407244"/>
              <a:gd name="connsiteX3403" fmla="*/ 952472 w 6737350"/>
              <a:gd name="connsiteY3403" fmla="*/ 526057 h 5407244"/>
              <a:gd name="connsiteX3404" fmla="*/ 949359 w 6737350"/>
              <a:gd name="connsiteY3404" fmla="*/ 502574 h 5407244"/>
              <a:gd name="connsiteX3405" fmla="*/ 1425091 w 6737350"/>
              <a:gd name="connsiteY3405" fmla="*/ 500959 h 5407244"/>
              <a:gd name="connsiteX3406" fmla="*/ 1417020 w 6737350"/>
              <a:gd name="connsiteY3406" fmla="*/ 524697 h 5407244"/>
              <a:gd name="connsiteX3407" fmla="*/ 1420314 w 6737350"/>
              <a:gd name="connsiteY3407" fmla="*/ 523076 h 5407244"/>
              <a:gd name="connsiteX3408" fmla="*/ 1428551 w 6737350"/>
              <a:gd name="connsiteY3408" fmla="*/ 522464 h 5407244"/>
              <a:gd name="connsiteX3409" fmla="*/ 1430905 w 6737350"/>
              <a:gd name="connsiteY3409" fmla="*/ 517549 h 5407244"/>
              <a:gd name="connsiteX3410" fmla="*/ 1430390 w 6737350"/>
              <a:gd name="connsiteY3410" fmla="*/ 522327 h 5407244"/>
              <a:gd name="connsiteX3411" fmla="*/ 1435855 w 6737350"/>
              <a:gd name="connsiteY3411" fmla="*/ 521921 h 5407244"/>
              <a:gd name="connsiteX3412" fmla="*/ 1439555 w 6737350"/>
              <a:gd name="connsiteY3412" fmla="*/ 511736 h 5407244"/>
              <a:gd name="connsiteX3413" fmla="*/ 1452033 w 6737350"/>
              <a:gd name="connsiteY3413" fmla="*/ 521520 h 5407244"/>
              <a:gd name="connsiteX3414" fmla="*/ 1449463 w 6737350"/>
              <a:gd name="connsiteY3414" fmla="*/ 531588 h 5407244"/>
              <a:gd name="connsiteX3415" fmla="*/ 1448045 w 6737350"/>
              <a:gd name="connsiteY3415" fmla="*/ 537823 h 5407244"/>
              <a:gd name="connsiteX3416" fmla="*/ 1449380 w 6737350"/>
              <a:gd name="connsiteY3416" fmla="*/ 537536 h 5407244"/>
              <a:gd name="connsiteX3417" fmla="*/ 1450573 w 6737350"/>
              <a:gd name="connsiteY3417" fmla="*/ 534858 h 5407244"/>
              <a:gd name="connsiteX3418" fmla="*/ 1452086 w 6737350"/>
              <a:gd name="connsiteY3418" fmla="*/ 534176 h 5407244"/>
              <a:gd name="connsiteX3419" fmla="*/ 1452049 w 6737350"/>
              <a:gd name="connsiteY3419" fmla="*/ 536152 h 5407244"/>
              <a:gd name="connsiteX3420" fmla="*/ 1480231 w 6737350"/>
              <a:gd name="connsiteY3420" fmla="*/ 518623 h 5407244"/>
              <a:gd name="connsiteX3421" fmla="*/ 1476671 w 6737350"/>
              <a:gd name="connsiteY3421" fmla="*/ 513916 h 5407244"/>
              <a:gd name="connsiteX3422" fmla="*/ 1459123 w 6737350"/>
              <a:gd name="connsiteY3422" fmla="*/ 529319 h 5407244"/>
              <a:gd name="connsiteX3423" fmla="*/ 1425091 w 6737350"/>
              <a:gd name="connsiteY3423" fmla="*/ 500959 h 5407244"/>
              <a:gd name="connsiteX3424" fmla="*/ 1173556 w 6737350"/>
              <a:gd name="connsiteY3424" fmla="*/ 500427 h 5407244"/>
              <a:gd name="connsiteX3425" fmla="*/ 1168149 w 6737350"/>
              <a:gd name="connsiteY3425" fmla="*/ 520527 h 5407244"/>
              <a:gd name="connsiteX3426" fmla="*/ 1176941 w 6737350"/>
              <a:gd name="connsiteY3426" fmla="*/ 514571 h 5407244"/>
              <a:gd name="connsiteX3427" fmla="*/ 1173556 w 6737350"/>
              <a:gd name="connsiteY3427" fmla="*/ 500427 h 5407244"/>
              <a:gd name="connsiteX3428" fmla="*/ 1245430 w 6737350"/>
              <a:gd name="connsiteY3428" fmla="*/ 496279 h 5407244"/>
              <a:gd name="connsiteX3429" fmla="*/ 1245430 w 6737350"/>
              <a:gd name="connsiteY3429" fmla="*/ 497130 h 5407244"/>
              <a:gd name="connsiteX3430" fmla="*/ 1245387 w 6737350"/>
              <a:gd name="connsiteY3430" fmla="*/ 496350 h 5407244"/>
              <a:gd name="connsiteX3431" fmla="*/ 4487374 w 6737350"/>
              <a:gd name="connsiteY3431" fmla="*/ 496218 h 5407244"/>
              <a:gd name="connsiteX3432" fmla="*/ 4454084 w 6737350"/>
              <a:gd name="connsiteY3432" fmla="*/ 498407 h 5407244"/>
              <a:gd name="connsiteX3433" fmla="*/ 4411544 w 6737350"/>
              <a:gd name="connsiteY3433" fmla="*/ 517976 h 5407244"/>
              <a:gd name="connsiteX3434" fmla="*/ 4448128 w 6737350"/>
              <a:gd name="connsiteY3434" fmla="*/ 514006 h 5407244"/>
              <a:gd name="connsiteX3435" fmla="*/ 4448270 w 6737350"/>
              <a:gd name="connsiteY3435" fmla="*/ 514006 h 5407244"/>
              <a:gd name="connsiteX3436" fmla="*/ 4487374 w 6737350"/>
              <a:gd name="connsiteY3436" fmla="*/ 496218 h 5407244"/>
              <a:gd name="connsiteX3437" fmla="*/ 1893032 w 6737350"/>
              <a:gd name="connsiteY3437" fmla="*/ 495146 h 5407244"/>
              <a:gd name="connsiteX3438" fmla="*/ 2050572 w 6737350"/>
              <a:gd name="connsiteY3438" fmla="*/ 497556 h 5407244"/>
              <a:gd name="connsiteX3439" fmla="*/ 1924370 w 6737350"/>
              <a:gd name="connsiteY3439" fmla="*/ 522513 h 5407244"/>
              <a:gd name="connsiteX3440" fmla="*/ 1925079 w 6737350"/>
              <a:gd name="connsiteY3440" fmla="*/ 522513 h 5407244"/>
              <a:gd name="connsiteX3441" fmla="*/ 1893032 w 6737350"/>
              <a:gd name="connsiteY3441" fmla="*/ 495146 h 5407244"/>
              <a:gd name="connsiteX3442" fmla="*/ 1421320 w 6737350"/>
              <a:gd name="connsiteY3442" fmla="*/ 494050 h 5407244"/>
              <a:gd name="connsiteX3443" fmla="*/ 1416990 w 6737350"/>
              <a:gd name="connsiteY3443" fmla="*/ 495635 h 5407244"/>
              <a:gd name="connsiteX3444" fmla="*/ 1416860 w 6737350"/>
              <a:gd name="connsiteY3444" fmla="*/ 495863 h 5407244"/>
              <a:gd name="connsiteX3445" fmla="*/ 1416783 w 6737350"/>
              <a:gd name="connsiteY3445" fmla="*/ 495711 h 5407244"/>
              <a:gd name="connsiteX3446" fmla="*/ 1412294 w 6737350"/>
              <a:gd name="connsiteY3446" fmla="*/ 497354 h 5407244"/>
              <a:gd name="connsiteX3447" fmla="*/ 1410060 w 6737350"/>
              <a:gd name="connsiteY3447" fmla="*/ 505355 h 5407244"/>
              <a:gd name="connsiteX3448" fmla="*/ 1415307 w 6737350"/>
              <a:gd name="connsiteY3448" fmla="*/ 506064 h 5407244"/>
              <a:gd name="connsiteX3449" fmla="*/ 1423496 w 6737350"/>
              <a:gd name="connsiteY3449" fmla="*/ 496209 h 5407244"/>
              <a:gd name="connsiteX3450" fmla="*/ 4031945 w 6737350"/>
              <a:gd name="connsiteY3450" fmla="*/ 489899 h 5407244"/>
              <a:gd name="connsiteX3451" fmla="*/ 4027124 w 6737350"/>
              <a:gd name="connsiteY3451" fmla="*/ 520528 h 5407244"/>
              <a:gd name="connsiteX3452" fmla="*/ 4027124 w 6737350"/>
              <a:gd name="connsiteY3452" fmla="*/ 520386 h 5407244"/>
              <a:gd name="connsiteX3453" fmla="*/ 4011526 w 6737350"/>
              <a:gd name="connsiteY3453" fmla="*/ 514431 h 5407244"/>
              <a:gd name="connsiteX3454" fmla="*/ 4025706 w 6737350"/>
              <a:gd name="connsiteY3454" fmla="*/ 505498 h 5407244"/>
              <a:gd name="connsiteX3455" fmla="*/ 3840231 w 6737350"/>
              <a:gd name="connsiteY3455" fmla="*/ 531589 h 5407244"/>
              <a:gd name="connsiteX3456" fmla="*/ 3951261 w 6737350"/>
              <a:gd name="connsiteY3456" fmla="*/ 513154 h 5407244"/>
              <a:gd name="connsiteX3457" fmla="*/ 4078881 w 6737350"/>
              <a:gd name="connsiteY3457" fmla="*/ 507483 h 5407244"/>
              <a:gd name="connsiteX3458" fmla="*/ 4048961 w 6737350"/>
              <a:gd name="connsiteY3458" fmla="*/ 510602 h 5407244"/>
              <a:gd name="connsiteX3459" fmla="*/ 4077321 w 6737350"/>
              <a:gd name="connsiteY3459" fmla="*/ 492735 h 5407244"/>
              <a:gd name="connsiteX3460" fmla="*/ 4031945 w 6737350"/>
              <a:gd name="connsiteY3460" fmla="*/ 489899 h 5407244"/>
              <a:gd name="connsiteX3461" fmla="*/ 3624978 w 6737350"/>
              <a:gd name="connsiteY3461" fmla="*/ 485645 h 5407244"/>
              <a:gd name="connsiteX3462" fmla="*/ 3566840 w 6737350"/>
              <a:gd name="connsiteY3462" fmla="*/ 506206 h 5407244"/>
              <a:gd name="connsiteX3463" fmla="*/ 3624978 w 6737350"/>
              <a:gd name="connsiteY3463" fmla="*/ 485645 h 5407244"/>
              <a:gd name="connsiteX3464" fmla="*/ 1216078 w 6737350"/>
              <a:gd name="connsiteY3464" fmla="*/ 483659 h 5407244"/>
              <a:gd name="connsiteX3465" fmla="*/ 1191972 w 6737350"/>
              <a:gd name="connsiteY3465" fmla="*/ 501951 h 5407244"/>
              <a:gd name="connsiteX3466" fmla="*/ 1188143 w 6737350"/>
              <a:gd name="connsiteY3466" fmla="*/ 516131 h 5407244"/>
              <a:gd name="connsiteX3467" fmla="*/ 1199771 w 6737350"/>
              <a:gd name="connsiteY3467" fmla="*/ 518259 h 5407244"/>
              <a:gd name="connsiteX3468" fmla="*/ 1197927 w 6737350"/>
              <a:gd name="connsiteY3468" fmla="*/ 510317 h 5407244"/>
              <a:gd name="connsiteX3469" fmla="*/ 1213809 w 6737350"/>
              <a:gd name="connsiteY3469" fmla="*/ 513296 h 5407244"/>
              <a:gd name="connsiteX3470" fmla="*/ 1206577 w 6737350"/>
              <a:gd name="connsiteY3470" fmla="*/ 534707 h 5407244"/>
              <a:gd name="connsiteX3471" fmla="*/ 1211257 w 6737350"/>
              <a:gd name="connsiteY3471" fmla="*/ 550731 h 5407244"/>
              <a:gd name="connsiteX3472" fmla="*/ 1205868 w 6737350"/>
              <a:gd name="connsiteY3472" fmla="*/ 549738 h 5407244"/>
              <a:gd name="connsiteX3473" fmla="*/ 1203883 w 6737350"/>
              <a:gd name="connsiteY3473" fmla="*/ 572143 h 5407244"/>
              <a:gd name="connsiteX3474" fmla="*/ 1200480 w 6737350"/>
              <a:gd name="connsiteY3474" fmla="*/ 578949 h 5407244"/>
              <a:gd name="connsiteX3475" fmla="*/ 1220474 w 6737350"/>
              <a:gd name="connsiteY3475" fmla="*/ 582778 h 5407244"/>
              <a:gd name="connsiteX3476" fmla="*/ 1221183 w 6737350"/>
              <a:gd name="connsiteY3476" fmla="*/ 567747 h 5407244"/>
              <a:gd name="connsiteX3477" fmla="*/ 1230559 w 6737350"/>
              <a:gd name="connsiteY3477" fmla="*/ 558902 h 5407244"/>
              <a:gd name="connsiteX3478" fmla="*/ 1232303 w 6737350"/>
              <a:gd name="connsiteY3478" fmla="*/ 555065 h 5407244"/>
              <a:gd name="connsiteX3479" fmla="*/ 1229485 w 6737350"/>
              <a:gd name="connsiteY3479" fmla="*/ 572439 h 5407244"/>
              <a:gd name="connsiteX3480" fmla="*/ 1225437 w 6737350"/>
              <a:gd name="connsiteY3480" fmla="*/ 591144 h 5407244"/>
              <a:gd name="connsiteX3481" fmla="*/ 1219623 w 6737350"/>
              <a:gd name="connsiteY3481" fmla="*/ 605324 h 5407244"/>
              <a:gd name="connsiteX3482" fmla="*/ 1213384 w 6737350"/>
              <a:gd name="connsiteY3482" fmla="*/ 626878 h 5407244"/>
              <a:gd name="connsiteX3483" fmla="*/ 1217779 w 6737350"/>
              <a:gd name="connsiteY3483" fmla="*/ 650416 h 5407244"/>
              <a:gd name="connsiteX3484" fmla="*/ 1230967 w 6737350"/>
              <a:gd name="connsiteY3484" fmla="*/ 614966 h 5407244"/>
              <a:gd name="connsiteX3485" fmla="*/ 1223877 w 6737350"/>
              <a:gd name="connsiteY3485" fmla="*/ 606033 h 5407244"/>
              <a:gd name="connsiteX3486" fmla="*/ 1227280 w 6737350"/>
              <a:gd name="connsiteY3486" fmla="*/ 599085 h 5407244"/>
              <a:gd name="connsiteX3487" fmla="*/ 1227280 w 6737350"/>
              <a:gd name="connsiteY3487" fmla="*/ 591427 h 5407244"/>
              <a:gd name="connsiteX3488" fmla="*/ 1232527 w 6737350"/>
              <a:gd name="connsiteY3488" fmla="*/ 592420 h 5407244"/>
              <a:gd name="connsiteX3489" fmla="*/ 1238766 w 6737350"/>
              <a:gd name="connsiteY3489" fmla="*/ 570725 h 5407244"/>
              <a:gd name="connsiteX3490" fmla="*/ 1232385 w 6737350"/>
              <a:gd name="connsiteY3490" fmla="*/ 555410 h 5407244"/>
              <a:gd name="connsiteX3491" fmla="*/ 1232385 w 6737350"/>
              <a:gd name="connsiteY3491" fmla="*/ 554885 h 5407244"/>
              <a:gd name="connsiteX3492" fmla="*/ 1235520 w 6737350"/>
              <a:gd name="connsiteY3492" fmla="*/ 547986 h 5407244"/>
              <a:gd name="connsiteX3493" fmla="*/ 1240042 w 6737350"/>
              <a:gd name="connsiteY3493" fmla="*/ 548462 h 5407244"/>
              <a:gd name="connsiteX3494" fmla="*/ 1246565 w 6737350"/>
              <a:gd name="connsiteY3494" fmla="*/ 520102 h 5407244"/>
              <a:gd name="connsiteX3495" fmla="*/ 1242736 w 6737350"/>
              <a:gd name="connsiteY3495" fmla="*/ 534282 h 5407244"/>
              <a:gd name="connsiteX3496" fmla="*/ 1238908 w 6737350"/>
              <a:gd name="connsiteY3496" fmla="*/ 525916 h 5407244"/>
              <a:gd name="connsiteX3497" fmla="*/ 1230258 w 6737350"/>
              <a:gd name="connsiteY3497" fmla="*/ 554276 h 5407244"/>
              <a:gd name="connsiteX3498" fmla="*/ 1226713 w 6737350"/>
              <a:gd name="connsiteY3498" fmla="*/ 561224 h 5407244"/>
              <a:gd name="connsiteX3499" fmla="*/ 1224160 w 6737350"/>
              <a:gd name="connsiteY3499" fmla="*/ 545626 h 5407244"/>
              <a:gd name="connsiteX3500" fmla="*/ 1213667 w 6737350"/>
              <a:gd name="connsiteY3500" fmla="*/ 543641 h 5407244"/>
              <a:gd name="connsiteX3501" fmla="*/ 1218488 w 6737350"/>
              <a:gd name="connsiteY3501" fmla="*/ 529460 h 5407244"/>
              <a:gd name="connsiteX3502" fmla="*/ 1214943 w 6737350"/>
              <a:gd name="connsiteY3502" fmla="*/ 513579 h 5407244"/>
              <a:gd name="connsiteX3503" fmla="*/ 1223877 w 6737350"/>
              <a:gd name="connsiteY3503" fmla="*/ 500108 h 5407244"/>
              <a:gd name="connsiteX3504" fmla="*/ 1216078 w 6737350"/>
              <a:gd name="connsiteY3504" fmla="*/ 484085 h 5407244"/>
              <a:gd name="connsiteX3505" fmla="*/ 2665364 w 6737350"/>
              <a:gd name="connsiteY3505" fmla="*/ 482989 h 5407244"/>
              <a:gd name="connsiteX3506" fmla="*/ 2664283 w 6737350"/>
              <a:gd name="connsiteY3506" fmla="*/ 484085 h 5407244"/>
              <a:gd name="connsiteX3507" fmla="*/ 2663574 w 6737350"/>
              <a:gd name="connsiteY3507" fmla="*/ 484085 h 5407244"/>
              <a:gd name="connsiteX3508" fmla="*/ 1241744 w 6737350"/>
              <a:gd name="connsiteY3508" fmla="*/ 480540 h 5407244"/>
              <a:gd name="connsiteX3509" fmla="*/ 1226146 w 6737350"/>
              <a:gd name="connsiteY3509" fmla="*/ 523080 h 5407244"/>
              <a:gd name="connsiteX3510" fmla="*/ 1233236 w 6737350"/>
              <a:gd name="connsiteY3510" fmla="*/ 532013 h 5407244"/>
              <a:gd name="connsiteX3511" fmla="*/ 1242594 w 6737350"/>
              <a:gd name="connsiteY3511" fmla="*/ 488055 h 5407244"/>
              <a:gd name="connsiteX3512" fmla="*/ 1245023 w 6737350"/>
              <a:gd name="connsiteY3512" fmla="*/ 489721 h 5407244"/>
              <a:gd name="connsiteX3513" fmla="*/ 1245387 w 6737350"/>
              <a:gd name="connsiteY3513" fmla="*/ 496350 h 5407244"/>
              <a:gd name="connsiteX3514" fmla="*/ 1242524 w 6737350"/>
              <a:gd name="connsiteY3514" fmla="*/ 501047 h 5407244"/>
              <a:gd name="connsiteX3515" fmla="*/ 1239191 w 6737350"/>
              <a:gd name="connsiteY3515" fmla="*/ 517833 h 5407244"/>
              <a:gd name="connsiteX3516" fmla="*/ 1248834 w 6737350"/>
              <a:gd name="connsiteY3516" fmla="*/ 489473 h 5407244"/>
              <a:gd name="connsiteX3517" fmla="*/ 1241744 w 6737350"/>
              <a:gd name="connsiteY3517" fmla="*/ 480540 h 5407244"/>
              <a:gd name="connsiteX3518" fmla="*/ 4241295 w 6737350"/>
              <a:gd name="connsiteY3518" fmla="*/ 475046 h 5407244"/>
              <a:gd name="connsiteX3519" fmla="*/ 4213166 w 6737350"/>
              <a:gd name="connsiteY3519" fmla="*/ 501243 h 5407244"/>
              <a:gd name="connsiteX3520" fmla="*/ 4293566 w 6737350"/>
              <a:gd name="connsiteY3520" fmla="*/ 477988 h 5407244"/>
              <a:gd name="connsiteX3521" fmla="*/ 4241295 w 6737350"/>
              <a:gd name="connsiteY3521" fmla="*/ 475046 h 5407244"/>
              <a:gd name="connsiteX3522" fmla="*/ 2706929 w 6737350"/>
              <a:gd name="connsiteY3522" fmla="*/ 466325 h 5407244"/>
              <a:gd name="connsiteX3523" fmla="*/ 2694061 w 6737350"/>
              <a:gd name="connsiteY3523" fmla="*/ 481533 h 5407244"/>
              <a:gd name="connsiteX3524" fmla="*/ 2673243 w 6737350"/>
              <a:gd name="connsiteY3524" fmla="*/ 478163 h 5407244"/>
              <a:gd name="connsiteX3525" fmla="*/ 2665364 w 6737350"/>
              <a:gd name="connsiteY3525" fmla="*/ 482989 h 5407244"/>
              <a:gd name="connsiteX3526" fmla="*/ 2679345 w 6737350"/>
              <a:gd name="connsiteY3526" fmla="*/ 468811 h 5407244"/>
              <a:gd name="connsiteX3527" fmla="*/ 2706929 w 6737350"/>
              <a:gd name="connsiteY3527" fmla="*/ 466325 h 5407244"/>
              <a:gd name="connsiteX3528" fmla="*/ 938150 w 6737350"/>
              <a:gd name="connsiteY3528" fmla="*/ 462531 h 5407244"/>
              <a:gd name="connsiteX3529" fmla="*/ 935739 w 6737350"/>
              <a:gd name="connsiteY3529" fmla="*/ 469763 h 5407244"/>
              <a:gd name="connsiteX3530" fmla="*/ 936448 w 6737350"/>
              <a:gd name="connsiteY3530" fmla="*/ 477420 h 5407244"/>
              <a:gd name="connsiteX3531" fmla="*/ 927373 w 6737350"/>
              <a:gd name="connsiteY3531" fmla="*/ 490891 h 5407244"/>
              <a:gd name="connsiteX3532" fmla="*/ 938150 w 6737350"/>
              <a:gd name="connsiteY3532" fmla="*/ 462531 h 5407244"/>
              <a:gd name="connsiteX3533" fmla="*/ 3787907 w 6737350"/>
              <a:gd name="connsiteY3533" fmla="*/ 462106 h 5407244"/>
              <a:gd name="connsiteX3534" fmla="*/ 3819245 w 6737350"/>
              <a:gd name="connsiteY3534" fmla="*/ 474018 h 5407244"/>
              <a:gd name="connsiteX3535" fmla="*/ 3806624 w 6737350"/>
              <a:gd name="connsiteY3535" fmla="*/ 497840 h 5407244"/>
              <a:gd name="connsiteX3536" fmla="*/ 3813289 w 6737350"/>
              <a:gd name="connsiteY3536" fmla="*/ 489474 h 5407244"/>
              <a:gd name="connsiteX3537" fmla="*/ 3746927 w 6737350"/>
              <a:gd name="connsiteY3537" fmla="*/ 503654 h 5407244"/>
              <a:gd name="connsiteX3538" fmla="*/ 3787907 w 6737350"/>
              <a:gd name="connsiteY3538" fmla="*/ 462106 h 5407244"/>
              <a:gd name="connsiteX3539" fmla="*/ 4992641 w 6737350"/>
              <a:gd name="connsiteY3539" fmla="*/ 461681 h 5407244"/>
              <a:gd name="connsiteX3540" fmla="*/ 4777530 w 6737350"/>
              <a:gd name="connsiteY3540" fmla="*/ 493161 h 5407244"/>
              <a:gd name="connsiteX3541" fmla="*/ 4506976 w 6737350"/>
              <a:gd name="connsiteY3541" fmla="*/ 500251 h 5407244"/>
              <a:gd name="connsiteX3542" fmla="*/ 4480317 w 6737350"/>
              <a:gd name="connsiteY3542" fmla="*/ 533007 h 5407244"/>
              <a:gd name="connsiteX3543" fmla="*/ 4405021 w 6737350"/>
              <a:gd name="connsiteY3543" fmla="*/ 533007 h 5407244"/>
              <a:gd name="connsiteX3544" fmla="*/ 4306612 w 6737350"/>
              <a:gd name="connsiteY3544" fmla="*/ 528611 h 5407244"/>
              <a:gd name="connsiteX3545" fmla="*/ 4300798 w 6737350"/>
              <a:gd name="connsiteY3545" fmla="*/ 544067 h 5407244"/>
              <a:gd name="connsiteX3546" fmla="*/ 4270878 w 6737350"/>
              <a:gd name="connsiteY3546" fmla="*/ 547186 h 5407244"/>
              <a:gd name="connsiteX3547" fmla="*/ 4346317 w 6737350"/>
              <a:gd name="connsiteY3547" fmla="*/ 547186 h 5407244"/>
              <a:gd name="connsiteX3548" fmla="*/ 4465428 w 6737350"/>
              <a:gd name="connsiteY3548" fmla="*/ 534283 h 5407244"/>
              <a:gd name="connsiteX3549" fmla="*/ 4505132 w 6737350"/>
              <a:gd name="connsiteY3549" fmla="*/ 552575 h 5407244"/>
              <a:gd name="connsiteX3550" fmla="*/ 4568091 w 6737350"/>
              <a:gd name="connsiteY3550" fmla="*/ 508334 h 5407244"/>
              <a:gd name="connsiteX3551" fmla="*/ 4619565 w 6737350"/>
              <a:gd name="connsiteY3551" fmla="*/ 495429 h 5407244"/>
              <a:gd name="connsiteX3552" fmla="*/ 4717123 w 6737350"/>
              <a:gd name="connsiteY3552" fmla="*/ 492168 h 5407244"/>
              <a:gd name="connsiteX3553" fmla="*/ 4712160 w 6737350"/>
              <a:gd name="connsiteY3553" fmla="*/ 515282 h 5407244"/>
              <a:gd name="connsiteX3554" fmla="*/ 4757678 w 6737350"/>
              <a:gd name="connsiteY3554" fmla="*/ 517692 h 5407244"/>
              <a:gd name="connsiteX3555" fmla="*/ 4853677 w 6737350"/>
              <a:gd name="connsiteY3555" fmla="*/ 499542 h 5407244"/>
              <a:gd name="connsiteX3556" fmla="*/ 4858498 w 6737350"/>
              <a:gd name="connsiteY3556" fmla="*/ 476428 h 5407244"/>
              <a:gd name="connsiteX3557" fmla="*/ 4875798 w 6737350"/>
              <a:gd name="connsiteY3557" fmla="*/ 497273 h 5407244"/>
              <a:gd name="connsiteX3558" fmla="*/ 4875940 w 6737350"/>
              <a:gd name="connsiteY3558" fmla="*/ 497273 h 5407244"/>
              <a:gd name="connsiteX3559" fmla="*/ 4992641 w 6737350"/>
              <a:gd name="connsiteY3559" fmla="*/ 461681 h 5407244"/>
              <a:gd name="connsiteX3560" fmla="*/ 1265052 w 6737350"/>
              <a:gd name="connsiteY3560" fmla="*/ 452960 h 5407244"/>
              <a:gd name="connsiteX3561" fmla="*/ 1254080 w 6737350"/>
              <a:gd name="connsiteY3561" fmla="*/ 468487 h 5407244"/>
              <a:gd name="connsiteX3562" fmla="*/ 1260603 w 6737350"/>
              <a:gd name="connsiteY3562" fmla="*/ 462106 h 5407244"/>
              <a:gd name="connsiteX3563" fmla="*/ 1265052 w 6737350"/>
              <a:gd name="connsiteY3563" fmla="*/ 452960 h 5407244"/>
              <a:gd name="connsiteX3564" fmla="*/ 1602767 w 6737350"/>
              <a:gd name="connsiteY3564" fmla="*/ 442360 h 5407244"/>
              <a:gd name="connsiteX3565" fmla="*/ 1596244 w 6737350"/>
              <a:gd name="connsiteY3565" fmla="*/ 456292 h 5407244"/>
              <a:gd name="connsiteX3566" fmla="*/ 1596953 w 6737350"/>
              <a:gd name="connsiteY3566" fmla="*/ 455866 h 5407244"/>
              <a:gd name="connsiteX3567" fmla="*/ 1596942 w 6737350"/>
              <a:gd name="connsiteY3567" fmla="*/ 457200 h 5407244"/>
              <a:gd name="connsiteX3568" fmla="*/ 1604834 w 6737350"/>
              <a:gd name="connsiteY3568" fmla="*/ 457250 h 5407244"/>
              <a:gd name="connsiteX3569" fmla="*/ 1605035 w 6737350"/>
              <a:gd name="connsiteY3569" fmla="*/ 456717 h 5407244"/>
              <a:gd name="connsiteX3570" fmla="*/ 1602767 w 6737350"/>
              <a:gd name="connsiteY3570" fmla="*/ 442360 h 5407244"/>
              <a:gd name="connsiteX3571" fmla="*/ 1398007 w 6737350"/>
              <a:gd name="connsiteY3571" fmla="*/ 441261 h 5407244"/>
              <a:gd name="connsiteX3572" fmla="*/ 1389641 w 6737350"/>
              <a:gd name="connsiteY3572" fmla="*/ 463240 h 5407244"/>
              <a:gd name="connsiteX3573" fmla="*/ 1403821 w 6737350"/>
              <a:gd name="connsiteY3573" fmla="*/ 450761 h 5407244"/>
              <a:gd name="connsiteX3574" fmla="*/ 1398007 w 6737350"/>
              <a:gd name="connsiteY3574" fmla="*/ 441261 h 5407244"/>
              <a:gd name="connsiteX3575" fmla="*/ 1581355 w 6737350"/>
              <a:gd name="connsiteY3575" fmla="*/ 429899 h 5407244"/>
              <a:gd name="connsiteX3576" fmla="*/ 1584474 w 6737350"/>
              <a:gd name="connsiteY3576" fmla="*/ 431335 h 5407244"/>
              <a:gd name="connsiteX3577" fmla="*/ 1580929 w 6737350"/>
              <a:gd name="connsiteY3577" fmla="*/ 438283 h 5407244"/>
              <a:gd name="connsiteX3578" fmla="*/ 1573981 w 6737350"/>
              <a:gd name="connsiteY3578" fmla="*/ 452463 h 5407244"/>
              <a:gd name="connsiteX3579" fmla="*/ 1577810 w 6737350"/>
              <a:gd name="connsiteY3579" fmla="*/ 437716 h 5407244"/>
              <a:gd name="connsiteX3580" fmla="*/ 1581355 w 6737350"/>
              <a:gd name="connsiteY3580" fmla="*/ 429899 h 5407244"/>
              <a:gd name="connsiteX3581" fmla="*/ 1126744 w 6737350"/>
              <a:gd name="connsiteY3581" fmla="*/ 429492 h 5407244"/>
              <a:gd name="connsiteX3582" fmla="*/ 1116676 w 6737350"/>
              <a:gd name="connsiteY3582" fmla="*/ 442821 h 5407244"/>
              <a:gd name="connsiteX3583" fmla="*/ 1126744 w 6737350"/>
              <a:gd name="connsiteY3583" fmla="*/ 429492 h 5407244"/>
              <a:gd name="connsiteX3584" fmla="*/ 1450473 w 6737350"/>
              <a:gd name="connsiteY3584" fmla="*/ 429066 h 5407244"/>
              <a:gd name="connsiteX3585" fmla="*/ 1450473 w 6737350"/>
              <a:gd name="connsiteY3585" fmla="*/ 429350 h 5407244"/>
              <a:gd name="connsiteX3586" fmla="*/ 1439271 w 6737350"/>
              <a:gd name="connsiteY3586" fmla="*/ 442537 h 5407244"/>
              <a:gd name="connsiteX3587" fmla="*/ 1450473 w 6737350"/>
              <a:gd name="connsiteY3587" fmla="*/ 429066 h 5407244"/>
              <a:gd name="connsiteX3588" fmla="*/ 2343956 w 6737350"/>
              <a:gd name="connsiteY3588" fmla="*/ 428784 h 5407244"/>
              <a:gd name="connsiteX3589" fmla="*/ 2344523 w 6737350"/>
              <a:gd name="connsiteY3589" fmla="*/ 428784 h 5407244"/>
              <a:gd name="connsiteX3590" fmla="*/ 2003352 w 6737350"/>
              <a:gd name="connsiteY3590" fmla="*/ 471324 h 5407244"/>
              <a:gd name="connsiteX3591" fmla="*/ 2343956 w 6737350"/>
              <a:gd name="connsiteY3591" fmla="*/ 428784 h 5407244"/>
              <a:gd name="connsiteX3592" fmla="*/ 1976977 w 6737350"/>
              <a:gd name="connsiteY3592" fmla="*/ 428500 h 5407244"/>
              <a:gd name="connsiteX3593" fmla="*/ 1978314 w 6737350"/>
              <a:gd name="connsiteY3593" fmla="*/ 428535 h 5407244"/>
              <a:gd name="connsiteX3594" fmla="*/ 1976268 w 6737350"/>
              <a:gd name="connsiteY3594" fmla="*/ 429067 h 5407244"/>
              <a:gd name="connsiteX3595" fmla="*/ 1672182 w 6737350"/>
              <a:gd name="connsiteY3595" fmla="*/ 428449 h 5407244"/>
              <a:gd name="connsiteX3596" fmla="*/ 1672000 w 6737350"/>
              <a:gd name="connsiteY3596" fmla="*/ 431938 h 5407244"/>
              <a:gd name="connsiteX3597" fmla="*/ 1671326 w 6737350"/>
              <a:gd name="connsiteY3597" fmla="*/ 440534 h 5407244"/>
              <a:gd name="connsiteX3598" fmla="*/ 1668561 w 6737350"/>
              <a:gd name="connsiteY3598" fmla="*/ 454986 h 5407244"/>
              <a:gd name="connsiteX3599" fmla="*/ 1356017 w 6737350"/>
              <a:gd name="connsiteY3599" fmla="*/ 423288 h 5407244"/>
              <a:gd name="connsiteX3600" fmla="*/ 1337317 w 6737350"/>
              <a:gd name="connsiteY3600" fmla="*/ 446082 h 5407244"/>
              <a:gd name="connsiteX3601" fmla="*/ 1354475 w 6737350"/>
              <a:gd name="connsiteY3601" fmla="*/ 441686 h 5407244"/>
              <a:gd name="connsiteX3602" fmla="*/ 1371065 w 6737350"/>
              <a:gd name="connsiteY3602" fmla="*/ 452321 h 5407244"/>
              <a:gd name="connsiteX3603" fmla="*/ 1366811 w 6737350"/>
              <a:gd name="connsiteY3603" fmla="*/ 452321 h 5407244"/>
              <a:gd name="connsiteX3604" fmla="*/ 1373760 w 6737350"/>
              <a:gd name="connsiteY3604" fmla="*/ 438141 h 5407244"/>
              <a:gd name="connsiteX3605" fmla="*/ 1368797 w 6737350"/>
              <a:gd name="connsiteY3605" fmla="*/ 429633 h 5407244"/>
              <a:gd name="connsiteX3606" fmla="*/ 1362983 w 6737350"/>
              <a:gd name="connsiteY3606" fmla="*/ 458419 h 5407244"/>
              <a:gd name="connsiteX3607" fmla="*/ 1362274 w 6737350"/>
              <a:gd name="connsiteY3607" fmla="*/ 450620 h 5407244"/>
              <a:gd name="connsiteX3608" fmla="*/ 1365677 w 6737350"/>
              <a:gd name="connsiteY3608" fmla="*/ 443671 h 5407244"/>
              <a:gd name="connsiteX3609" fmla="*/ 1356017 w 6737350"/>
              <a:gd name="connsiteY3609" fmla="*/ 423288 h 5407244"/>
              <a:gd name="connsiteX3610" fmla="*/ 2049402 w 6737350"/>
              <a:gd name="connsiteY3610" fmla="*/ 417351 h 5407244"/>
              <a:gd name="connsiteX3611" fmla="*/ 2118069 w 6737350"/>
              <a:gd name="connsiteY3611" fmla="*/ 417865 h 5407244"/>
              <a:gd name="connsiteX3612" fmla="*/ 2049810 w 6737350"/>
              <a:gd name="connsiteY3612" fmla="*/ 430414 h 5407244"/>
              <a:gd name="connsiteX3613" fmla="*/ 1978314 w 6737350"/>
              <a:gd name="connsiteY3613" fmla="*/ 428535 h 5407244"/>
              <a:gd name="connsiteX3614" fmla="*/ 2015893 w 6737350"/>
              <a:gd name="connsiteY3614" fmla="*/ 418762 h 5407244"/>
              <a:gd name="connsiteX3615" fmla="*/ 2049402 w 6737350"/>
              <a:gd name="connsiteY3615" fmla="*/ 417351 h 5407244"/>
              <a:gd name="connsiteX3616" fmla="*/ 4580144 w 6737350"/>
              <a:gd name="connsiteY3616" fmla="*/ 417298 h 5407244"/>
              <a:gd name="connsiteX3617" fmla="*/ 4522290 w 6737350"/>
              <a:gd name="connsiteY3617" fmla="*/ 438426 h 5407244"/>
              <a:gd name="connsiteX3618" fmla="*/ 4580144 w 6737350"/>
              <a:gd name="connsiteY3618" fmla="*/ 417298 h 5407244"/>
              <a:gd name="connsiteX3619" fmla="*/ 1925398 w 6737350"/>
              <a:gd name="connsiteY3619" fmla="*/ 415948 h 5407244"/>
              <a:gd name="connsiteX3620" fmla="*/ 1954715 w 6737350"/>
              <a:gd name="connsiteY3620" fmla="*/ 430911 h 5407244"/>
              <a:gd name="connsiteX3621" fmla="*/ 1834468 w 6737350"/>
              <a:gd name="connsiteY3621" fmla="*/ 425380 h 5407244"/>
              <a:gd name="connsiteX3622" fmla="*/ 1925398 w 6737350"/>
              <a:gd name="connsiteY3622" fmla="*/ 415948 h 5407244"/>
              <a:gd name="connsiteX3623" fmla="*/ 1221657 w 6737350"/>
              <a:gd name="connsiteY3623" fmla="*/ 415334 h 5407244"/>
              <a:gd name="connsiteX3624" fmla="*/ 1200480 w 6737350"/>
              <a:gd name="connsiteY3624" fmla="*/ 435873 h 5407244"/>
              <a:gd name="connsiteX3625" fmla="*/ 1169426 w 6737350"/>
              <a:gd name="connsiteY3625" fmla="*/ 429917 h 5407244"/>
              <a:gd name="connsiteX3626" fmla="*/ 1167299 w 6737350"/>
              <a:gd name="connsiteY3626" fmla="*/ 429492 h 5407244"/>
              <a:gd name="connsiteX3627" fmla="*/ 1126177 w 6737350"/>
              <a:gd name="connsiteY3627" fmla="*/ 444664 h 5407244"/>
              <a:gd name="connsiteX3628" fmla="*/ 1145178 w 6737350"/>
              <a:gd name="connsiteY3628" fmla="*/ 448209 h 5407244"/>
              <a:gd name="connsiteX3629" fmla="*/ 1184740 w 6737350"/>
              <a:gd name="connsiteY3629" fmla="*/ 470614 h 5407244"/>
              <a:gd name="connsiteX3630" fmla="*/ 1190270 w 6737350"/>
              <a:gd name="connsiteY3630" fmla="*/ 464091 h 5407244"/>
              <a:gd name="connsiteX3631" fmla="*/ 1190270 w 6737350"/>
              <a:gd name="connsiteY3631" fmla="*/ 449060 h 5407244"/>
              <a:gd name="connsiteX3632" fmla="*/ 1232810 w 6737350"/>
              <a:gd name="connsiteY3632" fmla="*/ 479689 h 5407244"/>
              <a:gd name="connsiteX3633" fmla="*/ 1251670 w 6737350"/>
              <a:gd name="connsiteY3633" fmla="*/ 460546 h 5407244"/>
              <a:gd name="connsiteX3634" fmla="*/ 1250110 w 6737350"/>
              <a:gd name="connsiteY3634" fmla="*/ 445090 h 5407244"/>
              <a:gd name="connsiteX3635" fmla="*/ 1253655 w 6737350"/>
              <a:gd name="connsiteY3635" fmla="*/ 438141 h 5407244"/>
              <a:gd name="connsiteX3636" fmla="*/ 1224444 w 6737350"/>
              <a:gd name="connsiteY3636" fmla="*/ 424954 h 5407244"/>
              <a:gd name="connsiteX3637" fmla="*/ 1221657 w 6737350"/>
              <a:gd name="connsiteY3637" fmla="*/ 415334 h 5407244"/>
              <a:gd name="connsiteX3638" fmla="*/ 1674516 w 6737350"/>
              <a:gd name="connsiteY3638" fmla="*/ 411341 h 5407244"/>
              <a:gd name="connsiteX3639" fmla="*/ 1672182 w 6737350"/>
              <a:gd name="connsiteY3639" fmla="*/ 428449 h 5407244"/>
              <a:gd name="connsiteX3640" fmla="*/ 1672407 w 6737350"/>
              <a:gd name="connsiteY3640" fmla="*/ 424139 h 5407244"/>
              <a:gd name="connsiteX3641" fmla="*/ 1674516 w 6737350"/>
              <a:gd name="connsiteY3641" fmla="*/ 411341 h 5407244"/>
              <a:gd name="connsiteX3642" fmla="*/ 2238031 w 6737350"/>
              <a:gd name="connsiteY3642" fmla="*/ 407655 h 5407244"/>
              <a:gd name="connsiteX3643" fmla="*/ 2127002 w 6737350"/>
              <a:gd name="connsiteY3643" fmla="*/ 424104 h 5407244"/>
              <a:gd name="connsiteX3644" fmla="*/ 2238031 w 6737350"/>
              <a:gd name="connsiteY3644" fmla="*/ 407655 h 5407244"/>
              <a:gd name="connsiteX3645" fmla="*/ 1342928 w 6737350"/>
              <a:gd name="connsiteY3645" fmla="*/ 400531 h 5407244"/>
              <a:gd name="connsiteX3646" fmla="*/ 1342989 w 6737350"/>
              <a:gd name="connsiteY3646" fmla="*/ 401557 h 5407244"/>
              <a:gd name="connsiteX3647" fmla="*/ 1340578 w 6737350"/>
              <a:gd name="connsiteY3647" fmla="*/ 408647 h 5407244"/>
              <a:gd name="connsiteX3648" fmla="*/ 1463820 w 6737350"/>
              <a:gd name="connsiteY3648" fmla="*/ 396982 h 5407244"/>
              <a:gd name="connsiteX3649" fmla="*/ 1470042 w 6737350"/>
              <a:gd name="connsiteY3649" fmla="*/ 417580 h 5407244"/>
              <a:gd name="connsiteX3650" fmla="*/ 1460541 w 6737350"/>
              <a:gd name="connsiteY3650" fmla="*/ 400706 h 5407244"/>
              <a:gd name="connsiteX3651" fmla="*/ 1461108 w 6737350"/>
              <a:gd name="connsiteY3651" fmla="*/ 400706 h 5407244"/>
              <a:gd name="connsiteX3652" fmla="*/ 1463820 w 6737350"/>
              <a:gd name="connsiteY3652" fmla="*/ 396982 h 5407244"/>
              <a:gd name="connsiteX3653" fmla="*/ 6304160 w 6737350"/>
              <a:gd name="connsiteY3653" fmla="*/ 396579 h 5407244"/>
              <a:gd name="connsiteX3654" fmla="*/ 6376185 w 6737350"/>
              <a:gd name="connsiteY3654" fmla="*/ 414745 h 5407244"/>
              <a:gd name="connsiteX3655" fmla="*/ 6284015 w 6737350"/>
              <a:gd name="connsiteY3655" fmla="*/ 403827 h 5407244"/>
              <a:gd name="connsiteX3656" fmla="*/ 6304160 w 6737350"/>
              <a:gd name="connsiteY3656" fmla="*/ 396579 h 5407244"/>
              <a:gd name="connsiteX3657" fmla="*/ 1471034 w 6737350"/>
              <a:gd name="connsiteY3657" fmla="*/ 395034 h 5407244"/>
              <a:gd name="connsiteX3658" fmla="*/ 1471082 w 6737350"/>
              <a:gd name="connsiteY3658" fmla="*/ 395081 h 5407244"/>
              <a:gd name="connsiteX3659" fmla="*/ 1470467 w 6737350"/>
              <a:gd name="connsiteY3659" fmla="*/ 395601 h 5407244"/>
              <a:gd name="connsiteX3660" fmla="*/ 1304295 w 6737350"/>
              <a:gd name="connsiteY3660" fmla="*/ 393528 h 5407244"/>
              <a:gd name="connsiteX3661" fmla="*/ 1308532 w 6737350"/>
              <a:gd name="connsiteY3661" fmla="*/ 395176 h 5407244"/>
              <a:gd name="connsiteX3662" fmla="*/ 1295911 w 6737350"/>
              <a:gd name="connsiteY3662" fmla="*/ 415595 h 5407244"/>
              <a:gd name="connsiteX3663" fmla="*/ 1300449 w 6737350"/>
              <a:gd name="connsiteY3663" fmla="*/ 401132 h 5407244"/>
              <a:gd name="connsiteX3664" fmla="*/ 1299740 w 6737350"/>
              <a:gd name="connsiteY3664" fmla="*/ 401132 h 5407244"/>
              <a:gd name="connsiteX3665" fmla="*/ 1304295 w 6737350"/>
              <a:gd name="connsiteY3665" fmla="*/ 393528 h 5407244"/>
              <a:gd name="connsiteX3666" fmla="*/ 1299740 w 6737350"/>
              <a:gd name="connsiteY3666" fmla="*/ 393474 h 5407244"/>
              <a:gd name="connsiteX3667" fmla="*/ 1289247 w 6737350"/>
              <a:gd name="connsiteY3667" fmla="*/ 414319 h 5407244"/>
              <a:gd name="connsiteX3668" fmla="*/ 1299740 w 6737350"/>
              <a:gd name="connsiteY3668" fmla="*/ 393474 h 5407244"/>
              <a:gd name="connsiteX3669" fmla="*/ 1504732 w 6737350"/>
              <a:gd name="connsiteY3669" fmla="*/ 392364 h 5407244"/>
              <a:gd name="connsiteX3670" fmla="*/ 1506626 w 6737350"/>
              <a:gd name="connsiteY3670" fmla="*/ 409214 h 5407244"/>
              <a:gd name="connsiteX3671" fmla="*/ 1499962 w 6737350"/>
              <a:gd name="connsiteY3671" fmla="*/ 415595 h 5407244"/>
              <a:gd name="connsiteX3672" fmla="*/ 1501663 w 6737350"/>
              <a:gd name="connsiteY3672" fmla="*/ 400706 h 5407244"/>
              <a:gd name="connsiteX3673" fmla="*/ 1504732 w 6737350"/>
              <a:gd name="connsiteY3673" fmla="*/ 392364 h 5407244"/>
              <a:gd name="connsiteX3674" fmla="*/ 1475417 w 6737350"/>
              <a:gd name="connsiteY3674" fmla="*/ 391409 h 5407244"/>
              <a:gd name="connsiteX3675" fmla="*/ 1483513 w 6737350"/>
              <a:gd name="connsiteY3675" fmla="*/ 413184 h 5407244"/>
              <a:gd name="connsiteX3676" fmla="*/ 1474161 w 6737350"/>
              <a:gd name="connsiteY3676" fmla="*/ 398090 h 5407244"/>
              <a:gd name="connsiteX3677" fmla="*/ 1471082 w 6737350"/>
              <a:gd name="connsiteY3677" fmla="*/ 395081 h 5407244"/>
              <a:gd name="connsiteX3678" fmla="*/ 2438962 w 6737350"/>
              <a:gd name="connsiteY3678" fmla="*/ 390923 h 5407244"/>
              <a:gd name="connsiteX3679" fmla="*/ 2261712 w 6737350"/>
              <a:gd name="connsiteY3679" fmla="*/ 420701 h 5407244"/>
              <a:gd name="connsiteX3680" fmla="*/ 2438962 w 6737350"/>
              <a:gd name="connsiteY3680" fmla="*/ 390923 h 5407244"/>
              <a:gd name="connsiteX3681" fmla="*/ 1614357 w 6737350"/>
              <a:gd name="connsiteY3681" fmla="*/ 385130 h 5407244"/>
              <a:gd name="connsiteX3682" fmla="*/ 1622193 w 6737350"/>
              <a:gd name="connsiteY3682" fmla="*/ 392907 h 5407244"/>
              <a:gd name="connsiteX3683" fmla="*/ 1609289 w 6737350"/>
              <a:gd name="connsiteY3683" fmla="*/ 398012 h 5407244"/>
              <a:gd name="connsiteX3684" fmla="*/ 1614357 w 6737350"/>
              <a:gd name="connsiteY3684" fmla="*/ 385130 h 5407244"/>
              <a:gd name="connsiteX3685" fmla="*/ 1140640 w 6737350"/>
              <a:gd name="connsiteY3685" fmla="*/ 379011 h 5407244"/>
              <a:gd name="connsiteX3686" fmla="*/ 1140711 w 6737350"/>
              <a:gd name="connsiteY3686" fmla="*/ 379120 h 5407244"/>
              <a:gd name="connsiteX3687" fmla="*/ 1140640 w 6737350"/>
              <a:gd name="connsiteY3687" fmla="*/ 379294 h 5407244"/>
              <a:gd name="connsiteX3688" fmla="*/ 4659146 w 6737350"/>
              <a:gd name="connsiteY3688" fmla="*/ 377976 h 5407244"/>
              <a:gd name="connsiteX3689" fmla="*/ 4698122 w 6737350"/>
              <a:gd name="connsiteY3689" fmla="*/ 389505 h 5407244"/>
              <a:gd name="connsiteX3690" fmla="*/ 4614744 w 6737350"/>
              <a:gd name="connsiteY3690" fmla="*/ 383550 h 5407244"/>
              <a:gd name="connsiteX3691" fmla="*/ 4627074 w 6737350"/>
              <a:gd name="connsiteY3691" fmla="*/ 378298 h 5407244"/>
              <a:gd name="connsiteX3692" fmla="*/ 4659146 w 6737350"/>
              <a:gd name="connsiteY3692" fmla="*/ 377976 h 5407244"/>
              <a:gd name="connsiteX3693" fmla="*/ 1653956 w 6737350"/>
              <a:gd name="connsiteY3693" fmla="*/ 375608 h 5407244"/>
              <a:gd name="connsiteX3694" fmla="*/ 1660763 w 6737350"/>
              <a:gd name="connsiteY3694" fmla="*/ 392056 h 5407244"/>
              <a:gd name="connsiteX3695" fmla="*/ 1636090 w 6737350"/>
              <a:gd name="connsiteY3695" fmla="*/ 418148 h 5407244"/>
              <a:gd name="connsiteX3696" fmla="*/ 1635239 w 6737350"/>
              <a:gd name="connsiteY3696" fmla="*/ 418148 h 5407244"/>
              <a:gd name="connsiteX3697" fmla="*/ 1653956 w 6737350"/>
              <a:gd name="connsiteY3697" fmla="*/ 375608 h 5407244"/>
              <a:gd name="connsiteX3698" fmla="*/ 5035323 w 6737350"/>
              <a:gd name="connsiteY3698" fmla="*/ 374332 h 5407244"/>
              <a:gd name="connsiteX3699" fmla="*/ 4968393 w 6737350"/>
              <a:gd name="connsiteY3699" fmla="*/ 381848 h 5407244"/>
              <a:gd name="connsiteX3700" fmla="*/ 5035323 w 6737350"/>
              <a:gd name="connsiteY3700" fmla="*/ 374332 h 5407244"/>
              <a:gd name="connsiteX3701" fmla="*/ 1315444 w 6737350"/>
              <a:gd name="connsiteY3701" fmla="*/ 372310 h 5407244"/>
              <a:gd name="connsiteX3702" fmla="*/ 1320726 w 6737350"/>
              <a:gd name="connsiteY3702" fmla="*/ 374615 h 5407244"/>
              <a:gd name="connsiteX3703" fmla="*/ 1309524 w 6737350"/>
              <a:gd name="connsiteY3703" fmla="*/ 387660 h 5407244"/>
              <a:gd name="connsiteX3704" fmla="*/ 1315444 w 6737350"/>
              <a:gd name="connsiteY3704" fmla="*/ 372310 h 5407244"/>
              <a:gd name="connsiteX3705" fmla="*/ 1146241 w 6737350"/>
              <a:gd name="connsiteY3705" fmla="*/ 371797 h 5407244"/>
              <a:gd name="connsiteX3706" fmla="*/ 1151417 w 6737350"/>
              <a:gd name="connsiteY3706" fmla="*/ 373764 h 5407244"/>
              <a:gd name="connsiteX3707" fmla="*/ 1144327 w 6737350"/>
              <a:gd name="connsiteY3707" fmla="*/ 384683 h 5407244"/>
              <a:gd name="connsiteX3708" fmla="*/ 1140711 w 6737350"/>
              <a:gd name="connsiteY3708" fmla="*/ 379120 h 5407244"/>
              <a:gd name="connsiteX3709" fmla="*/ 1143600 w 6737350"/>
              <a:gd name="connsiteY3709" fmla="*/ 372029 h 5407244"/>
              <a:gd name="connsiteX3710" fmla="*/ 1146241 w 6737350"/>
              <a:gd name="connsiteY3710" fmla="*/ 371797 h 5407244"/>
              <a:gd name="connsiteX3711" fmla="*/ 1345258 w 6737350"/>
              <a:gd name="connsiteY3711" fmla="*/ 371637 h 5407244"/>
              <a:gd name="connsiteX3712" fmla="*/ 1346818 w 6737350"/>
              <a:gd name="connsiteY3712" fmla="*/ 387093 h 5407244"/>
              <a:gd name="connsiteX3713" fmla="*/ 1342928 w 6737350"/>
              <a:gd name="connsiteY3713" fmla="*/ 400531 h 5407244"/>
              <a:gd name="connsiteX3714" fmla="*/ 1342400 w 6737350"/>
              <a:gd name="connsiteY3714" fmla="*/ 391653 h 5407244"/>
              <a:gd name="connsiteX3715" fmla="*/ 1332070 w 6737350"/>
              <a:gd name="connsiteY3715" fmla="*/ 407087 h 5407244"/>
              <a:gd name="connsiteX3716" fmla="*/ 1345258 w 6737350"/>
              <a:gd name="connsiteY3716" fmla="*/ 371637 h 5407244"/>
              <a:gd name="connsiteX3717" fmla="*/ 1190501 w 6737350"/>
              <a:gd name="connsiteY3717" fmla="*/ 368828 h 5407244"/>
              <a:gd name="connsiteX3718" fmla="*/ 1205017 w 6737350"/>
              <a:gd name="connsiteY3718" fmla="*/ 390922 h 5407244"/>
              <a:gd name="connsiteX3719" fmla="*/ 1184598 w 6737350"/>
              <a:gd name="connsiteY3719" fmla="*/ 371921 h 5407244"/>
              <a:gd name="connsiteX3720" fmla="*/ 1190501 w 6737350"/>
              <a:gd name="connsiteY3720" fmla="*/ 368828 h 5407244"/>
              <a:gd name="connsiteX3721" fmla="*/ 4701461 w 6737350"/>
              <a:gd name="connsiteY3721" fmla="*/ 361575 h 5407244"/>
              <a:gd name="connsiteX3722" fmla="*/ 4786747 w 6737350"/>
              <a:gd name="connsiteY3722" fmla="*/ 372064 h 5407244"/>
              <a:gd name="connsiteX3723" fmla="*/ 4673307 w 6737350"/>
              <a:gd name="connsiteY3723" fmla="*/ 369653 h 5407244"/>
              <a:gd name="connsiteX3724" fmla="*/ 4701461 w 6737350"/>
              <a:gd name="connsiteY3724" fmla="*/ 361575 h 5407244"/>
              <a:gd name="connsiteX3725" fmla="*/ 1173132 w 6737350"/>
              <a:gd name="connsiteY3725" fmla="*/ 358303 h 5407244"/>
              <a:gd name="connsiteX3726" fmla="*/ 1178217 w 6737350"/>
              <a:gd name="connsiteY3726" fmla="*/ 370786 h 5407244"/>
              <a:gd name="connsiteX3727" fmla="*/ 1171269 w 6737350"/>
              <a:gd name="connsiteY3727" fmla="*/ 384966 h 5407244"/>
              <a:gd name="connsiteX3728" fmla="*/ 1172120 w 6737350"/>
              <a:gd name="connsiteY3728" fmla="*/ 361995 h 5407244"/>
              <a:gd name="connsiteX3729" fmla="*/ 1173132 w 6737350"/>
              <a:gd name="connsiteY3729" fmla="*/ 358303 h 5407244"/>
              <a:gd name="connsiteX3730" fmla="*/ 1264133 w 6737350"/>
              <a:gd name="connsiteY3730" fmla="*/ 357953 h 5407244"/>
              <a:gd name="connsiteX3731" fmla="*/ 1269537 w 6737350"/>
              <a:gd name="connsiteY3731" fmla="*/ 364973 h 5407244"/>
              <a:gd name="connsiteX3732" fmla="*/ 1247841 w 6737350"/>
              <a:gd name="connsiteY3732" fmla="*/ 383832 h 5407244"/>
              <a:gd name="connsiteX3733" fmla="*/ 1261028 w 6737350"/>
              <a:gd name="connsiteY3733" fmla="*/ 371070 h 5407244"/>
              <a:gd name="connsiteX3734" fmla="*/ 1261028 w 6737350"/>
              <a:gd name="connsiteY3734" fmla="*/ 363413 h 5407244"/>
              <a:gd name="connsiteX3735" fmla="*/ 1264133 w 6737350"/>
              <a:gd name="connsiteY3735" fmla="*/ 357953 h 5407244"/>
              <a:gd name="connsiteX3736" fmla="*/ 1439387 w 6737350"/>
              <a:gd name="connsiteY3736" fmla="*/ 343756 h 5407244"/>
              <a:gd name="connsiteX3737" fmla="*/ 1458131 w 6737350"/>
              <a:gd name="connsiteY3737" fmla="*/ 347106 h 5407244"/>
              <a:gd name="connsiteX3738" fmla="*/ 1457280 w 6737350"/>
              <a:gd name="connsiteY3738" fmla="*/ 347248 h 5407244"/>
              <a:gd name="connsiteX3739" fmla="*/ 1434734 w 6737350"/>
              <a:gd name="connsiteY3739" fmla="*/ 350651 h 5407244"/>
              <a:gd name="connsiteX3740" fmla="*/ 1439387 w 6737350"/>
              <a:gd name="connsiteY3740" fmla="*/ 343756 h 5407244"/>
              <a:gd name="connsiteX3741" fmla="*/ 4519879 w 6737350"/>
              <a:gd name="connsiteY3741" fmla="*/ 341151 h 5407244"/>
              <a:gd name="connsiteX3742" fmla="*/ 4519738 w 6737350"/>
              <a:gd name="connsiteY3742" fmla="*/ 341860 h 5407244"/>
              <a:gd name="connsiteX3743" fmla="*/ 4371840 w 6737350"/>
              <a:gd name="connsiteY3743" fmla="*/ 365257 h 5407244"/>
              <a:gd name="connsiteX3744" fmla="*/ 4519879 w 6737350"/>
              <a:gd name="connsiteY3744" fmla="*/ 341151 h 5407244"/>
              <a:gd name="connsiteX3745" fmla="*/ 1168858 w 6737350"/>
              <a:gd name="connsiteY3745" fmla="*/ 338739 h 5407244"/>
              <a:gd name="connsiteX3746" fmla="*/ 1165455 w 6737350"/>
              <a:gd name="connsiteY3746" fmla="*/ 345688 h 5407244"/>
              <a:gd name="connsiteX3747" fmla="*/ 1165455 w 6737350"/>
              <a:gd name="connsiteY3747" fmla="*/ 353345 h 5407244"/>
              <a:gd name="connsiteX3748" fmla="*/ 1161201 w 6737350"/>
              <a:gd name="connsiteY3748" fmla="*/ 344837 h 5407244"/>
              <a:gd name="connsiteX3749" fmla="*/ 1168858 w 6737350"/>
              <a:gd name="connsiteY3749" fmla="*/ 338739 h 5407244"/>
              <a:gd name="connsiteX3750" fmla="*/ 1154750 w 6737350"/>
              <a:gd name="connsiteY3750" fmla="*/ 336914 h 5407244"/>
              <a:gd name="connsiteX3751" fmla="*/ 1154962 w 6737350"/>
              <a:gd name="connsiteY3751" fmla="*/ 366391 h 5407244"/>
              <a:gd name="connsiteX3752" fmla="*/ 1146029 w 6737350"/>
              <a:gd name="connsiteY3752" fmla="*/ 349658 h 5407244"/>
              <a:gd name="connsiteX3753" fmla="*/ 1154750 w 6737350"/>
              <a:gd name="connsiteY3753" fmla="*/ 336914 h 5407244"/>
              <a:gd name="connsiteX3754" fmla="*/ 5739502 w 6737350"/>
              <a:gd name="connsiteY3754" fmla="*/ 336614 h 5407244"/>
              <a:gd name="connsiteX3755" fmla="*/ 5642794 w 6737350"/>
              <a:gd name="connsiteY3755" fmla="*/ 348241 h 5407244"/>
              <a:gd name="connsiteX3756" fmla="*/ 5739502 w 6737350"/>
              <a:gd name="connsiteY3756" fmla="*/ 336614 h 5407244"/>
              <a:gd name="connsiteX3757" fmla="*/ 1112564 w 6737350"/>
              <a:gd name="connsiteY3757" fmla="*/ 336329 h 5407244"/>
              <a:gd name="connsiteX3758" fmla="*/ 1117243 w 6737350"/>
              <a:gd name="connsiteY3758" fmla="*/ 352352 h 5407244"/>
              <a:gd name="connsiteX3759" fmla="*/ 1105048 w 6737350"/>
              <a:gd name="connsiteY3759" fmla="*/ 364689 h 5407244"/>
              <a:gd name="connsiteX3760" fmla="*/ 1112564 w 6737350"/>
              <a:gd name="connsiteY3760" fmla="*/ 336329 h 5407244"/>
              <a:gd name="connsiteX3761" fmla="*/ 4898350 w 6737350"/>
              <a:gd name="connsiteY3761" fmla="*/ 335796 h 5407244"/>
              <a:gd name="connsiteX3762" fmla="*/ 4934503 w 6737350"/>
              <a:gd name="connsiteY3762" fmla="*/ 348099 h 5407244"/>
              <a:gd name="connsiteX3763" fmla="*/ 4898060 w 6737350"/>
              <a:gd name="connsiteY3763" fmla="*/ 359727 h 5407244"/>
              <a:gd name="connsiteX3764" fmla="*/ 4888985 w 6737350"/>
              <a:gd name="connsiteY3764" fmla="*/ 345689 h 5407244"/>
              <a:gd name="connsiteX3765" fmla="*/ 4898350 w 6737350"/>
              <a:gd name="connsiteY3765" fmla="*/ 335796 h 5407244"/>
              <a:gd name="connsiteX3766" fmla="*/ 6025655 w 6737350"/>
              <a:gd name="connsiteY3766" fmla="*/ 331367 h 5407244"/>
              <a:gd name="connsiteX3767" fmla="*/ 5991198 w 6737350"/>
              <a:gd name="connsiteY3767" fmla="*/ 358167 h 5407244"/>
              <a:gd name="connsiteX3768" fmla="*/ 5991340 w 6737350"/>
              <a:gd name="connsiteY3768" fmla="*/ 358167 h 5407244"/>
              <a:gd name="connsiteX3769" fmla="*/ 6025655 w 6737350"/>
              <a:gd name="connsiteY3769" fmla="*/ 331367 h 5407244"/>
              <a:gd name="connsiteX3770" fmla="*/ 1115754 w 6737350"/>
              <a:gd name="connsiteY3770" fmla="*/ 327325 h 5407244"/>
              <a:gd name="connsiteX3771" fmla="*/ 1109019 w 6737350"/>
              <a:gd name="connsiteY3771" fmla="*/ 334627 h 5407244"/>
              <a:gd name="connsiteX3772" fmla="*/ 1109019 w 6737350"/>
              <a:gd name="connsiteY3772" fmla="*/ 349658 h 5407244"/>
              <a:gd name="connsiteX3773" fmla="*/ 1100936 w 6737350"/>
              <a:gd name="connsiteY3773" fmla="*/ 363838 h 5407244"/>
              <a:gd name="connsiteX3774" fmla="*/ 1096540 w 6737350"/>
              <a:gd name="connsiteY3774" fmla="*/ 370645 h 5407244"/>
              <a:gd name="connsiteX3775" fmla="*/ 1127027 w 6737350"/>
              <a:gd name="connsiteY3775" fmla="*/ 353487 h 5407244"/>
              <a:gd name="connsiteX3776" fmla="*/ 1121355 w 6737350"/>
              <a:gd name="connsiteY3776" fmla="*/ 329806 h 5407244"/>
              <a:gd name="connsiteX3777" fmla="*/ 1122064 w 6737350"/>
              <a:gd name="connsiteY3777" fmla="*/ 329381 h 5407244"/>
              <a:gd name="connsiteX3778" fmla="*/ 1115754 w 6737350"/>
              <a:gd name="connsiteY3778" fmla="*/ 327325 h 5407244"/>
              <a:gd name="connsiteX3779" fmla="*/ 1171553 w 6737350"/>
              <a:gd name="connsiteY3779" fmla="*/ 301304 h 5407244"/>
              <a:gd name="connsiteX3780" fmla="*/ 1175665 w 6737350"/>
              <a:gd name="connsiteY3780" fmla="*/ 302013 h 5407244"/>
              <a:gd name="connsiteX3781" fmla="*/ 1173254 w 6737350"/>
              <a:gd name="connsiteY3781" fmla="*/ 309245 h 5407244"/>
              <a:gd name="connsiteX3782" fmla="*/ 1174105 w 6737350"/>
              <a:gd name="connsiteY3782" fmla="*/ 316902 h 5407244"/>
              <a:gd name="connsiteX3783" fmla="*/ 1166306 w 6737350"/>
              <a:gd name="connsiteY3783" fmla="*/ 323000 h 5407244"/>
              <a:gd name="connsiteX3784" fmla="*/ 1171553 w 6737350"/>
              <a:gd name="connsiteY3784" fmla="*/ 301304 h 5407244"/>
              <a:gd name="connsiteX3785" fmla="*/ 1891109 w 6737350"/>
              <a:gd name="connsiteY3785" fmla="*/ 301192 h 5407244"/>
              <a:gd name="connsiteX3786" fmla="*/ 1983075 w 6737350"/>
              <a:gd name="connsiteY3786" fmla="*/ 315769 h 5407244"/>
              <a:gd name="connsiteX3787" fmla="*/ 1862970 w 6737350"/>
              <a:gd name="connsiteY3787" fmla="*/ 310381 h 5407244"/>
              <a:gd name="connsiteX3788" fmla="*/ 1891109 w 6737350"/>
              <a:gd name="connsiteY3788" fmla="*/ 301192 h 5407244"/>
              <a:gd name="connsiteX3789" fmla="*/ 1589437 w 6737350"/>
              <a:gd name="connsiteY3789" fmla="*/ 301003 h 5407244"/>
              <a:gd name="connsiteX3790" fmla="*/ 1592273 w 6737350"/>
              <a:gd name="connsiteY3790" fmla="*/ 319029 h 5407244"/>
              <a:gd name="connsiteX3791" fmla="*/ 1591990 w 6737350"/>
              <a:gd name="connsiteY3791" fmla="*/ 319029 h 5407244"/>
              <a:gd name="connsiteX3792" fmla="*/ 1582773 w 6737350"/>
              <a:gd name="connsiteY3792" fmla="*/ 309670 h 5407244"/>
              <a:gd name="connsiteX3793" fmla="*/ 1589437 w 6737350"/>
              <a:gd name="connsiteY3793" fmla="*/ 301003 h 5407244"/>
              <a:gd name="connsiteX3794" fmla="*/ 1068180 w 6737350"/>
              <a:gd name="connsiteY3794" fmla="*/ 291077 h 5407244"/>
              <a:gd name="connsiteX3795" fmla="*/ 1057829 w 6737350"/>
              <a:gd name="connsiteY3795" fmla="*/ 295207 h 5407244"/>
              <a:gd name="connsiteX3796" fmla="*/ 1075129 w 6737350"/>
              <a:gd name="connsiteY3796" fmla="*/ 313641 h 5407244"/>
              <a:gd name="connsiteX3797" fmla="*/ 1068180 w 6737350"/>
              <a:gd name="connsiteY3797" fmla="*/ 291077 h 5407244"/>
              <a:gd name="connsiteX3798" fmla="*/ 5492770 w 6737350"/>
              <a:gd name="connsiteY3798" fmla="*/ 290954 h 5407244"/>
              <a:gd name="connsiteX3799" fmla="*/ 5478590 w 6737350"/>
              <a:gd name="connsiteY3799" fmla="*/ 300171 h 5407244"/>
              <a:gd name="connsiteX3800" fmla="*/ 5450230 w 6737350"/>
              <a:gd name="connsiteY3800" fmla="*/ 318605 h 5407244"/>
              <a:gd name="connsiteX3801" fmla="*/ 5456470 w 6737350"/>
              <a:gd name="connsiteY3801" fmla="*/ 302865 h 5407244"/>
              <a:gd name="connsiteX3802" fmla="*/ 5492770 w 6737350"/>
              <a:gd name="connsiteY3802" fmla="*/ 290954 h 5407244"/>
              <a:gd name="connsiteX3803" fmla="*/ 1639402 w 6737350"/>
              <a:gd name="connsiteY3803" fmla="*/ 288914 h 5407244"/>
              <a:gd name="connsiteX3804" fmla="*/ 1637508 w 6737350"/>
              <a:gd name="connsiteY3804" fmla="*/ 297050 h 5407244"/>
              <a:gd name="connsiteX3805" fmla="*/ 1625455 w 6737350"/>
              <a:gd name="connsiteY3805" fmla="*/ 302580 h 5407244"/>
              <a:gd name="connsiteX3806" fmla="*/ 1620350 w 6737350"/>
              <a:gd name="connsiteY3806" fmla="*/ 309103 h 5407244"/>
              <a:gd name="connsiteX3807" fmla="*/ 1620350 w 6737350"/>
              <a:gd name="connsiteY3807" fmla="*/ 316760 h 5407244"/>
              <a:gd name="connsiteX3808" fmla="*/ 1611558 w 6737350"/>
              <a:gd name="connsiteY3808" fmla="*/ 322716 h 5407244"/>
              <a:gd name="connsiteX3809" fmla="*/ 1615670 w 6737350"/>
              <a:gd name="connsiteY3809" fmla="*/ 300737 h 5407244"/>
              <a:gd name="connsiteX3810" fmla="*/ 1637508 w 6737350"/>
              <a:gd name="connsiteY3810" fmla="*/ 289535 h 5407244"/>
              <a:gd name="connsiteX3811" fmla="*/ 1639402 w 6737350"/>
              <a:gd name="connsiteY3811" fmla="*/ 288914 h 5407244"/>
              <a:gd name="connsiteX3812" fmla="*/ 1040053 w 6737350"/>
              <a:gd name="connsiteY3812" fmla="*/ 284133 h 5407244"/>
              <a:gd name="connsiteX3813" fmla="*/ 1024506 w 6737350"/>
              <a:gd name="connsiteY3813" fmla="*/ 296483 h 5407244"/>
              <a:gd name="connsiteX3814" fmla="*/ 1072293 w 6737350"/>
              <a:gd name="connsiteY3814" fmla="*/ 350934 h 5407244"/>
              <a:gd name="connsiteX3815" fmla="*/ 1075412 w 6737350"/>
              <a:gd name="connsiteY3815" fmla="*/ 350934 h 5407244"/>
              <a:gd name="connsiteX3816" fmla="*/ 1077681 w 6737350"/>
              <a:gd name="connsiteY3816" fmla="*/ 321582 h 5407244"/>
              <a:gd name="connsiteX3817" fmla="*/ 1040053 w 6737350"/>
              <a:gd name="connsiteY3817" fmla="*/ 284133 h 5407244"/>
              <a:gd name="connsiteX3818" fmla="*/ 5629660 w 6737350"/>
              <a:gd name="connsiteY3818" fmla="*/ 282446 h 5407244"/>
              <a:gd name="connsiteX3819" fmla="*/ 5606778 w 6737350"/>
              <a:gd name="connsiteY3819" fmla="*/ 300029 h 5407244"/>
              <a:gd name="connsiteX3820" fmla="*/ 5623510 w 6737350"/>
              <a:gd name="connsiteY3820" fmla="*/ 312933 h 5407244"/>
              <a:gd name="connsiteX3821" fmla="*/ 5658818 w 6737350"/>
              <a:gd name="connsiteY3821" fmla="*/ 293790 h 5407244"/>
              <a:gd name="connsiteX3822" fmla="*/ 5629660 w 6737350"/>
              <a:gd name="connsiteY3822" fmla="*/ 282446 h 5407244"/>
              <a:gd name="connsiteX3823" fmla="*/ 5965248 w 6737350"/>
              <a:gd name="connsiteY3823" fmla="*/ 271244 h 5407244"/>
              <a:gd name="connsiteX3824" fmla="*/ 5878892 w 6737350"/>
              <a:gd name="connsiteY3824" fmla="*/ 304283 h 5407244"/>
              <a:gd name="connsiteX3825" fmla="*/ 5967092 w 6737350"/>
              <a:gd name="connsiteY3825" fmla="*/ 285991 h 5407244"/>
              <a:gd name="connsiteX3826" fmla="*/ 5943836 w 6737350"/>
              <a:gd name="connsiteY3826" fmla="*/ 281311 h 5407244"/>
              <a:gd name="connsiteX3827" fmla="*/ 5965248 w 6737350"/>
              <a:gd name="connsiteY3827" fmla="*/ 271244 h 5407244"/>
              <a:gd name="connsiteX3828" fmla="*/ 1053859 w 6737350"/>
              <a:gd name="connsiteY3828" fmla="*/ 264153 h 5407244"/>
              <a:gd name="connsiteX3829" fmla="*/ 1059814 w 6737350"/>
              <a:gd name="connsiteY3829" fmla="*/ 272802 h 5407244"/>
              <a:gd name="connsiteX3830" fmla="*/ 1053859 w 6737350"/>
              <a:gd name="connsiteY3830" fmla="*/ 264153 h 5407244"/>
              <a:gd name="connsiteX3831" fmla="*/ 5997153 w 6737350"/>
              <a:gd name="connsiteY3831" fmla="*/ 262718 h 5407244"/>
              <a:gd name="connsiteX3832" fmla="*/ 5974465 w 6737350"/>
              <a:gd name="connsiteY3832" fmla="*/ 284998 h 5407244"/>
              <a:gd name="connsiteX3833" fmla="*/ 6009774 w 6737350"/>
              <a:gd name="connsiteY3833" fmla="*/ 265714 h 5407244"/>
              <a:gd name="connsiteX3834" fmla="*/ 6032178 w 6737350"/>
              <a:gd name="connsiteY3834" fmla="*/ 262878 h 5407244"/>
              <a:gd name="connsiteX3835" fmla="*/ 5997153 w 6737350"/>
              <a:gd name="connsiteY3835" fmla="*/ 262718 h 5407244"/>
              <a:gd name="connsiteX3836" fmla="*/ 1148557 w 6737350"/>
              <a:gd name="connsiteY3836" fmla="*/ 254178 h 5407244"/>
              <a:gd name="connsiteX3837" fmla="*/ 1167440 w 6737350"/>
              <a:gd name="connsiteY3837" fmla="*/ 270250 h 5407244"/>
              <a:gd name="connsiteX3838" fmla="*/ 1166590 w 6737350"/>
              <a:gd name="connsiteY3838" fmla="*/ 270250 h 5407244"/>
              <a:gd name="connsiteX3839" fmla="*/ 1138230 w 6737350"/>
              <a:gd name="connsiteY3839" fmla="*/ 272519 h 5407244"/>
              <a:gd name="connsiteX3840" fmla="*/ 1148557 w 6737350"/>
              <a:gd name="connsiteY3840" fmla="*/ 254178 h 5407244"/>
              <a:gd name="connsiteX3841" fmla="*/ 1209336 w 6737350"/>
              <a:gd name="connsiteY3841" fmla="*/ 247666 h 5407244"/>
              <a:gd name="connsiteX3842" fmla="*/ 1205585 w 6737350"/>
              <a:gd name="connsiteY3842" fmla="*/ 261459 h 5407244"/>
              <a:gd name="connsiteX3843" fmla="*/ 1201898 w 6737350"/>
              <a:gd name="connsiteY3843" fmla="*/ 261459 h 5407244"/>
              <a:gd name="connsiteX3844" fmla="*/ 1201331 w 6737350"/>
              <a:gd name="connsiteY3844" fmla="*/ 261459 h 5407244"/>
              <a:gd name="connsiteX3845" fmla="*/ 1206163 w 6737350"/>
              <a:gd name="connsiteY3845" fmla="*/ 248138 h 5407244"/>
              <a:gd name="connsiteX3846" fmla="*/ 1209336 w 6737350"/>
              <a:gd name="connsiteY3846" fmla="*/ 247666 h 5407244"/>
              <a:gd name="connsiteX3847" fmla="*/ 1124072 w 6737350"/>
              <a:gd name="connsiteY3847" fmla="*/ 244659 h 5407244"/>
              <a:gd name="connsiteX3848" fmla="*/ 1134401 w 6737350"/>
              <a:gd name="connsiteY3848" fmla="*/ 257063 h 5407244"/>
              <a:gd name="connsiteX3849" fmla="*/ 1114265 w 6737350"/>
              <a:gd name="connsiteY3849" fmla="*/ 283579 h 5407244"/>
              <a:gd name="connsiteX3850" fmla="*/ 1122632 w 6737350"/>
              <a:gd name="connsiteY3850" fmla="*/ 246711 h 5407244"/>
              <a:gd name="connsiteX3851" fmla="*/ 1122064 w 6737350"/>
              <a:gd name="connsiteY3851" fmla="*/ 247278 h 5407244"/>
              <a:gd name="connsiteX3852" fmla="*/ 1124072 w 6737350"/>
              <a:gd name="connsiteY3852" fmla="*/ 244659 h 5407244"/>
              <a:gd name="connsiteX3853" fmla="*/ 5651054 w 6737350"/>
              <a:gd name="connsiteY3853" fmla="*/ 220231 h 5407244"/>
              <a:gd name="connsiteX3854" fmla="*/ 5695402 w 6737350"/>
              <a:gd name="connsiteY3854" fmla="*/ 221756 h 5407244"/>
              <a:gd name="connsiteX3855" fmla="*/ 5614576 w 6737350"/>
              <a:gd name="connsiteY3855" fmla="*/ 238913 h 5407244"/>
              <a:gd name="connsiteX3856" fmla="*/ 5651054 w 6737350"/>
              <a:gd name="connsiteY3856" fmla="*/ 220231 h 5407244"/>
              <a:gd name="connsiteX3857" fmla="*/ 1055935 w 6737350"/>
              <a:gd name="connsiteY3857" fmla="*/ 211312 h 5407244"/>
              <a:gd name="connsiteX3858" fmla="*/ 1051314 w 6737350"/>
              <a:gd name="connsiteY3858" fmla="*/ 225272 h 5407244"/>
              <a:gd name="connsiteX3859" fmla="*/ 1051164 w 6737350"/>
              <a:gd name="connsiteY3859" fmla="*/ 225299 h 5407244"/>
              <a:gd name="connsiteX3860" fmla="*/ 1051164 w 6737350"/>
              <a:gd name="connsiteY3860" fmla="*/ 225725 h 5407244"/>
              <a:gd name="connsiteX3861" fmla="*/ 1051314 w 6737350"/>
              <a:gd name="connsiteY3861" fmla="*/ 225272 h 5407244"/>
              <a:gd name="connsiteX3862" fmla="*/ 1055137 w 6737350"/>
              <a:gd name="connsiteY3862" fmla="*/ 224573 h 5407244"/>
              <a:gd name="connsiteX3863" fmla="*/ 1061658 w 6737350"/>
              <a:gd name="connsiteY3863" fmla="*/ 227285 h 5407244"/>
              <a:gd name="connsiteX3864" fmla="*/ 1055935 w 6737350"/>
              <a:gd name="connsiteY3864" fmla="*/ 211312 h 5407244"/>
              <a:gd name="connsiteX3865" fmla="*/ 1102071 w 6737350"/>
              <a:gd name="connsiteY3865" fmla="*/ 189849 h 5407244"/>
              <a:gd name="connsiteX3866" fmla="*/ 1121497 w 6737350"/>
              <a:gd name="connsiteY3866" fmla="*/ 208567 h 5407244"/>
              <a:gd name="connsiteX3867" fmla="*/ 1101362 w 6737350"/>
              <a:gd name="connsiteY3867" fmla="*/ 219911 h 5407244"/>
              <a:gd name="connsiteX3868" fmla="*/ 1100794 w 6737350"/>
              <a:gd name="connsiteY3868" fmla="*/ 219911 h 5407244"/>
              <a:gd name="connsiteX3869" fmla="*/ 1102071 w 6737350"/>
              <a:gd name="connsiteY3869" fmla="*/ 189849 h 5407244"/>
              <a:gd name="connsiteX3870" fmla="*/ 5354973 w 6737350"/>
              <a:gd name="connsiteY3870" fmla="*/ 177351 h 5407244"/>
              <a:gd name="connsiteX3871" fmla="*/ 5377593 w 6737350"/>
              <a:gd name="connsiteY3871" fmla="*/ 177638 h 5407244"/>
              <a:gd name="connsiteX3872" fmla="*/ 5390390 w 6737350"/>
              <a:gd name="connsiteY3872" fmla="*/ 190560 h 5407244"/>
              <a:gd name="connsiteX3873" fmla="*/ 5315378 w 6737350"/>
              <a:gd name="connsiteY3873" fmla="*/ 191836 h 5407244"/>
              <a:gd name="connsiteX3874" fmla="*/ 5354973 w 6737350"/>
              <a:gd name="connsiteY3874" fmla="*/ 177351 h 5407244"/>
              <a:gd name="connsiteX3875" fmla="*/ 5892930 w 6737350"/>
              <a:gd name="connsiteY3875" fmla="*/ 174961 h 5407244"/>
              <a:gd name="connsiteX3876" fmla="*/ 5961562 w 6737350"/>
              <a:gd name="connsiteY3876" fmla="*/ 181484 h 5407244"/>
              <a:gd name="connsiteX3877" fmla="*/ 5824299 w 6737350"/>
              <a:gd name="connsiteY3877" fmla="*/ 228420 h 5407244"/>
              <a:gd name="connsiteX3878" fmla="*/ 5892930 w 6737350"/>
              <a:gd name="connsiteY3878" fmla="*/ 174961 h 5407244"/>
              <a:gd name="connsiteX3879" fmla="*/ 1135516 w 6737350"/>
              <a:gd name="connsiteY3879" fmla="*/ 172069 h 5407244"/>
              <a:gd name="connsiteX3880" fmla="*/ 1172545 w 6737350"/>
              <a:gd name="connsiteY3880" fmla="*/ 172408 h 5407244"/>
              <a:gd name="connsiteX3881" fmla="*/ 1121214 w 6737350"/>
              <a:gd name="connsiteY3881" fmla="*/ 178080 h 5407244"/>
              <a:gd name="connsiteX3882" fmla="*/ 1135516 w 6737350"/>
              <a:gd name="connsiteY3882" fmla="*/ 172069 h 5407244"/>
              <a:gd name="connsiteX3883" fmla="*/ 1176728 w 6737350"/>
              <a:gd name="connsiteY3883" fmla="*/ 145377 h 5407244"/>
              <a:gd name="connsiteX3884" fmla="*/ 1191121 w 6737350"/>
              <a:gd name="connsiteY3884" fmla="*/ 145608 h 5407244"/>
              <a:gd name="connsiteX3885" fmla="*/ 1162761 w 6737350"/>
              <a:gd name="connsiteY3885" fmla="*/ 155675 h 5407244"/>
              <a:gd name="connsiteX3886" fmla="*/ 1176728 w 6737350"/>
              <a:gd name="connsiteY3886" fmla="*/ 145377 h 5407244"/>
              <a:gd name="connsiteX3887" fmla="*/ 1153863 w 6737350"/>
              <a:gd name="connsiteY3887" fmla="*/ 139794 h 5407244"/>
              <a:gd name="connsiteX3888" fmla="*/ 1163186 w 6737350"/>
              <a:gd name="connsiteY3888" fmla="*/ 140361 h 5407244"/>
              <a:gd name="connsiteX3889" fmla="*/ 1146029 w 6737350"/>
              <a:gd name="connsiteY3889" fmla="*/ 144757 h 5407244"/>
              <a:gd name="connsiteX3890" fmla="*/ 1153863 w 6737350"/>
              <a:gd name="connsiteY3890" fmla="*/ 139794 h 5407244"/>
              <a:gd name="connsiteX3891" fmla="*/ 1133311 w 6737350"/>
              <a:gd name="connsiteY3891" fmla="*/ 127471 h 5407244"/>
              <a:gd name="connsiteX3892" fmla="*/ 1146312 w 6737350"/>
              <a:gd name="connsiteY3892" fmla="*/ 137241 h 5407244"/>
              <a:gd name="connsiteX3893" fmla="*/ 1126318 w 6737350"/>
              <a:gd name="connsiteY3893" fmla="*/ 133413 h 5407244"/>
              <a:gd name="connsiteX3894" fmla="*/ 1133311 w 6737350"/>
              <a:gd name="connsiteY3894" fmla="*/ 127471 h 5407244"/>
              <a:gd name="connsiteX3895" fmla="*/ 5672695 w 6737350"/>
              <a:gd name="connsiteY3895" fmla="*/ 118747 h 5407244"/>
              <a:gd name="connsiteX3896" fmla="*/ 5668886 w 6737350"/>
              <a:gd name="connsiteY3896" fmla="*/ 127600 h 5407244"/>
              <a:gd name="connsiteX3897" fmla="*/ 5595574 w 6737350"/>
              <a:gd name="connsiteY3897" fmla="*/ 144049 h 5407244"/>
              <a:gd name="connsiteX3898" fmla="*/ 5566790 w 6737350"/>
              <a:gd name="connsiteY3898" fmla="*/ 154542 h 5407244"/>
              <a:gd name="connsiteX3899" fmla="*/ 5582530 w 6737350"/>
              <a:gd name="connsiteY3899" fmla="*/ 160073 h 5407244"/>
              <a:gd name="connsiteX3900" fmla="*/ 5531482 w 6737350"/>
              <a:gd name="connsiteY3900" fmla="*/ 174253 h 5407244"/>
              <a:gd name="connsiteX3901" fmla="*/ 5528788 w 6737350"/>
              <a:gd name="connsiteY3901" fmla="*/ 151990 h 5407244"/>
              <a:gd name="connsiteX3902" fmla="*/ 5660520 w 6737350"/>
              <a:gd name="connsiteY3902" fmla="*/ 121219 h 5407244"/>
              <a:gd name="connsiteX3903" fmla="*/ 5672695 w 6737350"/>
              <a:gd name="connsiteY3903" fmla="*/ 118747 h 5407244"/>
              <a:gd name="connsiteX3904" fmla="*/ 1063094 w 6737350"/>
              <a:gd name="connsiteY3904" fmla="*/ 114305 h 5407244"/>
              <a:gd name="connsiteX3905" fmla="*/ 1079099 w 6737350"/>
              <a:gd name="connsiteY3905" fmla="*/ 154541 h 5407244"/>
              <a:gd name="connsiteX3906" fmla="*/ 1100653 w 6737350"/>
              <a:gd name="connsiteY3906" fmla="*/ 173684 h 5407244"/>
              <a:gd name="connsiteX3907" fmla="*/ 1076688 w 6737350"/>
              <a:gd name="connsiteY3907" fmla="*/ 161631 h 5407244"/>
              <a:gd name="connsiteX3908" fmla="*/ 1090868 w 6737350"/>
              <a:gd name="connsiteY3908" fmla="*/ 217500 h 5407244"/>
              <a:gd name="connsiteX3909" fmla="*/ 1060381 w 6737350"/>
              <a:gd name="connsiteY3909" fmla="*/ 181483 h 5407244"/>
              <a:gd name="connsiteX3910" fmla="*/ 1084629 w 6737350"/>
              <a:gd name="connsiteY3910" fmla="*/ 239196 h 5407244"/>
              <a:gd name="connsiteX3911" fmla="*/ 1062792 w 6737350"/>
              <a:gd name="connsiteY3911" fmla="*/ 227426 h 5407244"/>
              <a:gd name="connsiteX3912" fmla="*/ 1091152 w 6737350"/>
              <a:gd name="connsiteY3912" fmla="*/ 270675 h 5407244"/>
              <a:gd name="connsiteX3913" fmla="*/ 1130431 w 6737350"/>
              <a:gd name="connsiteY3913" fmla="*/ 300737 h 5407244"/>
              <a:gd name="connsiteX3914" fmla="*/ 1127595 w 6737350"/>
              <a:gd name="connsiteY3914" fmla="*/ 292513 h 5407244"/>
              <a:gd name="connsiteX3915" fmla="*/ 1168433 w 6737350"/>
              <a:gd name="connsiteY3915" fmla="*/ 307827 h 5407244"/>
              <a:gd name="connsiteX3916" fmla="*/ 1156664 w 6737350"/>
              <a:gd name="connsiteY3916" fmla="*/ 336187 h 5407244"/>
              <a:gd name="connsiteX3917" fmla="*/ 1129154 w 6737350"/>
              <a:gd name="connsiteY3917" fmla="*/ 331082 h 5407244"/>
              <a:gd name="connsiteX3918" fmla="*/ 1131849 w 6737350"/>
              <a:gd name="connsiteY3918" fmla="*/ 369510 h 5407244"/>
              <a:gd name="connsiteX3919" fmla="*/ 1131849 w 6737350"/>
              <a:gd name="connsiteY3919" fmla="*/ 346680 h 5407244"/>
              <a:gd name="connsiteX3920" fmla="*/ 1141491 w 6737350"/>
              <a:gd name="connsiteY3920" fmla="*/ 371354 h 5407244"/>
              <a:gd name="connsiteX3921" fmla="*/ 1133408 w 6737350"/>
              <a:gd name="connsiteY3921" fmla="*/ 385533 h 5407244"/>
              <a:gd name="connsiteX3922" fmla="*/ 1155246 w 6737350"/>
              <a:gd name="connsiteY3922" fmla="*/ 374473 h 5407244"/>
              <a:gd name="connsiteX3923" fmla="*/ 1165172 w 6737350"/>
              <a:gd name="connsiteY3923" fmla="*/ 391489 h 5407244"/>
              <a:gd name="connsiteX3924" fmla="*/ 1174672 w 6737350"/>
              <a:gd name="connsiteY3924" fmla="*/ 393191 h 5407244"/>
              <a:gd name="connsiteX3925" fmla="*/ 1206861 w 6737350"/>
              <a:gd name="connsiteY3925" fmla="*/ 414319 h 5407244"/>
              <a:gd name="connsiteX3926" fmla="*/ 1211540 w 6737350"/>
              <a:gd name="connsiteY3926" fmla="*/ 377309 h 5407244"/>
              <a:gd name="connsiteX3927" fmla="*/ 1219197 w 6737350"/>
              <a:gd name="connsiteY3927" fmla="*/ 371212 h 5407244"/>
              <a:gd name="connsiteX3928" fmla="*/ 1219197 w 6737350"/>
              <a:gd name="connsiteY3928" fmla="*/ 409072 h 5407244"/>
              <a:gd name="connsiteX3929" fmla="*/ 1235363 w 6737350"/>
              <a:gd name="connsiteY3929" fmla="*/ 404393 h 5407244"/>
              <a:gd name="connsiteX3930" fmla="*/ 1228840 w 6737350"/>
              <a:gd name="connsiteY3930" fmla="*/ 380429 h 5407244"/>
              <a:gd name="connsiteX3931" fmla="*/ 1233803 w 6737350"/>
              <a:gd name="connsiteY3931" fmla="*/ 388937 h 5407244"/>
              <a:gd name="connsiteX3932" fmla="*/ 1238908 w 6737350"/>
              <a:gd name="connsiteY3932" fmla="*/ 344412 h 5407244"/>
              <a:gd name="connsiteX3933" fmla="*/ 1248125 w 6737350"/>
              <a:gd name="connsiteY3933" fmla="*/ 376458 h 5407244"/>
              <a:gd name="connsiteX3934" fmla="*/ 1243587 w 6737350"/>
              <a:gd name="connsiteY3934" fmla="*/ 383265 h 5407244"/>
              <a:gd name="connsiteX3935" fmla="*/ 1240326 w 6737350"/>
              <a:gd name="connsiteY3935" fmla="*/ 413043 h 5407244"/>
              <a:gd name="connsiteX3936" fmla="*/ 1254506 w 6737350"/>
              <a:gd name="connsiteY3936" fmla="*/ 392907 h 5407244"/>
              <a:gd name="connsiteX3937" fmla="*/ 1277194 w 6737350"/>
              <a:gd name="connsiteY3937" fmla="*/ 412334 h 5407244"/>
              <a:gd name="connsiteX3938" fmla="*/ 1271947 w 6737350"/>
              <a:gd name="connsiteY3938" fmla="*/ 434029 h 5407244"/>
              <a:gd name="connsiteX3939" fmla="*/ 1311935 w 6737350"/>
              <a:gd name="connsiteY3939" fmla="*/ 418856 h 5407244"/>
              <a:gd name="connsiteX3940" fmla="*/ 1332212 w 6737350"/>
              <a:gd name="connsiteY3940" fmla="*/ 445231 h 5407244"/>
              <a:gd name="connsiteX3941" fmla="*/ 1328242 w 6737350"/>
              <a:gd name="connsiteY3941" fmla="*/ 437007 h 5407244"/>
              <a:gd name="connsiteX3942" fmla="*/ 1345825 w 6737350"/>
              <a:gd name="connsiteY3942" fmla="*/ 425096 h 5407244"/>
              <a:gd name="connsiteX3943" fmla="*/ 1361139 w 6737350"/>
              <a:gd name="connsiteY3943" fmla="*/ 412759 h 5407244"/>
              <a:gd name="connsiteX3944" fmla="*/ 1354475 w 6737350"/>
              <a:gd name="connsiteY3944" fmla="*/ 396310 h 5407244"/>
              <a:gd name="connsiteX3945" fmla="*/ 1361707 w 6737350"/>
              <a:gd name="connsiteY3945" fmla="*/ 375040 h 5407244"/>
              <a:gd name="connsiteX3946" fmla="*/ 1367662 w 6737350"/>
              <a:gd name="connsiteY3946" fmla="*/ 383690 h 5407244"/>
              <a:gd name="connsiteX3947" fmla="*/ 1371349 w 6737350"/>
              <a:gd name="connsiteY3947" fmla="*/ 399572 h 5407244"/>
              <a:gd name="connsiteX3948" fmla="*/ 1363692 w 6737350"/>
              <a:gd name="connsiteY3948" fmla="*/ 405669 h 5407244"/>
              <a:gd name="connsiteX3949" fmla="*/ 1379006 w 6737350"/>
              <a:gd name="connsiteY3949" fmla="*/ 393333 h 5407244"/>
              <a:gd name="connsiteX3950" fmla="*/ 1371774 w 6737350"/>
              <a:gd name="connsiteY3950" fmla="*/ 414744 h 5407244"/>
              <a:gd name="connsiteX3951" fmla="*/ 1374327 w 6737350"/>
              <a:gd name="connsiteY3951" fmla="*/ 430484 h 5407244"/>
              <a:gd name="connsiteX3952" fmla="*/ 1390350 w 6737350"/>
              <a:gd name="connsiteY3952" fmla="*/ 403117 h 5407244"/>
              <a:gd name="connsiteX3953" fmla="*/ 1377730 w 6737350"/>
              <a:gd name="connsiteY3953" fmla="*/ 423536 h 5407244"/>
              <a:gd name="connsiteX3954" fmla="*/ 1382835 w 6737350"/>
              <a:gd name="connsiteY3954" fmla="*/ 454732 h 5407244"/>
              <a:gd name="connsiteX3955" fmla="*/ 1384820 w 6737350"/>
              <a:gd name="connsiteY3955" fmla="*/ 432469 h 5407244"/>
              <a:gd name="connsiteX3956" fmla="*/ 1391626 w 6737350"/>
              <a:gd name="connsiteY3956" fmla="*/ 448776 h 5407244"/>
              <a:gd name="connsiteX3957" fmla="*/ 1388365 w 6737350"/>
              <a:gd name="connsiteY3957" fmla="*/ 425379 h 5407244"/>
              <a:gd name="connsiteX3958" fmla="*/ 1410911 w 6737350"/>
              <a:gd name="connsiteY3958" fmla="*/ 422118 h 5407244"/>
              <a:gd name="connsiteX3959" fmla="*/ 1436576 w 6737350"/>
              <a:gd name="connsiteY3959" fmla="*/ 442112 h 5407244"/>
              <a:gd name="connsiteX3960" fmla="*/ 1435726 w 6737350"/>
              <a:gd name="connsiteY3960" fmla="*/ 464516 h 5407244"/>
              <a:gd name="connsiteX3961" fmla="*/ 1471743 w 6737350"/>
              <a:gd name="connsiteY3961" fmla="*/ 440977 h 5407244"/>
              <a:gd name="connsiteX3962" fmla="*/ 1463803 w 6737350"/>
              <a:gd name="connsiteY3962" fmla="*/ 455157 h 5407244"/>
              <a:gd name="connsiteX3963" fmla="*/ 1477983 w 6737350"/>
              <a:gd name="connsiteY3963" fmla="*/ 442679 h 5407244"/>
              <a:gd name="connsiteX3964" fmla="*/ 1472027 w 6737350"/>
              <a:gd name="connsiteY3964" fmla="*/ 456859 h 5407244"/>
              <a:gd name="connsiteX3965" fmla="*/ 1480967 w 6737350"/>
              <a:gd name="connsiteY3965" fmla="*/ 464660 h 5407244"/>
              <a:gd name="connsiteX3966" fmla="*/ 1507419 w 6737350"/>
              <a:gd name="connsiteY3966" fmla="*/ 459085 h 5407244"/>
              <a:gd name="connsiteX3967" fmla="*/ 1503932 w 6737350"/>
              <a:gd name="connsiteY3967" fmla="*/ 446649 h 5407244"/>
              <a:gd name="connsiteX3968" fmla="*/ 1503223 w 6737350"/>
              <a:gd name="connsiteY3968" fmla="*/ 446649 h 5407244"/>
              <a:gd name="connsiteX3969" fmla="*/ 1512724 w 6737350"/>
              <a:gd name="connsiteY3969" fmla="*/ 448493 h 5407244"/>
              <a:gd name="connsiteX3970" fmla="*/ 1511102 w 6737350"/>
              <a:gd name="connsiteY3970" fmla="*/ 458309 h 5407244"/>
              <a:gd name="connsiteX3971" fmla="*/ 1518732 w 6737350"/>
              <a:gd name="connsiteY3971" fmla="*/ 456700 h 5407244"/>
              <a:gd name="connsiteX3972" fmla="*/ 1525665 w 6737350"/>
              <a:gd name="connsiteY3972" fmla="*/ 456745 h 5407244"/>
              <a:gd name="connsiteX3973" fmla="*/ 1526312 w 6737350"/>
              <a:gd name="connsiteY3973" fmla="*/ 455749 h 5407244"/>
              <a:gd name="connsiteX3974" fmla="*/ 1526275 w 6737350"/>
              <a:gd name="connsiteY3974" fmla="*/ 456749 h 5407244"/>
              <a:gd name="connsiteX3975" fmla="*/ 1534744 w 6737350"/>
              <a:gd name="connsiteY3975" fmla="*/ 456803 h 5407244"/>
              <a:gd name="connsiteX3976" fmla="*/ 1537397 w 6737350"/>
              <a:gd name="connsiteY3976" fmla="*/ 446791 h 5407244"/>
              <a:gd name="connsiteX3977" fmla="*/ 1543918 w 6737350"/>
              <a:gd name="connsiteY3977" fmla="*/ 455126 h 5407244"/>
              <a:gd name="connsiteX3978" fmla="*/ 1543807 w 6737350"/>
              <a:gd name="connsiteY3978" fmla="*/ 456861 h 5407244"/>
              <a:gd name="connsiteX3979" fmla="*/ 1557880 w 6737350"/>
              <a:gd name="connsiteY3979" fmla="*/ 456951 h 5407244"/>
              <a:gd name="connsiteX3980" fmla="*/ 1563063 w 6737350"/>
              <a:gd name="connsiteY3980" fmla="*/ 443955 h 5407244"/>
              <a:gd name="connsiteX3981" fmla="*/ 1562827 w 6737350"/>
              <a:gd name="connsiteY3981" fmla="*/ 456982 h 5407244"/>
              <a:gd name="connsiteX3982" fmla="*/ 1593772 w 6737350"/>
              <a:gd name="connsiteY3982" fmla="*/ 457180 h 5407244"/>
              <a:gd name="connsiteX3983" fmla="*/ 1593686 w 6737350"/>
              <a:gd name="connsiteY3983" fmla="*/ 455820 h 5407244"/>
              <a:gd name="connsiteX3984" fmla="*/ 1594116 w 6737350"/>
              <a:gd name="connsiteY3984" fmla="*/ 442253 h 5407244"/>
              <a:gd name="connsiteX3985" fmla="*/ 1608296 w 6737350"/>
              <a:gd name="connsiteY3985" fmla="*/ 413894 h 5407244"/>
              <a:gd name="connsiteX3986" fmla="*/ 1620349 w 6737350"/>
              <a:gd name="connsiteY3986" fmla="*/ 431335 h 5407244"/>
              <a:gd name="connsiteX3987" fmla="*/ 1629140 w 6737350"/>
              <a:gd name="connsiteY3987" fmla="*/ 425379 h 5407244"/>
              <a:gd name="connsiteX3988" fmla="*/ 1631409 w 6737350"/>
              <a:gd name="connsiteY3988" fmla="*/ 395460 h 5407244"/>
              <a:gd name="connsiteX3989" fmla="*/ 1637365 w 6737350"/>
              <a:gd name="connsiteY3989" fmla="*/ 404109 h 5407244"/>
              <a:gd name="connsiteX3990" fmla="*/ 1632827 w 6737350"/>
              <a:gd name="connsiteY3990" fmla="*/ 410916 h 5407244"/>
              <a:gd name="connsiteX3991" fmla="*/ 1640343 w 6737350"/>
              <a:gd name="connsiteY3991" fmla="*/ 435022 h 5407244"/>
              <a:gd name="connsiteX3992" fmla="*/ 1663314 w 6737350"/>
              <a:gd name="connsiteY3992" fmla="*/ 393758 h 5407244"/>
              <a:gd name="connsiteX3993" fmla="*/ 1670404 w 6737350"/>
              <a:gd name="connsiteY3993" fmla="*/ 402691 h 5407244"/>
              <a:gd name="connsiteX3994" fmla="*/ 1661329 w 6737350"/>
              <a:gd name="connsiteY3994" fmla="*/ 416871 h 5407244"/>
              <a:gd name="connsiteX3995" fmla="*/ 1675509 w 6737350"/>
              <a:gd name="connsiteY3995" fmla="*/ 388511 h 5407244"/>
              <a:gd name="connsiteX3996" fmla="*/ 1663599 w 6737350"/>
              <a:gd name="connsiteY3996" fmla="*/ 469905 h 5407244"/>
              <a:gd name="connsiteX3997" fmla="*/ 1668419 w 6737350"/>
              <a:gd name="connsiteY3997" fmla="*/ 455725 h 5407244"/>
              <a:gd name="connsiteX3998" fmla="*/ 1668561 w 6737350"/>
              <a:gd name="connsiteY3998" fmla="*/ 454986 h 5407244"/>
              <a:gd name="connsiteX3999" fmla="*/ 1665698 w 6737350"/>
              <a:gd name="connsiteY3999" fmla="*/ 475965 h 5407244"/>
              <a:gd name="connsiteX4000" fmla="*/ 1667209 w 6737350"/>
              <a:gd name="connsiteY4000" fmla="*/ 476471 h 5407244"/>
              <a:gd name="connsiteX4001" fmla="*/ 1670848 w 6737350"/>
              <a:gd name="connsiteY4001" fmla="*/ 473645 h 5407244"/>
              <a:gd name="connsiteX4002" fmla="*/ 1671390 w 6737350"/>
              <a:gd name="connsiteY4002" fmla="*/ 477873 h 5407244"/>
              <a:gd name="connsiteX4003" fmla="*/ 1681466 w 6737350"/>
              <a:gd name="connsiteY4003" fmla="*/ 481250 h 5407244"/>
              <a:gd name="connsiteX4004" fmla="*/ 1853895 w 6737350"/>
              <a:gd name="connsiteY4004" fmla="*/ 483093 h 5407244"/>
              <a:gd name="connsiteX4005" fmla="*/ 1674659 w 6737350"/>
              <a:gd name="connsiteY4005" fmla="*/ 489190 h 5407244"/>
              <a:gd name="connsiteX4006" fmla="*/ 1849924 w 6737350"/>
              <a:gd name="connsiteY4006" fmla="*/ 528327 h 5407244"/>
              <a:gd name="connsiteX4007" fmla="*/ 1722038 w 6737350"/>
              <a:gd name="connsiteY4007" fmla="*/ 525987 h 5407244"/>
              <a:gd name="connsiteX4008" fmla="*/ 1672448 w 6737350"/>
              <a:gd name="connsiteY4008" fmla="*/ 522757 h 5407244"/>
              <a:gd name="connsiteX4009" fmla="*/ 1670263 w 6737350"/>
              <a:gd name="connsiteY4009" fmla="*/ 539529 h 5407244"/>
              <a:gd name="connsiteX4010" fmla="*/ 1679055 w 6737350"/>
              <a:gd name="connsiteY4010" fmla="*/ 533573 h 5407244"/>
              <a:gd name="connsiteX4011" fmla="*/ 1676865 w 6737350"/>
              <a:gd name="connsiteY4011" fmla="*/ 544896 h 5407244"/>
              <a:gd name="connsiteX4012" fmla="*/ 1692775 w 6737350"/>
              <a:gd name="connsiteY4012" fmla="*/ 546797 h 5407244"/>
              <a:gd name="connsiteX4013" fmla="*/ 1837021 w 6737350"/>
              <a:gd name="connsiteY4013" fmla="*/ 551866 h 5407244"/>
              <a:gd name="connsiteX4014" fmla="*/ 1713967 w 6737350"/>
              <a:gd name="connsiteY4014" fmla="*/ 554339 h 5407244"/>
              <a:gd name="connsiteX4015" fmla="*/ 1674607 w 6737350"/>
              <a:gd name="connsiteY4015" fmla="*/ 556570 h 5407244"/>
              <a:gd name="connsiteX4016" fmla="*/ 1674453 w 6737350"/>
              <a:gd name="connsiteY4016" fmla="*/ 557369 h 5407244"/>
              <a:gd name="connsiteX4017" fmla="*/ 1726310 w 6737350"/>
              <a:gd name="connsiteY4017" fmla="*/ 575782 h 5407244"/>
              <a:gd name="connsiteX4018" fmla="*/ 1921250 w 6737350"/>
              <a:gd name="connsiteY4018" fmla="*/ 575263 h 5407244"/>
              <a:gd name="connsiteX4019" fmla="*/ 2228673 w 6737350"/>
              <a:gd name="connsiteY4019" fmla="*/ 573136 h 5407244"/>
              <a:gd name="connsiteX4020" fmla="*/ 2198327 w 6737350"/>
              <a:gd name="connsiteY4020" fmla="*/ 568031 h 5407244"/>
              <a:gd name="connsiteX4021" fmla="*/ 2496959 w 6737350"/>
              <a:gd name="connsiteY4021" fmla="*/ 550732 h 5407244"/>
              <a:gd name="connsiteX4022" fmla="*/ 2454418 w 6737350"/>
              <a:gd name="connsiteY4022" fmla="*/ 584197 h 5407244"/>
              <a:gd name="connsiteX4023" fmla="*/ 2260436 w 6737350"/>
              <a:gd name="connsiteY4023" fmla="*/ 600362 h 5407244"/>
              <a:gd name="connsiteX4024" fmla="*/ 2331336 w 6737350"/>
              <a:gd name="connsiteY4024" fmla="*/ 631983 h 5407244"/>
              <a:gd name="connsiteX4025" fmla="*/ 2299573 w 6737350"/>
              <a:gd name="connsiteY4025" fmla="*/ 612131 h 5407244"/>
              <a:gd name="connsiteX4026" fmla="*/ 2398833 w 6737350"/>
              <a:gd name="connsiteY4026" fmla="*/ 626311 h 5407244"/>
              <a:gd name="connsiteX4027" fmla="*/ 2362816 w 6737350"/>
              <a:gd name="connsiteY4027" fmla="*/ 644178 h 5407244"/>
              <a:gd name="connsiteX4028" fmla="*/ 2495682 w 6737350"/>
              <a:gd name="connsiteY4028" fmla="*/ 618228 h 5407244"/>
              <a:gd name="connsiteX4029" fmla="*/ 2586576 w 6737350"/>
              <a:gd name="connsiteY4029" fmla="*/ 625602 h 5407244"/>
              <a:gd name="connsiteX4030" fmla="*/ 2653648 w 6737350"/>
              <a:gd name="connsiteY4030" fmla="*/ 619646 h 5407244"/>
              <a:gd name="connsiteX4031" fmla="*/ 2901089 w 6737350"/>
              <a:gd name="connsiteY4031" fmla="*/ 612982 h 5407244"/>
              <a:gd name="connsiteX4032" fmla="*/ 2882797 w 6737350"/>
              <a:gd name="connsiteY4032" fmla="*/ 577106 h 5407244"/>
              <a:gd name="connsiteX4033" fmla="*/ 2926897 w 6737350"/>
              <a:gd name="connsiteY4033" fmla="*/ 565762 h 5407244"/>
              <a:gd name="connsiteX4034" fmla="*/ 2974967 w 6737350"/>
              <a:gd name="connsiteY4034" fmla="*/ 598944 h 5407244"/>
              <a:gd name="connsiteX4035" fmla="*/ 3078623 w 6737350"/>
              <a:gd name="connsiteY4035" fmla="*/ 581927 h 5407244"/>
              <a:gd name="connsiteX4036" fmla="*/ 3002051 w 6737350"/>
              <a:gd name="connsiteY4036" fmla="*/ 566471 h 5407244"/>
              <a:gd name="connsiteX4037" fmla="*/ 3047427 w 6737350"/>
              <a:gd name="connsiteY4037" fmla="*/ 569875 h 5407244"/>
              <a:gd name="connsiteX4038" fmla="*/ 3021052 w 6737350"/>
              <a:gd name="connsiteY4038" fmla="*/ 527335 h 5407244"/>
              <a:gd name="connsiteX4039" fmla="*/ 3128111 w 6737350"/>
              <a:gd name="connsiteY4039" fmla="*/ 547612 h 5407244"/>
              <a:gd name="connsiteX4040" fmla="*/ 3106415 w 6737350"/>
              <a:gd name="connsiteY4040" fmla="*/ 557113 h 5407244"/>
              <a:gd name="connsiteX4041" fmla="*/ 3123999 w 6737350"/>
              <a:gd name="connsiteY4041" fmla="*/ 585473 h 5407244"/>
              <a:gd name="connsiteX4042" fmla="*/ 3196459 w 6737350"/>
              <a:gd name="connsiteY4042" fmla="*/ 556262 h 5407244"/>
              <a:gd name="connsiteX4043" fmla="*/ 3376828 w 6737350"/>
              <a:gd name="connsiteY4043" fmla="*/ 554418 h 5407244"/>
              <a:gd name="connsiteX4044" fmla="*/ 3371440 w 6737350"/>
              <a:gd name="connsiteY4044" fmla="*/ 577390 h 5407244"/>
              <a:gd name="connsiteX4045" fmla="*/ 3622710 w 6737350"/>
              <a:gd name="connsiteY4045" fmla="*/ 531021 h 5407244"/>
              <a:gd name="connsiteX4046" fmla="*/ 3796131 w 6737350"/>
              <a:gd name="connsiteY4046" fmla="*/ 536126 h 5407244"/>
              <a:gd name="connsiteX4047" fmla="*/ 3758271 w 6737350"/>
              <a:gd name="connsiteY4047" fmla="*/ 532440 h 5407244"/>
              <a:gd name="connsiteX4048" fmla="*/ 3861076 w 6737350"/>
              <a:gd name="connsiteY4048" fmla="*/ 507341 h 5407244"/>
              <a:gd name="connsiteX4049" fmla="*/ 3948992 w 6737350"/>
              <a:gd name="connsiteY4049" fmla="*/ 483518 h 5407244"/>
              <a:gd name="connsiteX4050" fmla="*/ 3880360 w 6737350"/>
              <a:gd name="connsiteY4050" fmla="*/ 475436 h 5407244"/>
              <a:gd name="connsiteX4051" fmla="*/ 3900496 w 6737350"/>
              <a:gd name="connsiteY4051" fmla="*/ 450904 h 5407244"/>
              <a:gd name="connsiteX4052" fmla="*/ 3953389 w 6737350"/>
              <a:gd name="connsiteY4052" fmla="*/ 453173 h 5407244"/>
              <a:gd name="connsiteX4053" fmla="*/ 3999474 w 6737350"/>
              <a:gd name="connsiteY4053" fmla="*/ 463383 h 5407244"/>
              <a:gd name="connsiteX4054" fmla="*/ 3955658 w 6737350"/>
              <a:gd name="connsiteY4054" fmla="*/ 475436 h 5407244"/>
              <a:gd name="connsiteX4055" fmla="*/ 4043432 w 6737350"/>
              <a:gd name="connsiteY4055" fmla="*/ 451330 h 5407244"/>
              <a:gd name="connsiteX4056" fmla="*/ 4023296 w 6737350"/>
              <a:gd name="connsiteY4056" fmla="*/ 476003 h 5407244"/>
              <a:gd name="connsiteX4057" fmla="*/ 4062148 w 6737350"/>
              <a:gd name="connsiteY4057" fmla="*/ 486921 h 5407244"/>
              <a:gd name="connsiteX4058" fmla="*/ 4133048 w 6737350"/>
              <a:gd name="connsiteY4058" fmla="*/ 449628 h 5407244"/>
              <a:gd name="connsiteX4059" fmla="*/ 4076328 w 6737350"/>
              <a:gd name="connsiteY4059" fmla="*/ 477988 h 5407244"/>
              <a:gd name="connsiteX4060" fmla="*/ 4153893 w 6737350"/>
              <a:gd name="connsiteY4060" fmla="*/ 499967 h 5407244"/>
              <a:gd name="connsiteX4061" fmla="*/ 4136736 w 6737350"/>
              <a:gd name="connsiteY4061" fmla="*/ 479264 h 5407244"/>
              <a:gd name="connsiteX4062" fmla="*/ 4205225 w 6737350"/>
              <a:gd name="connsiteY4062" fmla="*/ 487205 h 5407244"/>
              <a:gd name="connsiteX4063" fmla="*/ 4150774 w 6737350"/>
              <a:gd name="connsiteY4063" fmla="*/ 470331 h 5407244"/>
              <a:gd name="connsiteX4064" fmla="*/ 4298956 w 6737350"/>
              <a:gd name="connsiteY4064" fmla="*/ 447501 h 5407244"/>
              <a:gd name="connsiteX4065" fmla="*/ 4501446 w 6737350"/>
              <a:gd name="connsiteY4065" fmla="*/ 440836 h 5407244"/>
              <a:gd name="connsiteX4066" fmla="*/ 4526262 w 6737350"/>
              <a:gd name="connsiteY4066" fmla="*/ 460689 h 5407244"/>
              <a:gd name="connsiteX4067" fmla="*/ 4738962 w 6737350"/>
              <a:gd name="connsiteY4067" fmla="*/ 407514 h 5407244"/>
              <a:gd name="connsiteX4068" fmla="*/ 4703369 w 6737350"/>
              <a:gd name="connsiteY4068" fmla="*/ 426515 h 5407244"/>
              <a:gd name="connsiteX4069" fmla="*/ 4783628 w 6737350"/>
              <a:gd name="connsiteY4069" fmla="*/ 402551 h 5407244"/>
              <a:gd name="connsiteX4070" fmla="*/ 4762926 w 6737350"/>
              <a:gd name="connsiteY4070" fmla="*/ 419992 h 5407244"/>
              <a:gd name="connsiteX4071" fmla="*/ 5119128 w 6737350"/>
              <a:gd name="connsiteY4071" fmla="*/ 372347 h 5407244"/>
              <a:gd name="connsiteX4072" fmla="*/ 5180242 w 6737350"/>
              <a:gd name="connsiteY4072" fmla="*/ 380288 h 5407244"/>
              <a:gd name="connsiteX4073" fmla="*/ 5191728 w 6737350"/>
              <a:gd name="connsiteY4073" fmla="*/ 348950 h 5407244"/>
              <a:gd name="connsiteX4074" fmla="*/ 5261210 w 6737350"/>
              <a:gd name="connsiteY4074" fmla="*/ 363130 h 5407244"/>
              <a:gd name="connsiteX4075" fmla="*/ 5361888 w 6737350"/>
              <a:gd name="connsiteY4075" fmla="*/ 321441 h 5407244"/>
              <a:gd name="connsiteX4076" fmla="*/ 5485113 w 6737350"/>
              <a:gd name="connsiteY4076" fmla="*/ 344413 h 5407244"/>
              <a:gd name="connsiteX4077" fmla="*/ 5404287 w 6737350"/>
              <a:gd name="connsiteY4077" fmla="*/ 361429 h 5407244"/>
              <a:gd name="connsiteX4078" fmla="*/ 5562961 w 6737350"/>
              <a:gd name="connsiteY4078" fmla="*/ 365115 h 5407244"/>
              <a:gd name="connsiteX4079" fmla="*/ 5615144 w 6737350"/>
              <a:gd name="connsiteY4079" fmla="*/ 359018 h 5407244"/>
              <a:gd name="connsiteX4080" fmla="*/ 5729576 w 6737350"/>
              <a:gd name="connsiteY4080" fmla="*/ 307545 h 5407244"/>
              <a:gd name="connsiteX4081" fmla="*/ 5618974 w 6737350"/>
              <a:gd name="connsiteY4081" fmla="*/ 328389 h 5407244"/>
              <a:gd name="connsiteX4082" fmla="*/ 5569060 w 6737350"/>
              <a:gd name="connsiteY4082" fmla="*/ 289252 h 5407244"/>
              <a:gd name="connsiteX4083" fmla="*/ 5624929 w 6737350"/>
              <a:gd name="connsiteY4083" fmla="*/ 252526 h 5407244"/>
              <a:gd name="connsiteX4084" fmla="*/ 5730712 w 6737350"/>
              <a:gd name="connsiteY4084" fmla="*/ 254795 h 5407244"/>
              <a:gd name="connsiteX4085" fmla="*/ 5781760 w 6737350"/>
              <a:gd name="connsiteY4085" fmla="*/ 240615 h 5407244"/>
              <a:gd name="connsiteX4086" fmla="*/ 5755810 w 6737350"/>
              <a:gd name="connsiteY4086" fmla="*/ 213815 h 5407244"/>
              <a:gd name="connsiteX4087" fmla="*/ 5808702 w 6737350"/>
              <a:gd name="connsiteY4087" fmla="*/ 214665 h 5407244"/>
              <a:gd name="connsiteX4088" fmla="*/ 5787432 w 6737350"/>
              <a:gd name="connsiteY4088" fmla="*/ 224875 h 5407244"/>
              <a:gd name="connsiteX4089" fmla="*/ 5871803 w 6737350"/>
              <a:gd name="connsiteY4089" fmla="*/ 237070 h 5407244"/>
              <a:gd name="connsiteX4090" fmla="*/ 5970212 w 6737350"/>
              <a:gd name="connsiteY4090" fmla="*/ 180350 h 5407244"/>
              <a:gd name="connsiteX4091" fmla="*/ 6030478 w 6737350"/>
              <a:gd name="connsiteY4091" fmla="*/ 180350 h 5407244"/>
              <a:gd name="connsiteX4092" fmla="*/ 5987938 w 6737350"/>
              <a:gd name="connsiteY4092" fmla="*/ 200627 h 5407244"/>
              <a:gd name="connsiteX4093" fmla="*/ 6043665 w 6737350"/>
              <a:gd name="connsiteY4093" fmla="*/ 163618 h 5407244"/>
              <a:gd name="connsiteX4094" fmla="*/ 6076137 w 6737350"/>
              <a:gd name="connsiteY4094" fmla="*/ 242175 h 5407244"/>
              <a:gd name="connsiteX4095" fmla="*/ 6089041 w 6737350"/>
              <a:gd name="connsiteY4095" fmla="*/ 225442 h 5407244"/>
              <a:gd name="connsiteX4096" fmla="*/ 6068622 w 6737350"/>
              <a:gd name="connsiteY4096" fmla="*/ 182902 h 5407244"/>
              <a:gd name="connsiteX4097" fmla="*/ 6099250 w 6737350"/>
              <a:gd name="connsiteY4097" fmla="*/ 246571 h 5407244"/>
              <a:gd name="connsiteX4098" fmla="*/ 6159658 w 6737350"/>
              <a:gd name="connsiteY4098" fmla="*/ 246571 h 5407244"/>
              <a:gd name="connsiteX4099" fmla="*/ 6145478 w 6737350"/>
              <a:gd name="connsiteY4099" fmla="*/ 255930 h 5407244"/>
              <a:gd name="connsiteX4100" fmla="*/ 6198510 w 6737350"/>
              <a:gd name="connsiteY4100" fmla="*/ 256638 h 5407244"/>
              <a:gd name="connsiteX4101" fmla="*/ 6218079 w 6737350"/>
              <a:gd name="connsiteY4101" fmla="*/ 291805 h 5407244"/>
              <a:gd name="connsiteX4102" fmla="*/ 6269127 w 6737350"/>
              <a:gd name="connsiteY4102" fmla="*/ 277625 h 5407244"/>
              <a:gd name="connsiteX4103" fmla="*/ 6278629 w 6737350"/>
              <a:gd name="connsiteY4103" fmla="*/ 351644 h 5407244"/>
              <a:gd name="connsiteX4104" fmla="*/ 6263598 w 6737350"/>
              <a:gd name="connsiteY4104" fmla="*/ 293364 h 5407244"/>
              <a:gd name="connsiteX4105" fmla="*/ 6224603 w 6737350"/>
              <a:gd name="connsiteY4105" fmla="*/ 343561 h 5407244"/>
              <a:gd name="connsiteX4106" fmla="*/ 6242185 w 6737350"/>
              <a:gd name="connsiteY4106" fmla="*/ 303716 h 5407244"/>
              <a:gd name="connsiteX4107" fmla="*/ 6010060 w 6737350"/>
              <a:gd name="connsiteY4107" fmla="*/ 317896 h 5407244"/>
              <a:gd name="connsiteX4108" fmla="*/ 6195818 w 6737350"/>
              <a:gd name="connsiteY4108" fmla="*/ 354480 h 5407244"/>
              <a:gd name="connsiteX4109" fmla="*/ 6128888 w 6737350"/>
              <a:gd name="connsiteY4109" fmla="*/ 362988 h 5407244"/>
              <a:gd name="connsiteX4110" fmla="*/ 6086348 w 6737350"/>
              <a:gd name="connsiteY4110" fmla="*/ 383550 h 5407244"/>
              <a:gd name="connsiteX4111" fmla="*/ 6248992 w 6737350"/>
              <a:gd name="connsiteY4111" fmla="*/ 355189 h 5407244"/>
              <a:gd name="connsiteX4112" fmla="*/ 6220632 w 6737350"/>
              <a:gd name="connsiteY4112" fmla="*/ 373765 h 5407244"/>
              <a:gd name="connsiteX4113" fmla="*/ 6259770 w 6737350"/>
              <a:gd name="connsiteY4113" fmla="*/ 383833 h 5407244"/>
              <a:gd name="connsiteX4114" fmla="*/ 6254239 w 6737350"/>
              <a:gd name="connsiteY4114" fmla="*/ 399573 h 5407244"/>
              <a:gd name="connsiteX4115" fmla="*/ 6122223 w 6737350"/>
              <a:gd name="connsiteY4115" fmla="*/ 431336 h 5407244"/>
              <a:gd name="connsiteX4116" fmla="*/ 6198512 w 6737350"/>
              <a:gd name="connsiteY4116" fmla="*/ 436725 h 5407244"/>
              <a:gd name="connsiteX4117" fmla="*/ 6247858 w 6737350"/>
              <a:gd name="connsiteY4117" fmla="*/ 468062 h 5407244"/>
              <a:gd name="connsiteX4118" fmla="*/ 6169726 w 6737350"/>
              <a:gd name="connsiteY4118" fmla="*/ 508050 h 5407244"/>
              <a:gd name="connsiteX4119" fmla="*/ 6180786 w 6737350"/>
              <a:gd name="connsiteY4119" fmla="*/ 536410 h 5407244"/>
              <a:gd name="connsiteX4120" fmla="*/ 6216236 w 6737350"/>
              <a:gd name="connsiteY4120" fmla="*/ 516841 h 5407244"/>
              <a:gd name="connsiteX4121" fmla="*/ 6262747 w 6737350"/>
              <a:gd name="connsiteY4121" fmla="*/ 525917 h 5407244"/>
              <a:gd name="connsiteX4122" fmla="*/ 6260053 w 6737350"/>
              <a:gd name="connsiteY4122" fmla="*/ 563919 h 5407244"/>
              <a:gd name="connsiteX4123" fmla="*/ 6256365 w 6737350"/>
              <a:gd name="connsiteY4123" fmla="*/ 534283 h 5407244"/>
              <a:gd name="connsiteX4124" fmla="*/ 6186458 w 6737350"/>
              <a:gd name="connsiteY4124" fmla="*/ 580793 h 5407244"/>
              <a:gd name="connsiteX4125" fmla="*/ 6225596 w 6737350"/>
              <a:gd name="connsiteY4125" fmla="*/ 590861 h 5407244"/>
              <a:gd name="connsiteX4126" fmla="*/ 6200497 w 6737350"/>
              <a:gd name="connsiteY4126" fmla="*/ 631699 h 5407244"/>
              <a:gd name="connsiteX4127" fmla="*/ 6273240 w 6737350"/>
              <a:gd name="connsiteY4127" fmla="*/ 667575 h 5407244"/>
              <a:gd name="connsiteX4128" fmla="*/ 6252680 w 6737350"/>
              <a:gd name="connsiteY4128" fmla="*/ 685158 h 5407244"/>
              <a:gd name="connsiteX4129" fmla="*/ 6227439 w 6737350"/>
              <a:gd name="connsiteY4129" fmla="*/ 665731 h 5407244"/>
              <a:gd name="connsiteX4130" fmla="*/ 6260035 w 6737350"/>
              <a:gd name="connsiteY4130" fmla="*/ 694180 h 5407244"/>
              <a:gd name="connsiteX4131" fmla="*/ 6282838 w 6737350"/>
              <a:gd name="connsiteY4131" fmla="*/ 689240 h 5407244"/>
              <a:gd name="connsiteX4132" fmla="*/ 6228307 w 6737350"/>
              <a:gd name="connsiteY4132" fmla="*/ 717820 h 5407244"/>
              <a:gd name="connsiteX4133" fmla="*/ 6165898 w 6737350"/>
              <a:gd name="connsiteY4133" fmla="*/ 718765 h 5407244"/>
              <a:gd name="connsiteX4134" fmla="*/ 6214535 w 6737350"/>
              <a:gd name="connsiteY4134" fmla="*/ 742587 h 5407244"/>
              <a:gd name="connsiteX4135" fmla="*/ 6275226 w 6737350"/>
              <a:gd name="connsiteY4135" fmla="*/ 742587 h 5407244"/>
              <a:gd name="connsiteX4136" fmla="*/ 6296779 w 6737350"/>
              <a:gd name="connsiteY4136" fmla="*/ 792501 h 5407244"/>
              <a:gd name="connsiteX4137" fmla="*/ 6330243 w 6737350"/>
              <a:gd name="connsiteY4137" fmla="*/ 758185 h 5407244"/>
              <a:gd name="connsiteX4138" fmla="*/ 6335064 w 6737350"/>
              <a:gd name="connsiteY4138" fmla="*/ 795053 h 5407244"/>
              <a:gd name="connsiteX4139" fmla="*/ 6336908 w 6737350"/>
              <a:gd name="connsiteY4139" fmla="*/ 809233 h 5407244"/>
              <a:gd name="connsiteX4140" fmla="*/ 6311667 w 6737350"/>
              <a:gd name="connsiteY4140" fmla="*/ 850072 h 5407244"/>
              <a:gd name="connsiteX4141" fmla="*/ 6355625 w 6737350"/>
              <a:gd name="connsiteY4141" fmla="*/ 837026 h 5407244"/>
              <a:gd name="connsiteX4142" fmla="*/ 6383985 w 6737350"/>
              <a:gd name="connsiteY4142" fmla="*/ 878432 h 5407244"/>
              <a:gd name="connsiteX4143" fmla="*/ 6430779 w 6737350"/>
              <a:gd name="connsiteY4143" fmla="*/ 887507 h 5407244"/>
              <a:gd name="connsiteX4144" fmla="*/ 6384978 w 6737350"/>
              <a:gd name="connsiteY4144" fmla="*/ 885805 h 5407244"/>
              <a:gd name="connsiteX4145" fmla="*/ 6356618 w 6737350"/>
              <a:gd name="connsiteY4145" fmla="*/ 904381 h 5407244"/>
              <a:gd name="connsiteX4146" fmla="*/ 6335206 w 6737350"/>
              <a:gd name="connsiteY4146" fmla="*/ 975281 h 5407244"/>
              <a:gd name="connsiteX4147" fmla="*/ 6348603 w 6737350"/>
              <a:gd name="connsiteY4147" fmla="*/ 933723 h 5407244"/>
              <a:gd name="connsiteX4148" fmla="*/ 6318332 w 6737350"/>
              <a:gd name="connsiteY4148" fmla="*/ 902254 h 5407244"/>
              <a:gd name="connsiteX4149" fmla="*/ 6286568 w 6737350"/>
              <a:gd name="connsiteY4149" fmla="*/ 951317 h 5407244"/>
              <a:gd name="connsiteX4150" fmla="*/ 6318332 w 6737350"/>
              <a:gd name="connsiteY4150" fmla="*/ 962377 h 5407244"/>
              <a:gd name="connsiteX4151" fmla="*/ 6250976 w 6737350"/>
              <a:gd name="connsiteY4151" fmla="*/ 970886 h 5407244"/>
              <a:gd name="connsiteX4152" fmla="*/ 6276217 w 6737350"/>
              <a:gd name="connsiteY4152" fmla="*/ 930189 h 5407244"/>
              <a:gd name="connsiteX4153" fmla="*/ 6217370 w 6737350"/>
              <a:gd name="connsiteY4153" fmla="*/ 945220 h 5407244"/>
              <a:gd name="connsiteX4154" fmla="*/ 6267851 w 6737350"/>
              <a:gd name="connsiteY4154" fmla="*/ 923666 h 5407244"/>
              <a:gd name="connsiteX4155" fmla="*/ 6257500 w 6737350"/>
              <a:gd name="connsiteY4155" fmla="*/ 902396 h 5407244"/>
              <a:gd name="connsiteX4156" fmla="*/ 6282740 w 6737350"/>
              <a:gd name="connsiteY4156" fmla="*/ 921823 h 5407244"/>
              <a:gd name="connsiteX4157" fmla="*/ 6308973 w 6737350"/>
              <a:gd name="connsiteY4157" fmla="*/ 888358 h 5407244"/>
              <a:gd name="connsiteX4158" fmla="*/ 6239774 w 6737350"/>
              <a:gd name="connsiteY4158" fmla="*/ 882118 h 5407244"/>
              <a:gd name="connsiteX4159" fmla="*/ 6173412 w 6737350"/>
              <a:gd name="connsiteY4159" fmla="*/ 898142 h 5407244"/>
              <a:gd name="connsiteX4160" fmla="*/ 6178942 w 6737350"/>
              <a:gd name="connsiteY4160" fmla="*/ 942525 h 5407244"/>
              <a:gd name="connsiteX4161" fmla="*/ 6189294 w 6737350"/>
              <a:gd name="connsiteY4161" fmla="*/ 963795 h 5407244"/>
              <a:gd name="connsiteX4162" fmla="*/ 6217654 w 6737350"/>
              <a:gd name="connsiteY4162" fmla="*/ 952593 h 5407244"/>
              <a:gd name="connsiteX4163" fmla="*/ 6196666 w 6737350"/>
              <a:gd name="connsiteY4163" fmla="*/ 971311 h 5407244"/>
              <a:gd name="connsiteX4164" fmla="*/ 6270544 w 6737350"/>
              <a:gd name="connsiteY4164" fmla="*/ 1013851 h 5407244"/>
              <a:gd name="connsiteX4165" fmla="*/ 6236796 w 6737350"/>
              <a:gd name="connsiteY4165" fmla="*/ 988185 h 5407244"/>
              <a:gd name="connsiteX4166" fmla="*/ 6288411 w 6737350"/>
              <a:gd name="connsiteY4166" fmla="*/ 1034270 h 5407244"/>
              <a:gd name="connsiteX4167" fmla="*/ 6269693 w 6737350"/>
              <a:gd name="connsiteY4167" fmla="*/ 1066601 h 5407244"/>
              <a:gd name="connsiteX4168" fmla="*/ 6280896 w 6737350"/>
              <a:gd name="connsiteY4168" fmla="*/ 1094960 h 5407244"/>
              <a:gd name="connsiteX4169" fmla="*/ 6322159 w 6737350"/>
              <a:gd name="connsiteY4169" fmla="*/ 1059652 h 5407244"/>
              <a:gd name="connsiteX4170" fmla="*/ 6384976 w 6737350"/>
              <a:gd name="connsiteY4170" fmla="*/ 1073832 h 5407244"/>
              <a:gd name="connsiteX4171" fmla="*/ 6367110 w 6737350"/>
              <a:gd name="connsiteY4171" fmla="*/ 1113678 h 5407244"/>
              <a:gd name="connsiteX4172" fmla="*/ 6338750 w 6737350"/>
              <a:gd name="connsiteY4172" fmla="*/ 1124880 h 5407244"/>
              <a:gd name="connsiteX4173" fmla="*/ 6222474 w 6737350"/>
              <a:gd name="connsiteY4173" fmla="*/ 1109566 h 5407244"/>
              <a:gd name="connsiteX4174" fmla="*/ 6275932 w 6737350"/>
              <a:gd name="connsiteY4174" fmla="*/ 1110417 h 5407244"/>
              <a:gd name="connsiteX4175" fmla="*/ 6220488 w 6737350"/>
              <a:gd name="connsiteY4175" fmla="*/ 1215207 h 5407244"/>
              <a:gd name="connsiteX4176" fmla="*/ 6177948 w 6737350"/>
              <a:gd name="connsiteY4176" fmla="*/ 1235626 h 5407244"/>
              <a:gd name="connsiteX4177" fmla="*/ 6109317 w 6737350"/>
              <a:gd name="connsiteY4177" fmla="*/ 1236619 h 5407244"/>
              <a:gd name="connsiteX4178" fmla="*/ 6107331 w 6737350"/>
              <a:gd name="connsiteY4178" fmla="*/ 1281995 h 5407244"/>
              <a:gd name="connsiteX4179" fmla="*/ 6150580 w 6737350"/>
              <a:gd name="connsiteY4179" fmla="*/ 1261576 h 5407244"/>
              <a:gd name="connsiteX4180" fmla="*/ 6153416 w 6737350"/>
              <a:gd name="connsiteY4180" fmla="*/ 1283838 h 5407244"/>
              <a:gd name="connsiteX4181" fmla="*/ 6204180 w 6737350"/>
              <a:gd name="connsiteY4181" fmla="*/ 1262426 h 5407244"/>
              <a:gd name="connsiteX4182" fmla="*/ 6357041 w 6737350"/>
              <a:gd name="connsiteY4182" fmla="*/ 1145158 h 5407244"/>
              <a:gd name="connsiteX4183" fmla="*/ 6323292 w 6737350"/>
              <a:gd name="connsiteY4183" fmla="*/ 1179615 h 5407244"/>
              <a:gd name="connsiteX4184" fmla="*/ 6369378 w 6737350"/>
              <a:gd name="connsiteY4184" fmla="*/ 1181175 h 5407244"/>
              <a:gd name="connsiteX4185" fmla="*/ 6373064 w 6737350"/>
              <a:gd name="connsiteY4185" fmla="*/ 1210811 h 5407244"/>
              <a:gd name="connsiteX4186" fmla="*/ 6362713 w 6737350"/>
              <a:gd name="connsiteY4186" fmla="*/ 1189541 h 5407244"/>
              <a:gd name="connsiteX4187" fmla="*/ 6333644 w 6737350"/>
              <a:gd name="connsiteY4187" fmla="*/ 1200885 h 5407244"/>
              <a:gd name="connsiteX4188" fmla="*/ 6366542 w 6737350"/>
              <a:gd name="connsiteY4188" fmla="*/ 1219177 h 5407244"/>
              <a:gd name="connsiteX4189" fmla="*/ 6340308 w 6737350"/>
              <a:gd name="connsiteY4189" fmla="*/ 1252500 h 5407244"/>
              <a:gd name="connsiteX4190" fmla="*/ 6376893 w 6737350"/>
              <a:gd name="connsiteY4190" fmla="*/ 1240447 h 5407244"/>
              <a:gd name="connsiteX4191" fmla="*/ 6345838 w 6737350"/>
              <a:gd name="connsiteY4191" fmla="*/ 1297167 h 5407244"/>
              <a:gd name="connsiteX4192" fmla="*/ 6383416 w 6737350"/>
              <a:gd name="connsiteY4192" fmla="*/ 1292346 h 5407244"/>
              <a:gd name="connsiteX4193" fmla="*/ 6335629 w 6737350"/>
              <a:gd name="connsiteY4193" fmla="*/ 1336021 h 5407244"/>
              <a:gd name="connsiteX4194" fmla="*/ 6322442 w 6737350"/>
              <a:gd name="connsiteY4194" fmla="*/ 1292630 h 5407244"/>
              <a:gd name="connsiteX4195" fmla="*/ 6180642 w 6737350"/>
              <a:gd name="connsiteY4195" fmla="*/ 1318154 h 5407244"/>
              <a:gd name="connsiteX4196" fmla="*/ 6205031 w 6737350"/>
              <a:gd name="connsiteY4196" fmla="*/ 1330065 h 5407244"/>
              <a:gd name="connsiteX4197" fmla="*/ 6145758 w 6737350"/>
              <a:gd name="connsiteY4197" fmla="*/ 1344245 h 5407244"/>
              <a:gd name="connsiteX4198" fmla="*/ 6087479 w 6737350"/>
              <a:gd name="connsiteY4198" fmla="*/ 1366508 h 5407244"/>
              <a:gd name="connsiteX4199" fmla="*/ 6070604 w 6737350"/>
              <a:gd name="connsiteY4199" fmla="*/ 1353604 h 5407244"/>
              <a:gd name="connsiteX4200" fmla="*/ 6084784 w 6737350"/>
              <a:gd name="connsiteY4200" fmla="*/ 1344245 h 5407244"/>
              <a:gd name="connsiteX4201" fmla="*/ 6039694 w 6737350"/>
              <a:gd name="connsiteY4201" fmla="*/ 1349917 h 5407244"/>
              <a:gd name="connsiteX4202" fmla="*/ 6088472 w 6737350"/>
              <a:gd name="connsiteY4202" fmla="*/ 1373881 h 5407244"/>
              <a:gd name="connsiteX4203" fmla="*/ 6077128 w 6737350"/>
              <a:gd name="connsiteY4203" fmla="*/ 1405218 h 5407244"/>
              <a:gd name="connsiteX4204" fmla="*/ 6095988 w 6737350"/>
              <a:gd name="connsiteY4204" fmla="*/ 1373030 h 5407244"/>
              <a:gd name="connsiteX4205" fmla="*/ 6150438 w 6737350"/>
              <a:gd name="connsiteY4205" fmla="*/ 1381396 h 5407244"/>
              <a:gd name="connsiteX4206" fmla="*/ 6137252 w 6737350"/>
              <a:gd name="connsiteY4206" fmla="*/ 1397845 h 5407244"/>
              <a:gd name="connsiteX4207" fmla="*/ 6190002 w 6737350"/>
              <a:gd name="connsiteY4207" fmla="*/ 1391322 h 5407244"/>
              <a:gd name="connsiteX4208" fmla="*/ 6216375 w 6737350"/>
              <a:gd name="connsiteY4208" fmla="*/ 1357999 h 5407244"/>
              <a:gd name="connsiteX4209" fmla="*/ 6203189 w 6737350"/>
              <a:gd name="connsiteY4209" fmla="*/ 1374731 h 5407244"/>
              <a:gd name="connsiteX4210" fmla="*/ 6185180 w 6737350"/>
              <a:gd name="connsiteY4210" fmla="*/ 1414577 h 5407244"/>
              <a:gd name="connsiteX4211" fmla="*/ 6265156 w 6737350"/>
              <a:gd name="connsiteY4211" fmla="*/ 1381821 h 5407244"/>
              <a:gd name="connsiteX4212" fmla="*/ 6250266 w 6737350"/>
              <a:gd name="connsiteY4212" fmla="*/ 1323684 h 5407244"/>
              <a:gd name="connsiteX4213" fmla="*/ 6267992 w 6737350"/>
              <a:gd name="connsiteY4213" fmla="*/ 1404084 h 5407244"/>
              <a:gd name="connsiteX4214" fmla="*/ 6228571 w 6737350"/>
              <a:gd name="connsiteY4214" fmla="*/ 1394158 h 5407244"/>
              <a:gd name="connsiteX4215" fmla="*/ 6230414 w 6737350"/>
              <a:gd name="connsiteY4215" fmla="*/ 1408338 h 5407244"/>
              <a:gd name="connsiteX4216" fmla="*/ 6245446 w 6737350"/>
              <a:gd name="connsiteY4216" fmla="*/ 1406495 h 5407244"/>
              <a:gd name="connsiteX4217" fmla="*/ 6239774 w 6737350"/>
              <a:gd name="connsiteY4217" fmla="*/ 1422093 h 5407244"/>
              <a:gd name="connsiteX4218" fmla="*/ 6309397 w 6737350"/>
              <a:gd name="connsiteY4218" fmla="*/ 1428332 h 5407244"/>
              <a:gd name="connsiteX4219" fmla="*/ 6258491 w 6737350"/>
              <a:gd name="connsiteY4219" fmla="*/ 1449885 h 5407244"/>
              <a:gd name="connsiteX4220" fmla="*/ 6387388 w 6737350"/>
              <a:gd name="connsiteY4220" fmla="*/ 1440952 h 5407244"/>
              <a:gd name="connsiteX4221" fmla="*/ 6242468 w 6737350"/>
              <a:gd name="connsiteY4221" fmla="*/ 1504479 h 5407244"/>
              <a:gd name="connsiteX4222" fmla="*/ 6182202 w 6737350"/>
              <a:gd name="connsiteY4222" fmla="*/ 1512136 h 5407244"/>
              <a:gd name="connsiteX4223" fmla="*/ 6213256 w 6737350"/>
              <a:gd name="connsiteY4223" fmla="*/ 1515681 h 5407244"/>
              <a:gd name="connsiteX4224" fmla="*/ 6071456 w 6737350"/>
              <a:gd name="connsiteY4224" fmla="*/ 1548295 h 5407244"/>
              <a:gd name="connsiteX4225" fmla="*/ 6076136 w 6737350"/>
              <a:gd name="connsiteY4225" fmla="*/ 1585305 h 5407244"/>
              <a:gd name="connsiteX4226" fmla="*/ 6039126 w 6737350"/>
              <a:gd name="connsiteY4226" fmla="*/ 1657481 h 5407244"/>
              <a:gd name="connsiteX4227" fmla="*/ 6004952 w 6737350"/>
              <a:gd name="connsiteY4227" fmla="*/ 1691796 h 5407244"/>
              <a:gd name="connsiteX4228" fmla="*/ 5896408 w 6737350"/>
              <a:gd name="connsiteY4228" fmla="*/ 1695474 h 5407244"/>
              <a:gd name="connsiteX4229" fmla="*/ 5888588 w 6737350"/>
              <a:gd name="connsiteY4229" fmla="*/ 1703229 h 5407244"/>
              <a:gd name="connsiteX4230" fmla="*/ 5858048 w 6737350"/>
              <a:gd name="connsiteY4230" fmla="*/ 1715336 h 5407244"/>
              <a:gd name="connsiteX4231" fmla="*/ 5861877 w 6737350"/>
              <a:gd name="connsiteY4231" fmla="*/ 1745114 h 5407244"/>
              <a:gd name="connsiteX4232" fmla="*/ 5883572 w 6737350"/>
              <a:gd name="connsiteY4232" fmla="*/ 1730934 h 5407244"/>
              <a:gd name="connsiteX4233" fmla="*/ 5909238 w 6737350"/>
              <a:gd name="connsiteY4233" fmla="*/ 1746248 h 5407244"/>
              <a:gd name="connsiteX4234" fmla="*/ 5904275 w 6737350"/>
              <a:gd name="connsiteY4234" fmla="*/ 1783542 h 5407244"/>
              <a:gd name="connsiteX4235" fmla="*/ 5904275 w 6737350"/>
              <a:gd name="connsiteY4235" fmla="*/ 1753622 h 5407244"/>
              <a:gd name="connsiteX4236" fmla="*/ 5860742 w 6737350"/>
              <a:gd name="connsiteY4236" fmla="*/ 1790348 h 5407244"/>
              <a:gd name="connsiteX4237" fmla="*/ 5882012 w 6737350"/>
              <a:gd name="connsiteY4237" fmla="*/ 1805521 h 5407244"/>
              <a:gd name="connsiteX4238" fmla="*/ 5864287 w 6737350"/>
              <a:gd name="connsiteY4238" fmla="*/ 1842530 h 5407244"/>
              <a:gd name="connsiteX4239" fmla="*/ 5902148 w 6737350"/>
              <a:gd name="connsiteY4239" fmla="*/ 1887906 h 5407244"/>
              <a:gd name="connsiteX4240" fmla="*/ 5889102 w 6737350"/>
              <a:gd name="connsiteY4240" fmla="*/ 1902086 h 5407244"/>
              <a:gd name="connsiteX4241" fmla="*/ 5876624 w 6737350"/>
              <a:gd name="connsiteY4241" fmla="*/ 1879398 h 5407244"/>
              <a:gd name="connsiteX4242" fmla="*/ 5931642 w 6737350"/>
              <a:gd name="connsiteY4242" fmla="*/ 1910311 h 5407244"/>
              <a:gd name="connsiteX4243" fmla="*/ 5905976 w 6737350"/>
              <a:gd name="connsiteY4243" fmla="*/ 1910311 h 5407244"/>
              <a:gd name="connsiteX4244" fmla="*/ 5837487 w 6737350"/>
              <a:gd name="connsiteY4244" fmla="*/ 1924491 h 5407244"/>
              <a:gd name="connsiteX4245" fmla="*/ 5862728 w 6737350"/>
              <a:gd name="connsiteY4245" fmla="*/ 1954694 h 5407244"/>
              <a:gd name="connsiteX4246" fmla="*/ 5896760 w 6737350"/>
              <a:gd name="connsiteY4246" fmla="*/ 1962777 h 5407244"/>
              <a:gd name="connsiteX4247" fmla="*/ 5904417 w 6737350"/>
              <a:gd name="connsiteY4247" fmla="*/ 2015101 h 5407244"/>
              <a:gd name="connsiteX4248" fmla="*/ 5926112 w 6737350"/>
              <a:gd name="connsiteY4248" fmla="*/ 1985607 h 5407244"/>
              <a:gd name="connsiteX4249" fmla="*/ 5926112 w 6737350"/>
              <a:gd name="connsiteY4249" fmla="*/ 2022900 h 5407244"/>
              <a:gd name="connsiteX4250" fmla="*/ 5926112 w 6737350"/>
              <a:gd name="connsiteY4250" fmla="*/ 2037789 h 5407244"/>
              <a:gd name="connsiteX4251" fmla="*/ 5908529 w 6737350"/>
              <a:gd name="connsiteY4251" fmla="*/ 2074799 h 5407244"/>
              <a:gd name="connsiteX4252" fmla="*/ 5934195 w 6737350"/>
              <a:gd name="connsiteY4252" fmla="*/ 2067851 h 5407244"/>
              <a:gd name="connsiteX4253" fmla="*/ 5946106 w 6737350"/>
              <a:gd name="connsiteY4253" fmla="*/ 2112660 h 5407244"/>
              <a:gd name="connsiteX4254" fmla="*/ 5971204 w 6737350"/>
              <a:gd name="connsiteY4254" fmla="*/ 2127974 h 5407244"/>
              <a:gd name="connsiteX4255" fmla="*/ 5945964 w 6737350"/>
              <a:gd name="connsiteY4255" fmla="*/ 2120175 h 5407244"/>
              <a:gd name="connsiteX4256" fmla="*/ 5928806 w 6737350"/>
              <a:gd name="connsiteY4256" fmla="*/ 2134355 h 5407244"/>
              <a:gd name="connsiteX4257" fmla="*/ 5910798 w 6737350"/>
              <a:gd name="connsiteY4257" fmla="*/ 2201285 h 5407244"/>
              <a:gd name="connsiteX4258" fmla="*/ 5907678 w 6737350"/>
              <a:gd name="connsiteY4258" fmla="*/ 2126556 h 5407244"/>
              <a:gd name="connsiteX4259" fmla="*/ 5885841 w 6737350"/>
              <a:gd name="connsiteY4259" fmla="*/ 2170939 h 5407244"/>
              <a:gd name="connsiteX4260" fmla="*/ 5902573 w 6737350"/>
              <a:gd name="connsiteY4260" fmla="*/ 2186112 h 5407244"/>
              <a:gd name="connsiteX4261" fmla="*/ 5864571 w 6737350"/>
              <a:gd name="connsiteY4261" fmla="*/ 2186112 h 5407244"/>
              <a:gd name="connsiteX4262" fmla="*/ 5882012 w 6737350"/>
              <a:gd name="connsiteY4262" fmla="*/ 2149102 h 5407244"/>
              <a:gd name="connsiteX4263" fmla="*/ 5847980 w 6737350"/>
              <a:gd name="connsiteY4263" fmla="*/ 2156192 h 5407244"/>
              <a:gd name="connsiteX4264" fmla="*/ 5877900 w 6737350"/>
              <a:gd name="connsiteY4264" fmla="*/ 2142012 h 5407244"/>
              <a:gd name="connsiteX4265" fmla="*/ 5873930 w 6737350"/>
              <a:gd name="connsiteY4265" fmla="*/ 2119608 h 5407244"/>
              <a:gd name="connsiteX4266" fmla="*/ 5886266 w 6737350"/>
              <a:gd name="connsiteY4266" fmla="*/ 2142154 h 5407244"/>
              <a:gd name="connsiteX4267" fmla="*/ 5903708 w 6737350"/>
              <a:gd name="connsiteY4267" fmla="*/ 2112518 h 5407244"/>
              <a:gd name="connsiteX4268" fmla="*/ 5865847 w 6737350"/>
              <a:gd name="connsiteY4268" fmla="*/ 2097062 h 5407244"/>
              <a:gd name="connsiteX4269" fmla="*/ 5827561 w 6737350"/>
              <a:gd name="connsiteY4269" fmla="*/ 2104010 h 5407244"/>
              <a:gd name="connsiteX4270" fmla="*/ 5827561 w 6737350"/>
              <a:gd name="connsiteY4270" fmla="*/ 2148677 h 5407244"/>
              <a:gd name="connsiteX4271" fmla="*/ 5831532 w 6737350"/>
              <a:gd name="connsiteY4271" fmla="*/ 2171081 h 5407244"/>
              <a:gd name="connsiteX4272" fmla="*/ 5848548 w 6737350"/>
              <a:gd name="connsiteY4272" fmla="*/ 2163991 h 5407244"/>
              <a:gd name="connsiteX4273" fmla="*/ 5835644 w 6737350"/>
              <a:gd name="connsiteY4273" fmla="*/ 2178171 h 5407244"/>
              <a:gd name="connsiteX4274" fmla="*/ 5872937 w 6737350"/>
              <a:gd name="connsiteY4274" fmla="*/ 2231063 h 5407244"/>
              <a:gd name="connsiteX4275" fmla="*/ 5856346 w 6737350"/>
              <a:gd name="connsiteY4275" fmla="*/ 2201001 h 5407244"/>
              <a:gd name="connsiteX4276" fmla="*/ 5881020 w 6737350"/>
              <a:gd name="connsiteY4276" fmla="*/ 2253609 h 5407244"/>
              <a:gd name="connsiteX4277" fmla="*/ 5867973 w 6737350"/>
              <a:gd name="connsiteY4277" fmla="*/ 2283103 h 5407244"/>
              <a:gd name="connsiteX4278" fmla="*/ 5871661 w 6737350"/>
              <a:gd name="connsiteY4278" fmla="*/ 2313023 h 5407244"/>
              <a:gd name="connsiteX4279" fmla="*/ 5897468 w 6737350"/>
              <a:gd name="connsiteY4279" fmla="*/ 2283529 h 5407244"/>
              <a:gd name="connsiteX4280" fmla="*/ 5930650 w 6737350"/>
              <a:gd name="connsiteY4280" fmla="*/ 2306500 h 5407244"/>
              <a:gd name="connsiteX4281" fmla="*/ 5917462 w 6737350"/>
              <a:gd name="connsiteY4281" fmla="*/ 2343652 h 5407244"/>
              <a:gd name="connsiteX4282" fmla="*/ 5900588 w 6737350"/>
              <a:gd name="connsiteY4282" fmla="*/ 2350742 h 5407244"/>
              <a:gd name="connsiteX4283" fmla="*/ 5837912 w 6737350"/>
              <a:gd name="connsiteY4283" fmla="*/ 2319971 h 5407244"/>
              <a:gd name="connsiteX4284" fmla="*/ 5867265 w 6737350"/>
              <a:gd name="connsiteY4284" fmla="*/ 2327912 h 5407244"/>
              <a:gd name="connsiteX4285" fmla="*/ 5828879 w 6737350"/>
              <a:gd name="connsiteY4285" fmla="*/ 2389230 h 5407244"/>
              <a:gd name="connsiteX4286" fmla="*/ 5828490 w 6737350"/>
              <a:gd name="connsiteY4286" fmla="*/ 2411684 h 5407244"/>
              <a:gd name="connsiteX4287" fmla="*/ 5829688 w 6737350"/>
              <a:gd name="connsiteY4287" fmla="*/ 2410138 h 5407244"/>
              <a:gd name="connsiteX4288" fmla="*/ 5839188 w 6737350"/>
              <a:gd name="connsiteY4288" fmla="*/ 2390587 h 5407244"/>
              <a:gd name="connsiteX4289" fmla="*/ 5841032 w 6737350"/>
              <a:gd name="connsiteY4289" fmla="*/ 2397819 h 5407244"/>
              <a:gd name="connsiteX4290" fmla="*/ 5847151 w 6737350"/>
              <a:gd name="connsiteY4290" fmla="*/ 2409533 h 5407244"/>
              <a:gd name="connsiteX4291" fmla="*/ 5853013 w 6737350"/>
              <a:gd name="connsiteY4291" fmla="*/ 2398706 h 5407244"/>
              <a:gd name="connsiteX4292" fmla="*/ 5908670 w 6737350"/>
              <a:gd name="connsiteY4292" fmla="*/ 2373997 h 5407244"/>
              <a:gd name="connsiteX4293" fmla="*/ 5887258 w 6737350"/>
              <a:gd name="connsiteY4293" fmla="*/ 2403633 h 5407244"/>
              <a:gd name="connsiteX4294" fmla="*/ 5912356 w 6737350"/>
              <a:gd name="connsiteY4294" fmla="*/ 2411432 h 5407244"/>
              <a:gd name="connsiteX4295" fmla="*/ 5912356 w 6737350"/>
              <a:gd name="connsiteY4295" fmla="*/ 2441210 h 5407244"/>
              <a:gd name="connsiteX4296" fmla="*/ 5908528 w 6737350"/>
              <a:gd name="connsiteY4296" fmla="*/ 2418806 h 5407244"/>
              <a:gd name="connsiteX4297" fmla="*/ 5891654 w 6737350"/>
              <a:gd name="connsiteY4297" fmla="*/ 2426038 h 5407244"/>
              <a:gd name="connsiteX4298" fmla="*/ 5896217 w 6737350"/>
              <a:gd name="connsiteY4298" fmla="*/ 2443076 h 5407244"/>
              <a:gd name="connsiteX4299" fmla="*/ 5902429 w 6737350"/>
              <a:gd name="connsiteY4299" fmla="*/ 2445358 h 5407244"/>
              <a:gd name="connsiteX4300" fmla="*/ 5904452 w 6737350"/>
              <a:gd name="connsiteY4300" fmla="*/ 2447090 h 5407244"/>
              <a:gd name="connsiteX4301" fmla="*/ 5908102 w 6737350"/>
              <a:gd name="connsiteY4301" fmla="*/ 2448726 h 5407244"/>
              <a:gd name="connsiteX4302" fmla="*/ 5907758 w 6737350"/>
              <a:gd name="connsiteY4302" fmla="*/ 2449921 h 5407244"/>
              <a:gd name="connsiteX4303" fmla="*/ 5917500 w 6737350"/>
              <a:gd name="connsiteY4303" fmla="*/ 2458263 h 5407244"/>
              <a:gd name="connsiteX4304" fmla="*/ 5919163 w 6737350"/>
              <a:gd name="connsiteY4304" fmla="*/ 2447733 h 5407244"/>
              <a:gd name="connsiteX4305" fmla="*/ 5927795 w 6737350"/>
              <a:gd name="connsiteY4305" fmla="*/ 2458315 h 5407244"/>
              <a:gd name="connsiteX4306" fmla="*/ 5927117 w 6737350"/>
              <a:gd name="connsiteY4306" fmla="*/ 2480159 h 5407244"/>
              <a:gd name="connsiteX4307" fmla="*/ 5927266 w 6737350"/>
              <a:gd name="connsiteY4307" fmla="*/ 2480153 h 5407244"/>
              <a:gd name="connsiteX4308" fmla="*/ 5920865 w 6737350"/>
              <a:gd name="connsiteY4308" fmla="*/ 2488428 h 5407244"/>
              <a:gd name="connsiteX4309" fmla="*/ 5905921 w 6737350"/>
              <a:gd name="connsiteY4309" fmla="*/ 2490581 h 5407244"/>
              <a:gd name="connsiteX4310" fmla="*/ 5922790 w 6737350"/>
              <a:gd name="connsiteY4310" fmla="*/ 2513066 h 5407244"/>
              <a:gd name="connsiteX4311" fmla="*/ 5929515 w 6737350"/>
              <a:gd name="connsiteY4311" fmla="*/ 2552523 h 5407244"/>
              <a:gd name="connsiteX4312" fmla="*/ 5894206 w 6737350"/>
              <a:gd name="connsiteY4312" fmla="*/ 2545717 h 5407244"/>
              <a:gd name="connsiteX4313" fmla="*/ 5894426 w 6737350"/>
              <a:gd name="connsiteY4313" fmla="*/ 2544438 h 5407244"/>
              <a:gd name="connsiteX4314" fmla="*/ 5881303 w 6737350"/>
              <a:gd name="connsiteY4314" fmla="*/ 2559613 h 5407244"/>
              <a:gd name="connsiteX4315" fmla="*/ 5877758 w 6737350"/>
              <a:gd name="connsiteY4315" fmla="*/ 2514805 h 5407244"/>
              <a:gd name="connsiteX4316" fmla="*/ 5798492 w 6737350"/>
              <a:gd name="connsiteY4316" fmla="*/ 2521044 h 5407244"/>
              <a:gd name="connsiteX4317" fmla="*/ 5810828 w 6737350"/>
              <a:gd name="connsiteY4317" fmla="*/ 2536216 h 5407244"/>
              <a:gd name="connsiteX4318" fmla="*/ 5795319 w 6737350"/>
              <a:gd name="connsiteY4318" fmla="*/ 2541942 h 5407244"/>
              <a:gd name="connsiteX4319" fmla="*/ 5787533 w 6737350"/>
              <a:gd name="connsiteY4319" fmla="*/ 2539770 h 5407244"/>
              <a:gd name="connsiteX4320" fmla="*/ 5787998 w 6737350"/>
              <a:gd name="connsiteY4320" fmla="*/ 2541889 h 5407244"/>
              <a:gd name="connsiteX4321" fmla="*/ 5785843 w 6737350"/>
              <a:gd name="connsiteY4321" fmla="*/ 2540155 h 5407244"/>
              <a:gd name="connsiteX4322" fmla="*/ 5777364 w 6737350"/>
              <a:gd name="connsiteY4322" fmla="*/ 2543306 h 5407244"/>
              <a:gd name="connsiteX4323" fmla="*/ 5778320 w 6737350"/>
              <a:gd name="connsiteY4323" fmla="*/ 2531581 h 5407244"/>
              <a:gd name="connsiteX4324" fmla="*/ 5775378 w 6737350"/>
              <a:gd name="connsiteY4324" fmla="*/ 2521612 h 5407244"/>
              <a:gd name="connsiteX4325" fmla="*/ 5761056 w 6737350"/>
              <a:gd name="connsiteY4325" fmla="*/ 2528755 h 5407244"/>
              <a:gd name="connsiteX4326" fmla="*/ 5754733 w 6737350"/>
              <a:gd name="connsiteY4326" fmla="*/ 2531688 h 5407244"/>
              <a:gd name="connsiteX4327" fmla="*/ 5751740 w 6737350"/>
              <a:gd name="connsiteY4327" fmla="*/ 2535051 h 5407244"/>
              <a:gd name="connsiteX4328" fmla="*/ 5748797 w 6737350"/>
              <a:gd name="connsiteY4328" fmla="*/ 2543472 h 5407244"/>
              <a:gd name="connsiteX4329" fmla="*/ 5749954 w 6737350"/>
              <a:gd name="connsiteY4329" fmla="*/ 2546522 h 5407244"/>
              <a:gd name="connsiteX4330" fmla="*/ 5781759 w 6737350"/>
              <a:gd name="connsiteY4330" fmla="*/ 2551248 h 5407244"/>
              <a:gd name="connsiteX4331" fmla="*/ 5759605 w 6737350"/>
              <a:gd name="connsiteY4331" fmla="*/ 2575973 h 5407244"/>
              <a:gd name="connsiteX4332" fmla="*/ 5758167 w 6737350"/>
              <a:gd name="connsiteY4332" fmla="*/ 2581034 h 5407244"/>
              <a:gd name="connsiteX4333" fmla="*/ 5758788 w 6737350"/>
              <a:gd name="connsiteY4333" fmla="*/ 2581025 h 5407244"/>
              <a:gd name="connsiteX4334" fmla="*/ 5766476 w 6737350"/>
              <a:gd name="connsiteY4334" fmla="*/ 2576789 h 5407244"/>
              <a:gd name="connsiteX4335" fmla="*/ 5772393 w 6737350"/>
              <a:gd name="connsiteY4335" fmla="*/ 2578898 h 5407244"/>
              <a:gd name="connsiteX4336" fmla="*/ 5777310 w 6737350"/>
              <a:gd name="connsiteY4336" fmla="*/ 2572428 h 5407244"/>
              <a:gd name="connsiteX4337" fmla="*/ 5794380 w 6737350"/>
              <a:gd name="connsiteY4337" fmla="*/ 2571524 h 5407244"/>
              <a:gd name="connsiteX4338" fmla="*/ 5775041 w 6737350"/>
              <a:gd name="connsiteY4338" fmla="*/ 2592263 h 5407244"/>
              <a:gd name="connsiteX4339" fmla="*/ 5771882 w 6737350"/>
              <a:gd name="connsiteY4339" fmla="*/ 2595848 h 5407244"/>
              <a:gd name="connsiteX4340" fmla="*/ 5781139 w 6737350"/>
              <a:gd name="connsiteY4340" fmla="*/ 2598963 h 5407244"/>
              <a:gd name="connsiteX4341" fmla="*/ 5797074 w 6737350"/>
              <a:gd name="connsiteY4341" fmla="*/ 2594496 h 5407244"/>
              <a:gd name="connsiteX4342" fmla="*/ 5802179 w 6737350"/>
              <a:gd name="connsiteY4342" fmla="*/ 2580299 h 5407244"/>
              <a:gd name="connsiteX4343" fmla="*/ 5805097 w 6737350"/>
              <a:gd name="connsiteY4343" fmla="*/ 2576586 h 5407244"/>
              <a:gd name="connsiteX4344" fmla="*/ 5801186 w 6737350"/>
              <a:gd name="connsiteY4344" fmla="*/ 2576346 h 5407244"/>
              <a:gd name="connsiteX4345" fmla="*/ 5802604 w 6737350"/>
              <a:gd name="connsiteY4345" fmla="*/ 2545433 h 5407244"/>
              <a:gd name="connsiteX4346" fmla="*/ 5815820 w 6737350"/>
              <a:gd name="connsiteY4346" fmla="*/ 2542710 h 5407244"/>
              <a:gd name="connsiteX4347" fmla="*/ 5826568 w 6737350"/>
              <a:gd name="connsiteY4347" fmla="*/ 2577905 h 5407244"/>
              <a:gd name="connsiteX4348" fmla="*/ 5813547 w 6737350"/>
              <a:gd name="connsiteY4348" fmla="*/ 2577105 h 5407244"/>
              <a:gd name="connsiteX4349" fmla="*/ 5811099 w 6737350"/>
              <a:gd name="connsiteY4349" fmla="*/ 2579680 h 5407244"/>
              <a:gd name="connsiteX4350" fmla="*/ 5805582 w 6737350"/>
              <a:gd name="connsiteY4350" fmla="*/ 2579324 h 5407244"/>
              <a:gd name="connsiteX4351" fmla="*/ 5792678 w 6737350"/>
              <a:gd name="connsiteY4351" fmla="*/ 2616475 h 5407244"/>
              <a:gd name="connsiteX4352" fmla="*/ 5838622 w 6737350"/>
              <a:gd name="connsiteY4352" fmla="*/ 2594638 h 5407244"/>
              <a:gd name="connsiteX4353" fmla="*/ 5838446 w 6737350"/>
              <a:gd name="connsiteY4353" fmla="*/ 2591566 h 5407244"/>
              <a:gd name="connsiteX4354" fmla="*/ 5836352 w 6737350"/>
              <a:gd name="connsiteY4354" fmla="*/ 2590950 h 5407244"/>
              <a:gd name="connsiteX4355" fmla="*/ 5838342 w 6737350"/>
              <a:gd name="connsiteY4355" fmla="*/ 2589732 h 5407244"/>
              <a:gd name="connsiteX4356" fmla="*/ 5835218 w 6737350"/>
              <a:gd name="connsiteY4356" fmla="*/ 2535082 h 5407244"/>
              <a:gd name="connsiteX4357" fmla="*/ 5849593 w 6737350"/>
              <a:gd name="connsiteY4357" fmla="*/ 2572145 h 5407244"/>
              <a:gd name="connsiteX4358" fmla="*/ 5847991 w 6737350"/>
              <a:gd name="connsiteY4358" fmla="*/ 2583823 h 5407244"/>
              <a:gd name="connsiteX4359" fmla="*/ 5858601 w 6737350"/>
              <a:gd name="connsiteY4359" fmla="*/ 2577326 h 5407244"/>
              <a:gd name="connsiteX4360" fmla="*/ 5936888 w 6737350"/>
              <a:gd name="connsiteY4360" fmla="*/ 2585562 h 5407244"/>
              <a:gd name="connsiteX4361" fmla="*/ 5937456 w 6737350"/>
              <a:gd name="connsiteY4361" fmla="*/ 2586129 h 5407244"/>
              <a:gd name="connsiteX4362" fmla="*/ 5859029 w 6737350"/>
              <a:gd name="connsiteY4362" fmla="*/ 2597615 h 5407244"/>
              <a:gd name="connsiteX4363" fmla="*/ 5846600 w 6737350"/>
              <a:gd name="connsiteY4363" fmla="*/ 2593962 h 5407244"/>
              <a:gd name="connsiteX4364" fmla="*/ 5846206 w 6737350"/>
              <a:gd name="connsiteY4364" fmla="*/ 2596838 h 5407244"/>
              <a:gd name="connsiteX4365" fmla="*/ 5842295 w 6737350"/>
              <a:gd name="connsiteY4365" fmla="*/ 2606951 h 5407244"/>
              <a:gd name="connsiteX4366" fmla="*/ 5844718 w 6737350"/>
              <a:gd name="connsiteY4366" fmla="*/ 2604705 h 5407244"/>
              <a:gd name="connsiteX4367" fmla="*/ 5972338 w 6737350"/>
              <a:gd name="connsiteY4367" fmla="*/ 2623280 h 5407244"/>
              <a:gd name="connsiteX4368" fmla="*/ 6036574 w 6737350"/>
              <a:gd name="connsiteY4368" fmla="*/ 2617892 h 5407244"/>
              <a:gd name="connsiteX4369" fmla="*/ 6010057 w 6737350"/>
              <a:gd name="connsiteY4369" fmla="*/ 2587121 h 5407244"/>
              <a:gd name="connsiteX4370" fmla="*/ 6074009 w 6737350"/>
              <a:gd name="connsiteY4370" fmla="*/ 2596622 h 5407244"/>
              <a:gd name="connsiteX4371" fmla="*/ 6046358 w 6737350"/>
              <a:gd name="connsiteY4371" fmla="*/ 2603145 h 5407244"/>
              <a:gd name="connsiteX4372" fmla="*/ 6146469 w 6737350"/>
              <a:gd name="connsiteY4372" fmla="*/ 2628811 h 5407244"/>
              <a:gd name="connsiteX4373" fmla="*/ 6276215 w 6737350"/>
              <a:gd name="connsiteY4373" fmla="*/ 2588256 h 5407244"/>
              <a:gd name="connsiteX4374" fmla="*/ 6349384 w 6737350"/>
              <a:gd name="connsiteY4374" fmla="*/ 2598040 h 5407244"/>
              <a:gd name="connsiteX4375" fmla="*/ 6293798 w 6737350"/>
              <a:gd name="connsiteY4375" fmla="*/ 2611227 h 5407244"/>
              <a:gd name="connsiteX4376" fmla="*/ 6368243 w 6737350"/>
              <a:gd name="connsiteY4376" fmla="*/ 2583860 h 5407244"/>
              <a:gd name="connsiteX4377" fmla="*/ 6392774 w 6737350"/>
              <a:gd name="connsiteY4377" fmla="*/ 2666955 h 5407244"/>
              <a:gd name="connsiteX4378" fmla="*/ 6411634 w 6737350"/>
              <a:gd name="connsiteY4378" fmla="*/ 2652775 h 5407244"/>
              <a:gd name="connsiteX4379" fmla="*/ 6394902 w 6737350"/>
              <a:gd name="connsiteY4379" fmla="*/ 2607257 h 5407244"/>
              <a:gd name="connsiteX4380" fmla="*/ 6420000 w 6737350"/>
              <a:gd name="connsiteY4380" fmla="*/ 2675463 h 5407244"/>
              <a:gd name="connsiteX4381" fmla="*/ 6492886 w 6737350"/>
              <a:gd name="connsiteY4381" fmla="*/ 2685814 h 5407244"/>
              <a:gd name="connsiteX4382" fmla="*/ 6474310 w 6737350"/>
              <a:gd name="connsiteY4382" fmla="*/ 2692479 h 5407244"/>
              <a:gd name="connsiteX4383" fmla="*/ 6538120 w 6737350"/>
              <a:gd name="connsiteY4383" fmla="*/ 2702547 h 5407244"/>
              <a:gd name="connsiteX4384" fmla="*/ 6554994 w 6737350"/>
              <a:gd name="connsiteY4384" fmla="*/ 2740549 h 5407244"/>
              <a:gd name="connsiteX4385" fmla="*/ 6619372 w 6737350"/>
              <a:gd name="connsiteY4385" fmla="*/ 2735586 h 5407244"/>
              <a:gd name="connsiteX4386" fmla="*/ 6616394 w 6737350"/>
              <a:gd name="connsiteY4386" fmla="*/ 2810031 h 5407244"/>
              <a:gd name="connsiteX4387" fmla="*/ 6609588 w 6737350"/>
              <a:gd name="connsiteY4387" fmla="*/ 2750050 h 5407244"/>
              <a:gd name="connsiteX4388" fmla="*/ 6552868 w 6737350"/>
              <a:gd name="connsiteY4388" fmla="*/ 2792590 h 5407244"/>
              <a:gd name="connsiteX4389" fmla="*/ 6581228 w 6737350"/>
              <a:gd name="connsiteY4389" fmla="*/ 2756289 h 5407244"/>
              <a:gd name="connsiteX4390" fmla="*/ 6298336 w 6737350"/>
              <a:gd name="connsiteY4390" fmla="*/ 2730623 h 5407244"/>
              <a:gd name="connsiteX4391" fmla="*/ 6515574 w 6737350"/>
              <a:gd name="connsiteY4391" fmla="*/ 2798545 h 5407244"/>
              <a:gd name="connsiteX4392" fmla="*/ 6433330 w 6737350"/>
              <a:gd name="connsiteY4392" fmla="*/ 2795284 h 5407244"/>
              <a:gd name="connsiteX4393" fmla="*/ 6377886 w 6737350"/>
              <a:gd name="connsiteY4393" fmla="*/ 2808046 h 5407244"/>
              <a:gd name="connsiteX4394" fmla="*/ 6579243 w 6737350"/>
              <a:gd name="connsiteY4394" fmla="*/ 2808046 h 5407244"/>
              <a:gd name="connsiteX4395" fmla="*/ 6542091 w 6737350"/>
              <a:gd name="connsiteY4395" fmla="*/ 2821517 h 5407244"/>
              <a:gd name="connsiteX4396" fmla="*/ 6587184 w 6737350"/>
              <a:gd name="connsiteY4396" fmla="*/ 2838248 h 5407244"/>
              <a:gd name="connsiteX4397" fmla="*/ 6577400 w 6737350"/>
              <a:gd name="connsiteY4397" fmla="*/ 2852428 h 5407244"/>
              <a:gd name="connsiteX4398" fmla="*/ 6412628 w 6737350"/>
              <a:gd name="connsiteY4398" fmla="*/ 2860937 h 5407244"/>
              <a:gd name="connsiteX4399" fmla="*/ 6503238 w 6737350"/>
              <a:gd name="connsiteY4399" fmla="*/ 2879371 h 5407244"/>
              <a:gd name="connsiteX4400" fmla="*/ 6556696 w 6737350"/>
              <a:gd name="connsiteY4400" fmla="*/ 2918792 h 5407244"/>
              <a:gd name="connsiteX4401" fmla="*/ 6455168 w 6737350"/>
              <a:gd name="connsiteY4401" fmla="*/ 2944741 h 5407244"/>
              <a:gd name="connsiteX4402" fmla="*/ 6463108 w 6737350"/>
              <a:gd name="connsiteY4402" fmla="*/ 2974803 h 5407244"/>
              <a:gd name="connsiteX4403" fmla="*/ 6509336 w 6737350"/>
              <a:gd name="connsiteY4403" fmla="*/ 2961757 h 5407244"/>
              <a:gd name="connsiteX4404" fmla="*/ 6563361 w 6737350"/>
              <a:gd name="connsiteY4404" fmla="*/ 2978773 h 5407244"/>
              <a:gd name="connsiteX4405" fmla="*/ 6552868 w 6737350"/>
              <a:gd name="connsiteY4405" fmla="*/ 3015783 h 5407244"/>
              <a:gd name="connsiteX4406" fmla="*/ 6554002 w 6737350"/>
              <a:gd name="connsiteY4406" fmla="*/ 2985863 h 5407244"/>
              <a:gd name="connsiteX4407" fmla="*/ 6461407 w 6737350"/>
              <a:gd name="connsiteY4407" fmla="*/ 3019612 h 5407244"/>
              <a:gd name="connsiteX4408" fmla="*/ 6506358 w 6737350"/>
              <a:gd name="connsiteY4408" fmla="*/ 3036343 h 5407244"/>
              <a:gd name="connsiteX4409" fmla="*/ 6468638 w 6737350"/>
              <a:gd name="connsiteY4409" fmla="*/ 3072219 h 5407244"/>
              <a:gd name="connsiteX4410" fmla="*/ 6548756 w 6737350"/>
              <a:gd name="connsiteY4410" fmla="*/ 3120148 h 5407244"/>
              <a:gd name="connsiteX4411" fmla="*/ 6520396 w 6737350"/>
              <a:gd name="connsiteY4411" fmla="*/ 3134328 h 5407244"/>
              <a:gd name="connsiteX4412" fmla="*/ 6494021 w 6737350"/>
              <a:gd name="connsiteY4412" fmla="*/ 3110788 h 5407244"/>
              <a:gd name="connsiteX4413" fmla="*/ 6527361 w 6737350"/>
              <a:gd name="connsiteY4413" fmla="*/ 3144519 h 5407244"/>
              <a:gd name="connsiteX4414" fmla="*/ 6555391 w 6737350"/>
              <a:gd name="connsiteY4414" fmla="*/ 3143570 h 5407244"/>
              <a:gd name="connsiteX4415" fmla="*/ 6484432 w 6737350"/>
              <a:gd name="connsiteY4415" fmla="*/ 3162341 h 5407244"/>
              <a:gd name="connsiteX4416" fmla="*/ 6410500 w 6737350"/>
              <a:gd name="connsiteY4416" fmla="*/ 3152337 h 5407244"/>
              <a:gd name="connsiteX4417" fmla="*/ 6463960 w 6737350"/>
              <a:gd name="connsiteY4417" fmla="*/ 3184384 h 5407244"/>
              <a:gd name="connsiteX4418" fmla="*/ 6536278 w 6737350"/>
              <a:gd name="connsiteY4418" fmla="*/ 3194734 h 5407244"/>
              <a:gd name="connsiteX4419" fmla="*/ 6552442 w 6737350"/>
              <a:gd name="connsiteY4419" fmla="*/ 3247625 h 5407244"/>
              <a:gd name="connsiteX4420" fmla="*/ 6598953 w 6737350"/>
              <a:gd name="connsiteY4420" fmla="*/ 3219265 h 5407244"/>
              <a:gd name="connsiteX4421" fmla="*/ 6597535 w 6737350"/>
              <a:gd name="connsiteY4421" fmla="*/ 3256559 h 5407244"/>
              <a:gd name="connsiteX4422" fmla="*/ 6597535 w 6737350"/>
              <a:gd name="connsiteY4422" fmla="*/ 3271449 h 5407244"/>
              <a:gd name="connsiteX4423" fmla="*/ 6559674 w 6737350"/>
              <a:gd name="connsiteY4423" fmla="*/ 3307323 h 5407244"/>
              <a:gd name="connsiteX4424" fmla="*/ 6614410 w 6737350"/>
              <a:gd name="connsiteY4424" fmla="*/ 3301935 h 5407244"/>
              <a:gd name="connsiteX4425" fmla="*/ 6639792 w 6737350"/>
              <a:gd name="connsiteY4425" fmla="*/ 3347736 h 5407244"/>
              <a:gd name="connsiteX4426" fmla="*/ 6693534 w 6737350"/>
              <a:gd name="connsiteY4426" fmla="*/ 3364752 h 5407244"/>
              <a:gd name="connsiteX4427" fmla="*/ 6639508 w 6737350"/>
              <a:gd name="connsiteY4427" fmla="*/ 3355110 h 5407244"/>
              <a:gd name="connsiteX4428" fmla="*/ 6602640 w 6737350"/>
              <a:gd name="connsiteY4428" fmla="*/ 3368581 h 5407244"/>
              <a:gd name="connsiteX4429" fmla="*/ 6563786 w 6737350"/>
              <a:gd name="connsiteY4429" fmla="*/ 3434376 h 5407244"/>
              <a:gd name="connsiteX4430" fmla="*/ 6557689 w 6737350"/>
              <a:gd name="connsiteY4430" fmla="*/ 3359506 h 5407244"/>
              <a:gd name="connsiteX4431" fmla="*/ 6510612 w 6737350"/>
              <a:gd name="connsiteY4431" fmla="*/ 3402046 h 5407244"/>
              <a:gd name="connsiteX4432" fmla="*/ 6546204 w 6737350"/>
              <a:gd name="connsiteY4432" fmla="*/ 3418353 h 5407244"/>
              <a:gd name="connsiteX4433" fmla="*/ 6464810 w 6737350"/>
              <a:gd name="connsiteY4433" fmla="*/ 3415233 h 5407244"/>
              <a:gd name="connsiteX4434" fmla="*/ 6502387 w 6737350"/>
              <a:gd name="connsiteY4434" fmla="*/ 3379358 h 5407244"/>
              <a:gd name="connsiteX4435" fmla="*/ 6429786 w 6737350"/>
              <a:gd name="connsiteY4435" fmla="*/ 3384037 h 5407244"/>
              <a:gd name="connsiteX4436" fmla="*/ 6493738 w 6737350"/>
              <a:gd name="connsiteY4436" fmla="*/ 3371559 h 5407244"/>
              <a:gd name="connsiteX4437" fmla="*/ 6485514 w 6737350"/>
              <a:gd name="connsiteY4437" fmla="*/ 3348871 h 5407244"/>
              <a:gd name="connsiteX4438" fmla="*/ 6511747 w 6737350"/>
              <a:gd name="connsiteY4438" fmla="*/ 3372268 h 5407244"/>
              <a:gd name="connsiteX4439" fmla="*/ 6549182 w 6737350"/>
              <a:gd name="connsiteY4439" fmla="*/ 3343908 h 5407244"/>
              <a:gd name="connsiteX4440" fmla="*/ 6468214 w 6737350"/>
              <a:gd name="connsiteY4440" fmla="*/ 3325757 h 5407244"/>
              <a:gd name="connsiteX4441" fmla="*/ 6386396 w 6737350"/>
              <a:gd name="connsiteY4441" fmla="*/ 3330153 h 5407244"/>
              <a:gd name="connsiteX4442" fmla="*/ 6384694 w 6737350"/>
              <a:gd name="connsiteY4442" fmla="*/ 3374820 h 5407244"/>
              <a:gd name="connsiteX4443" fmla="*/ 6392918 w 6737350"/>
              <a:gd name="connsiteY4443" fmla="*/ 3397508 h 5407244"/>
              <a:gd name="connsiteX4444" fmla="*/ 6429503 w 6737350"/>
              <a:gd name="connsiteY4444" fmla="*/ 3391411 h 5407244"/>
              <a:gd name="connsiteX4445" fmla="*/ 6401143 w 6737350"/>
              <a:gd name="connsiteY4445" fmla="*/ 3405591 h 5407244"/>
              <a:gd name="connsiteX4446" fmla="*/ 6480693 w 6737350"/>
              <a:gd name="connsiteY4446" fmla="*/ 3461176 h 5407244"/>
              <a:gd name="connsiteX4447" fmla="*/ 6445526 w 6737350"/>
              <a:gd name="connsiteY4447" fmla="*/ 3429839 h 5407244"/>
              <a:gd name="connsiteX4448" fmla="*/ 6497850 w 6737350"/>
              <a:gd name="connsiteY4448" fmla="*/ 3484148 h 5407244"/>
              <a:gd name="connsiteX4449" fmla="*/ 6469490 w 6737350"/>
              <a:gd name="connsiteY4449" fmla="*/ 3512508 h 5407244"/>
              <a:gd name="connsiteX4450" fmla="*/ 6477288 w 6737350"/>
              <a:gd name="connsiteY4450" fmla="*/ 3542711 h 5407244"/>
              <a:gd name="connsiteX4451" fmla="*/ 6532734 w 6737350"/>
              <a:gd name="connsiteY4451" fmla="*/ 3515060 h 5407244"/>
              <a:gd name="connsiteX4452" fmla="*/ 6603634 w 6737350"/>
              <a:gd name="connsiteY4452" fmla="*/ 3540301 h 5407244"/>
              <a:gd name="connsiteX4453" fmla="*/ 6575274 w 6737350"/>
              <a:gd name="connsiteY4453" fmla="*/ 3576460 h 5407244"/>
              <a:gd name="connsiteX4454" fmla="*/ 6538972 w 6737350"/>
              <a:gd name="connsiteY4454" fmla="*/ 3582557 h 5407244"/>
              <a:gd name="connsiteX4455" fmla="*/ 6404688 w 6737350"/>
              <a:gd name="connsiteY4455" fmla="*/ 3547391 h 5407244"/>
              <a:gd name="connsiteX4456" fmla="*/ 6467648 w 6737350"/>
              <a:gd name="connsiteY4456" fmla="*/ 3557459 h 5407244"/>
              <a:gd name="connsiteX4457" fmla="*/ 6382567 w 6737350"/>
              <a:gd name="connsiteY4457" fmla="*/ 3651189 h 5407244"/>
              <a:gd name="connsiteX4458" fmla="*/ 6327974 w 6737350"/>
              <a:gd name="connsiteY4458" fmla="*/ 3663809 h 5407244"/>
              <a:gd name="connsiteX4459" fmla="*/ 6284140 w 6737350"/>
              <a:gd name="connsiteY4459" fmla="*/ 3670367 h 5407244"/>
              <a:gd name="connsiteX4460" fmla="*/ 6266024 w 6737350"/>
              <a:gd name="connsiteY4460" fmla="*/ 3664919 h 5407244"/>
              <a:gd name="connsiteX4461" fmla="*/ 6266009 w 6737350"/>
              <a:gd name="connsiteY4461" fmla="*/ 3692754 h 5407244"/>
              <a:gd name="connsiteX4462" fmla="*/ 6277033 w 6737350"/>
              <a:gd name="connsiteY4462" fmla="*/ 3687358 h 5407244"/>
              <a:gd name="connsiteX4463" fmla="*/ 6291106 w 6737350"/>
              <a:gd name="connsiteY4463" fmla="*/ 3684938 h 5407244"/>
              <a:gd name="connsiteX4464" fmla="*/ 6290256 w 6737350"/>
              <a:gd name="connsiteY4464" fmla="*/ 3707341 h 5407244"/>
              <a:gd name="connsiteX4465" fmla="*/ 6353782 w 6737350"/>
              <a:gd name="connsiteY4465" fmla="*/ 3694721 h 5407244"/>
              <a:gd name="connsiteX4466" fmla="*/ 6555847 w 6737350"/>
              <a:gd name="connsiteY4466" fmla="*/ 3605529 h 5407244"/>
              <a:gd name="connsiteX4467" fmla="*/ 6509620 w 6737350"/>
              <a:gd name="connsiteY4467" fmla="*/ 3633889 h 5407244"/>
              <a:gd name="connsiteX4468" fmla="*/ 6563362 w 6737350"/>
              <a:gd name="connsiteY4468" fmla="*/ 3643391 h 5407244"/>
              <a:gd name="connsiteX4469" fmla="*/ 6562228 w 6737350"/>
              <a:gd name="connsiteY4469" fmla="*/ 3673169 h 5407244"/>
              <a:gd name="connsiteX4470" fmla="*/ 6554004 w 6737350"/>
              <a:gd name="connsiteY4470" fmla="*/ 3650481 h 5407244"/>
              <a:gd name="connsiteX4471" fmla="*/ 6517702 w 6737350"/>
              <a:gd name="connsiteY4471" fmla="*/ 3656578 h 5407244"/>
              <a:gd name="connsiteX4472" fmla="*/ 6552869 w 6737350"/>
              <a:gd name="connsiteY4472" fmla="*/ 3680399 h 5407244"/>
              <a:gd name="connsiteX4473" fmla="*/ 6515718 w 6737350"/>
              <a:gd name="connsiteY4473" fmla="*/ 3708759 h 5407244"/>
              <a:gd name="connsiteX4474" fmla="*/ 6561094 w 6737350"/>
              <a:gd name="connsiteY4474" fmla="*/ 3703229 h 5407244"/>
              <a:gd name="connsiteX4475" fmla="*/ 6514017 w 6737350"/>
              <a:gd name="connsiteY4475" fmla="*/ 3753568 h 5407244"/>
              <a:gd name="connsiteX4476" fmla="*/ 6558968 w 6737350"/>
              <a:gd name="connsiteY4476" fmla="*/ 3755270 h 5407244"/>
              <a:gd name="connsiteX4477" fmla="*/ 6494448 w 6737350"/>
              <a:gd name="connsiteY4477" fmla="*/ 3790153 h 5407244"/>
              <a:gd name="connsiteX4478" fmla="*/ 6487217 w 6737350"/>
              <a:gd name="connsiteY4478" fmla="*/ 3745060 h 5407244"/>
              <a:gd name="connsiteX4479" fmla="*/ 6315922 w 6737350"/>
              <a:gd name="connsiteY4479" fmla="*/ 3745769 h 5407244"/>
              <a:gd name="connsiteX4480" fmla="*/ 6342439 w 6737350"/>
              <a:gd name="connsiteY4480" fmla="*/ 3761793 h 5407244"/>
              <a:gd name="connsiteX4481" fmla="*/ 6291291 w 6737350"/>
              <a:gd name="connsiteY4481" fmla="*/ 3763627 h 5407244"/>
              <a:gd name="connsiteX4482" fmla="*/ 6286657 w 6737350"/>
              <a:gd name="connsiteY4482" fmla="*/ 3764281 h 5407244"/>
              <a:gd name="connsiteX4483" fmla="*/ 6288554 w 6737350"/>
              <a:gd name="connsiteY4483" fmla="*/ 3767892 h 5407244"/>
              <a:gd name="connsiteX4484" fmla="*/ 6284576 w 6737350"/>
              <a:gd name="connsiteY4484" fmla="*/ 3771488 h 5407244"/>
              <a:gd name="connsiteX4485" fmla="*/ 6279270 w 6737350"/>
              <a:gd name="connsiteY4485" fmla="*/ 3765323 h 5407244"/>
              <a:gd name="connsiteX4486" fmla="*/ 6270121 w 6737350"/>
              <a:gd name="connsiteY4486" fmla="*/ 3766614 h 5407244"/>
              <a:gd name="connsiteX4487" fmla="*/ 6272506 w 6737350"/>
              <a:gd name="connsiteY4487" fmla="*/ 3754003 h 5407244"/>
              <a:gd name="connsiteX4488" fmla="*/ 6267567 w 6737350"/>
              <a:gd name="connsiteY4488" fmla="*/ 3746622 h 5407244"/>
              <a:gd name="connsiteX4489" fmla="*/ 6267142 w 6737350"/>
              <a:gd name="connsiteY4489" fmla="*/ 3746764 h 5407244"/>
              <a:gd name="connsiteX4490" fmla="*/ 6268888 w 6737350"/>
              <a:gd name="connsiteY4490" fmla="*/ 3744813 h 5407244"/>
              <a:gd name="connsiteX4491" fmla="*/ 6268091 w 6737350"/>
              <a:gd name="connsiteY4491" fmla="*/ 3743441 h 5407244"/>
              <a:gd name="connsiteX4492" fmla="*/ 6258356 w 6737350"/>
              <a:gd name="connsiteY4492" fmla="*/ 3743128 h 5407244"/>
              <a:gd name="connsiteX4493" fmla="*/ 6254877 w 6737350"/>
              <a:gd name="connsiteY4493" fmla="*/ 3748486 h 5407244"/>
              <a:gd name="connsiteX4494" fmla="*/ 6232544 w 6737350"/>
              <a:gd name="connsiteY4494" fmla="*/ 3754846 h 5407244"/>
              <a:gd name="connsiteX4495" fmla="*/ 6250127 w 6737350"/>
              <a:gd name="connsiteY4495" fmla="*/ 3769026 h 5407244"/>
              <a:gd name="connsiteX4496" fmla="*/ 6253140 w 6737350"/>
              <a:gd name="connsiteY4496" fmla="*/ 3797688 h 5407244"/>
              <a:gd name="connsiteX4497" fmla="*/ 6254441 w 6737350"/>
              <a:gd name="connsiteY4497" fmla="*/ 3801565 h 5407244"/>
              <a:gd name="connsiteX4498" fmla="*/ 6269270 w 6737350"/>
              <a:gd name="connsiteY4498" fmla="*/ 3804333 h 5407244"/>
              <a:gd name="connsiteX4499" fmla="*/ 6259612 w 6737350"/>
              <a:gd name="connsiteY4499" fmla="*/ 3810640 h 5407244"/>
              <a:gd name="connsiteX4500" fmla="*/ 6254625 w 6737350"/>
              <a:gd name="connsiteY4500" fmla="*/ 3819896 h 5407244"/>
              <a:gd name="connsiteX4501" fmla="*/ 6264741 w 6737350"/>
              <a:gd name="connsiteY4501" fmla="*/ 3823589 h 5407244"/>
              <a:gd name="connsiteX4502" fmla="*/ 6313795 w 6737350"/>
              <a:gd name="connsiteY4502" fmla="*/ 3820499 h 5407244"/>
              <a:gd name="connsiteX4503" fmla="*/ 6350805 w 6737350"/>
              <a:gd name="connsiteY4503" fmla="*/ 3792139 h 5407244"/>
              <a:gd name="connsiteX4504" fmla="*/ 6332229 w 6737350"/>
              <a:gd name="connsiteY4504" fmla="*/ 3806319 h 5407244"/>
              <a:gd name="connsiteX4505" fmla="*/ 6303869 w 6737350"/>
              <a:gd name="connsiteY4505" fmla="*/ 3842619 h 5407244"/>
              <a:gd name="connsiteX4506" fmla="*/ 6403130 w 6737350"/>
              <a:gd name="connsiteY4506" fmla="*/ 3823901 h 5407244"/>
              <a:gd name="connsiteX4507" fmla="*/ 6396323 w 6737350"/>
              <a:gd name="connsiteY4507" fmla="*/ 3764061 h 5407244"/>
              <a:gd name="connsiteX4508" fmla="*/ 6402278 w 6737350"/>
              <a:gd name="connsiteY4508" fmla="*/ 3846447 h 5407244"/>
              <a:gd name="connsiteX4509" fmla="*/ 6357895 w 6737350"/>
              <a:gd name="connsiteY4509" fmla="*/ 3829715 h 5407244"/>
              <a:gd name="connsiteX4510" fmla="*/ 6357895 w 6737350"/>
              <a:gd name="connsiteY4510" fmla="*/ 3843895 h 5407244"/>
              <a:gd name="connsiteX4511" fmla="*/ 6375762 w 6737350"/>
              <a:gd name="connsiteY4511" fmla="*/ 3844604 h 5407244"/>
              <a:gd name="connsiteX4512" fmla="*/ 6366262 w 6737350"/>
              <a:gd name="connsiteY4512" fmla="*/ 3858784 h 5407244"/>
              <a:gd name="connsiteX4513" fmla="*/ 6446520 w 6737350"/>
              <a:gd name="connsiteY4513" fmla="*/ 3876934 h 5407244"/>
              <a:gd name="connsiteX4514" fmla="*/ 6383136 w 6737350"/>
              <a:gd name="connsiteY4514" fmla="*/ 3889413 h 5407244"/>
              <a:gd name="connsiteX4515" fmla="*/ 6535429 w 6737350"/>
              <a:gd name="connsiteY4515" fmla="*/ 3902742 h 5407244"/>
              <a:gd name="connsiteX4516" fmla="*/ 6354350 w 6737350"/>
              <a:gd name="connsiteY4516" fmla="*/ 3940461 h 5407244"/>
              <a:gd name="connsiteX4517" fmla="*/ 6282599 w 6737350"/>
              <a:gd name="connsiteY4517" fmla="*/ 3937910 h 5407244"/>
              <a:gd name="connsiteX4518" fmla="*/ 6318191 w 6737350"/>
              <a:gd name="connsiteY4518" fmla="*/ 3946558 h 5407244"/>
              <a:gd name="connsiteX4519" fmla="*/ 6280503 w 6737350"/>
              <a:gd name="connsiteY4519" fmla="*/ 3953305 h 5407244"/>
              <a:gd name="connsiteX4520" fmla="*/ 6278791 w 6737350"/>
              <a:gd name="connsiteY4520" fmla="*/ 3953240 h 5407244"/>
              <a:gd name="connsiteX4521" fmla="*/ 6278769 w 6737350"/>
              <a:gd name="connsiteY4521" fmla="*/ 3954643 h 5407244"/>
              <a:gd name="connsiteX4522" fmla="*/ 6278666 w 6737350"/>
              <a:gd name="connsiteY4522" fmla="*/ 3953235 h 5407244"/>
              <a:gd name="connsiteX4523" fmla="*/ 6266789 w 6737350"/>
              <a:gd name="connsiteY4523" fmla="*/ 3952784 h 5407244"/>
              <a:gd name="connsiteX4524" fmla="*/ 6270892 w 6737350"/>
              <a:gd name="connsiteY4524" fmla="*/ 3961314 h 5407244"/>
              <a:gd name="connsiteX4525" fmla="*/ 6273522 w 6737350"/>
              <a:gd name="connsiteY4525" fmla="*/ 3985413 h 5407244"/>
              <a:gd name="connsiteX4526" fmla="*/ 6272530 w 6737350"/>
              <a:gd name="connsiteY4526" fmla="*/ 3985697 h 5407244"/>
              <a:gd name="connsiteX4527" fmla="*/ 6265441 w 6737350"/>
              <a:gd name="connsiteY4527" fmla="*/ 3963133 h 5407244"/>
              <a:gd name="connsiteX4528" fmla="*/ 6256752 w 6737350"/>
              <a:gd name="connsiteY4528" fmla="*/ 3964171 h 5407244"/>
              <a:gd name="connsiteX4529" fmla="*/ 6256366 w 6737350"/>
              <a:gd name="connsiteY4529" fmla="*/ 3962725 h 5407244"/>
              <a:gd name="connsiteX4530" fmla="*/ 6256404 w 6737350"/>
              <a:gd name="connsiteY4530" fmla="*/ 3962204 h 5407244"/>
              <a:gd name="connsiteX4531" fmla="*/ 6259229 w 6737350"/>
              <a:gd name="connsiteY4531" fmla="*/ 3952496 h 5407244"/>
              <a:gd name="connsiteX4532" fmla="*/ 6257125 w 6737350"/>
              <a:gd name="connsiteY4532" fmla="*/ 3952416 h 5407244"/>
              <a:gd name="connsiteX4533" fmla="*/ 6256404 w 6737350"/>
              <a:gd name="connsiteY4533" fmla="*/ 3962204 h 5407244"/>
              <a:gd name="connsiteX4534" fmla="*/ 6255799 w 6737350"/>
              <a:gd name="connsiteY4534" fmla="*/ 3964285 h 5407244"/>
              <a:gd name="connsiteX4535" fmla="*/ 6256752 w 6737350"/>
              <a:gd name="connsiteY4535" fmla="*/ 3964171 h 5407244"/>
              <a:gd name="connsiteX4536" fmla="*/ 6260042 w 6737350"/>
              <a:gd name="connsiteY4536" fmla="*/ 3976508 h 5407244"/>
              <a:gd name="connsiteX4537" fmla="*/ 6274374 w 6737350"/>
              <a:gd name="connsiteY4537" fmla="*/ 4006542 h 5407244"/>
              <a:gd name="connsiteX4538" fmla="*/ 6270262 w 6737350"/>
              <a:gd name="connsiteY4538" fmla="*/ 4021714 h 5407244"/>
              <a:gd name="connsiteX4539" fmla="*/ 6263740 w 6737350"/>
              <a:gd name="connsiteY4539" fmla="*/ 3999593 h 5407244"/>
              <a:gd name="connsiteX4540" fmla="*/ 6272177 w 6737350"/>
              <a:gd name="connsiteY4540" fmla="*/ 4031693 h 5407244"/>
              <a:gd name="connsiteX4541" fmla="*/ 6276964 w 6737350"/>
              <a:gd name="connsiteY4541" fmla="*/ 4029400 h 5407244"/>
              <a:gd name="connsiteX4542" fmla="*/ 6271915 w 6737350"/>
              <a:gd name="connsiteY4542" fmla="*/ 4043186 h 5407244"/>
              <a:gd name="connsiteX4543" fmla="*/ 6250978 w 6737350"/>
              <a:gd name="connsiteY4543" fmla="*/ 4044402 h 5407244"/>
              <a:gd name="connsiteX4544" fmla="*/ 6263030 w 6737350"/>
              <a:gd name="connsiteY4544" fmla="*/ 4073613 h 5407244"/>
              <a:gd name="connsiteX4545" fmla="*/ 6277210 w 6737350"/>
              <a:gd name="connsiteY4545" fmla="*/ 4080278 h 5407244"/>
              <a:gd name="connsiteX4546" fmla="*/ 6283733 w 6737350"/>
              <a:gd name="connsiteY4546" fmla="*/ 4132177 h 5407244"/>
              <a:gd name="connsiteX4547" fmla="*/ 6290682 w 6737350"/>
              <a:gd name="connsiteY4547" fmla="*/ 4101831 h 5407244"/>
              <a:gd name="connsiteX4548" fmla="*/ 6292950 w 6737350"/>
              <a:gd name="connsiteY4548" fmla="*/ 4139125 h 5407244"/>
              <a:gd name="connsiteX4549" fmla="*/ 6293801 w 6737350"/>
              <a:gd name="connsiteY4549" fmla="*/ 4154014 h 5407244"/>
              <a:gd name="connsiteX4550" fmla="*/ 6294226 w 6737350"/>
              <a:gd name="connsiteY4550" fmla="*/ 4183490 h 5407244"/>
              <a:gd name="connsiteX4551" fmla="*/ 6292601 w 6737350"/>
              <a:gd name="connsiteY4551" fmla="*/ 4186070 h 5407244"/>
              <a:gd name="connsiteX4552" fmla="*/ 6298631 w 6737350"/>
              <a:gd name="connsiteY4552" fmla="*/ 4185679 h 5407244"/>
              <a:gd name="connsiteX4553" fmla="*/ 6299190 w 6737350"/>
              <a:gd name="connsiteY4553" fmla="*/ 4183650 h 5407244"/>
              <a:gd name="connsiteX4554" fmla="*/ 6299559 w 6737350"/>
              <a:gd name="connsiteY4554" fmla="*/ 4185619 h 5407244"/>
              <a:gd name="connsiteX4555" fmla="*/ 6334301 w 6737350"/>
              <a:gd name="connsiteY4555" fmla="*/ 4183366 h 5407244"/>
              <a:gd name="connsiteX4556" fmla="*/ 6391925 w 6737350"/>
              <a:gd name="connsiteY4556" fmla="*/ 4175425 h 5407244"/>
              <a:gd name="connsiteX4557" fmla="*/ 6391925 w 6737350"/>
              <a:gd name="connsiteY4557" fmla="*/ 4175708 h 5407244"/>
              <a:gd name="connsiteX4558" fmla="*/ 6310106 w 6737350"/>
              <a:gd name="connsiteY4558" fmla="*/ 4209882 h 5407244"/>
              <a:gd name="connsiteX4559" fmla="*/ 6303399 w 6737350"/>
              <a:gd name="connsiteY4559" fmla="*/ 4206214 h 5407244"/>
              <a:gd name="connsiteX4560" fmla="*/ 6307130 w 6737350"/>
              <a:gd name="connsiteY4560" fmla="*/ 4227892 h 5407244"/>
              <a:gd name="connsiteX4561" fmla="*/ 6318616 w 6737350"/>
              <a:gd name="connsiteY4561" fmla="*/ 4242072 h 5407244"/>
              <a:gd name="connsiteX4562" fmla="*/ 6307556 w 6737350"/>
              <a:gd name="connsiteY4562" fmla="*/ 4235123 h 5407244"/>
              <a:gd name="connsiteX4563" fmla="*/ 6301458 w 6737350"/>
              <a:gd name="connsiteY4563" fmla="*/ 4250438 h 5407244"/>
              <a:gd name="connsiteX4564" fmla="*/ 6298622 w 6737350"/>
              <a:gd name="connsiteY4564" fmla="*/ 4317935 h 5407244"/>
              <a:gd name="connsiteX4565" fmla="*/ 6292241 w 6737350"/>
              <a:gd name="connsiteY4565" fmla="*/ 4243631 h 5407244"/>
              <a:gd name="connsiteX4566" fmla="*/ 6286144 w 6737350"/>
              <a:gd name="connsiteY4566" fmla="*/ 4288724 h 5407244"/>
              <a:gd name="connsiteX4567" fmla="*/ 6294085 w 6737350"/>
              <a:gd name="connsiteY4567" fmla="*/ 4302904 h 5407244"/>
              <a:gd name="connsiteX4568" fmla="*/ 6278345 w 6737350"/>
              <a:gd name="connsiteY4568" fmla="*/ 4303896 h 5407244"/>
              <a:gd name="connsiteX4569" fmla="*/ 6283166 w 6737350"/>
              <a:gd name="connsiteY4569" fmla="*/ 4266319 h 5407244"/>
              <a:gd name="connsiteX4570" fmla="*/ 6268986 w 6737350"/>
              <a:gd name="connsiteY4570" fmla="*/ 4274686 h 5407244"/>
              <a:gd name="connsiteX4571" fmla="*/ 6280330 w 6737350"/>
              <a:gd name="connsiteY4571" fmla="*/ 4258946 h 5407244"/>
              <a:gd name="connsiteX4572" fmla="*/ 6277210 w 6737350"/>
              <a:gd name="connsiteY4572" fmla="*/ 4236683 h 5407244"/>
              <a:gd name="connsiteX4573" fmla="*/ 6283875 w 6737350"/>
              <a:gd name="connsiteY4573" fmla="*/ 4258662 h 5407244"/>
              <a:gd name="connsiteX4574" fmla="*/ 6289122 w 6737350"/>
              <a:gd name="connsiteY4574" fmla="*/ 4228459 h 5407244"/>
              <a:gd name="connsiteX4575" fmla="*/ 6272389 w 6737350"/>
              <a:gd name="connsiteY4575" fmla="*/ 4214279 h 5407244"/>
              <a:gd name="connsiteX4576" fmla="*/ 6257217 w 6737350"/>
              <a:gd name="connsiteY4576" fmla="*/ 4222787 h 5407244"/>
              <a:gd name="connsiteX4577" fmla="*/ 6259769 w 6737350"/>
              <a:gd name="connsiteY4577" fmla="*/ 4267312 h 5407244"/>
              <a:gd name="connsiteX4578" fmla="*/ 6262746 w 6737350"/>
              <a:gd name="connsiteY4578" fmla="*/ 4289575 h 5407244"/>
              <a:gd name="connsiteX4579" fmla="*/ 6269410 w 6737350"/>
              <a:gd name="connsiteY4579" fmla="*/ 4281776 h 5407244"/>
              <a:gd name="connsiteX4580" fmla="*/ 6265014 w 6737350"/>
              <a:gd name="connsiteY4580" fmla="*/ 4296806 h 5407244"/>
              <a:gd name="connsiteX4581" fmla="*/ 6283874 w 6737350"/>
              <a:gd name="connsiteY4581" fmla="*/ 4348138 h 5407244"/>
              <a:gd name="connsiteX4582" fmla="*/ 6275082 w 6737350"/>
              <a:gd name="connsiteY4582" fmla="*/ 4318785 h 5407244"/>
              <a:gd name="connsiteX4583" fmla="*/ 6289262 w 6737350"/>
              <a:gd name="connsiteY4583" fmla="*/ 4370259 h 5407244"/>
              <a:gd name="connsiteX4584" fmla="*/ 6285717 w 6737350"/>
              <a:gd name="connsiteY4584" fmla="*/ 4400320 h 5407244"/>
              <a:gd name="connsiteX4585" fmla="*/ 6289262 w 6737350"/>
              <a:gd name="connsiteY4585" fmla="*/ 4429957 h 5407244"/>
              <a:gd name="connsiteX4586" fmla="*/ 6298196 w 6737350"/>
              <a:gd name="connsiteY4586" fmla="*/ 4399470 h 5407244"/>
              <a:gd name="connsiteX4587" fmla="*/ 6313795 w 6737350"/>
              <a:gd name="connsiteY4587" fmla="*/ 4421023 h 5407244"/>
              <a:gd name="connsiteX4588" fmla="*/ 6310674 w 6737350"/>
              <a:gd name="connsiteY4588" fmla="*/ 4458600 h 5407244"/>
              <a:gd name="connsiteX4589" fmla="*/ 6304010 w 6737350"/>
              <a:gd name="connsiteY4589" fmla="*/ 4466541 h 5407244"/>
              <a:gd name="connsiteX4590" fmla="*/ 6275650 w 6737350"/>
              <a:gd name="connsiteY4590" fmla="*/ 4438181 h 5407244"/>
              <a:gd name="connsiteX4591" fmla="*/ 6288554 w 6737350"/>
              <a:gd name="connsiteY4591" fmla="*/ 4444846 h 5407244"/>
              <a:gd name="connsiteX4592" fmla="*/ 6278061 w 6737350"/>
              <a:gd name="connsiteY4592" fmla="*/ 4542688 h 5407244"/>
              <a:gd name="connsiteX4593" fmla="*/ 6268134 w 6737350"/>
              <a:gd name="connsiteY4593" fmla="*/ 4558144 h 5407244"/>
              <a:gd name="connsiteX4594" fmla="*/ 6251403 w 6737350"/>
              <a:gd name="connsiteY4594" fmla="*/ 4551621 h 5407244"/>
              <a:gd name="connsiteX4595" fmla="*/ 6252111 w 6737350"/>
              <a:gd name="connsiteY4595" fmla="*/ 4596430 h 5407244"/>
              <a:gd name="connsiteX4596" fmla="*/ 6262038 w 6737350"/>
              <a:gd name="connsiteY4596" fmla="*/ 4580832 h 5407244"/>
              <a:gd name="connsiteX4597" fmla="*/ 6263314 w 6737350"/>
              <a:gd name="connsiteY4597" fmla="*/ 4603236 h 5407244"/>
              <a:gd name="connsiteX4598" fmla="*/ 6275224 w 6737350"/>
              <a:gd name="connsiteY4598" fmla="*/ 4587638 h 5407244"/>
              <a:gd name="connsiteX4599" fmla="*/ 6309116 w 6737350"/>
              <a:gd name="connsiteY4599" fmla="*/ 4488378 h 5407244"/>
              <a:gd name="connsiteX4600" fmla="*/ 6301884 w 6737350"/>
              <a:gd name="connsiteY4600" fmla="*/ 4518724 h 5407244"/>
              <a:gd name="connsiteX4601" fmla="*/ 6313227 w 6737350"/>
              <a:gd name="connsiteY4601" fmla="*/ 4525388 h 5407244"/>
              <a:gd name="connsiteX4602" fmla="*/ 6314928 w 6737350"/>
              <a:gd name="connsiteY4602" fmla="*/ 4555166 h 5407244"/>
              <a:gd name="connsiteX4603" fmla="*/ 6311809 w 6737350"/>
              <a:gd name="connsiteY4603" fmla="*/ 4533045 h 5407244"/>
              <a:gd name="connsiteX4604" fmla="*/ 6305144 w 6737350"/>
              <a:gd name="connsiteY4604" fmla="*/ 4540986 h 5407244"/>
              <a:gd name="connsiteX4605" fmla="*/ 6313652 w 6737350"/>
              <a:gd name="connsiteY4605" fmla="*/ 4562823 h 5407244"/>
              <a:gd name="connsiteX4606" fmla="*/ 6308264 w 6737350"/>
              <a:gd name="connsiteY4606" fmla="*/ 4593027 h 5407244"/>
              <a:gd name="connsiteX4607" fmla="*/ 6316772 w 6737350"/>
              <a:gd name="connsiteY4607" fmla="*/ 4585086 h 5407244"/>
              <a:gd name="connsiteX4608" fmla="*/ 6310958 w 6737350"/>
              <a:gd name="connsiteY4608" fmla="*/ 4637694 h 5407244"/>
              <a:gd name="connsiteX4609" fmla="*/ 6320034 w 6737350"/>
              <a:gd name="connsiteY4609" fmla="*/ 4637694 h 5407244"/>
              <a:gd name="connsiteX4610" fmla="*/ 6309541 w 6737350"/>
              <a:gd name="connsiteY4610" fmla="*/ 4675696 h 5407244"/>
              <a:gd name="connsiteX4611" fmla="*/ 6305003 w 6737350"/>
              <a:gd name="connsiteY4611" fmla="*/ 4631171 h 5407244"/>
              <a:gd name="connsiteX4612" fmla="*/ 6270830 w 6737350"/>
              <a:gd name="connsiteY4612" fmla="*/ 4640672 h 5407244"/>
              <a:gd name="connsiteX4613" fmla="*/ 6277210 w 6737350"/>
              <a:gd name="connsiteY4613" fmla="*/ 4654852 h 5407244"/>
              <a:gd name="connsiteX4614" fmla="*/ 6263030 w 6737350"/>
              <a:gd name="connsiteY4614" fmla="*/ 4663218 h 5407244"/>
              <a:gd name="connsiteX4615" fmla="*/ 6248850 w 6737350"/>
              <a:gd name="connsiteY4615" fmla="*/ 4678816 h 5407244"/>
              <a:gd name="connsiteX4616" fmla="*/ 6244313 w 6737350"/>
              <a:gd name="connsiteY4616" fmla="*/ 4664636 h 5407244"/>
              <a:gd name="connsiteX4617" fmla="*/ 6247574 w 6737350"/>
              <a:gd name="connsiteY4617" fmla="*/ 4657120 h 5407244"/>
              <a:gd name="connsiteX4618" fmla="*/ 6236656 w 6737350"/>
              <a:gd name="connsiteY4618" fmla="*/ 4657120 h 5407244"/>
              <a:gd name="connsiteX4619" fmla="*/ 6249276 w 6737350"/>
              <a:gd name="connsiteY4619" fmla="*/ 4686331 h 5407244"/>
              <a:gd name="connsiteX4620" fmla="*/ 6247149 w 6737350"/>
              <a:gd name="connsiteY4620" fmla="*/ 4716109 h 5407244"/>
              <a:gd name="connsiteX4621" fmla="*/ 6250978 w 6737350"/>
              <a:gd name="connsiteY4621" fmla="*/ 4686189 h 5407244"/>
              <a:gd name="connsiteX4622" fmla="*/ 6265158 w 6737350"/>
              <a:gd name="connsiteY4622" fmla="*/ 4700369 h 5407244"/>
              <a:gd name="connsiteX4623" fmla="*/ 6262322 w 6737350"/>
              <a:gd name="connsiteY4623" fmla="*/ 4715258 h 5407244"/>
              <a:gd name="connsiteX4624" fmla="*/ 6275225 w 6737350"/>
              <a:gd name="connsiteY4624" fmla="*/ 4714549 h 5407244"/>
              <a:gd name="connsiteX4625" fmla="*/ 6280897 w 6737350"/>
              <a:gd name="connsiteY4625" fmla="*/ 4684488 h 5407244"/>
              <a:gd name="connsiteX4626" fmla="*/ 6278061 w 6737350"/>
              <a:gd name="connsiteY4626" fmla="*/ 4699660 h 5407244"/>
              <a:gd name="connsiteX4627" fmla="*/ 6274658 w 6737350"/>
              <a:gd name="connsiteY4627" fmla="*/ 4737096 h 5407244"/>
              <a:gd name="connsiteX4628" fmla="*/ 6293518 w 6737350"/>
              <a:gd name="connsiteY4628" fmla="*/ 4713415 h 5407244"/>
              <a:gd name="connsiteX4629" fmla="*/ 6288271 w 6737350"/>
              <a:gd name="connsiteY4629" fmla="*/ 4654143 h 5407244"/>
              <a:gd name="connsiteX4630" fmla="*/ 6294794 w 6737350"/>
              <a:gd name="connsiteY4630" fmla="*/ 4735961 h 5407244"/>
              <a:gd name="connsiteX4631" fmla="*/ 6284866 w 6737350"/>
              <a:gd name="connsiteY4631" fmla="*/ 4721781 h 5407244"/>
              <a:gd name="connsiteX4632" fmla="*/ 6285717 w 6737350"/>
              <a:gd name="connsiteY4632" fmla="*/ 4736670 h 5407244"/>
              <a:gd name="connsiteX4633" fmla="*/ 6289262 w 6737350"/>
              <a:gd name="connsiteY4633" fmla="*/ 4736670 h 5407244"/>
              <a:gd name="connsiteX4634" fmla="*/ 6288270 w 6737350"/>
              <a:gd name="connsiteY4634" fmla="*/ 4751701 h 5407244"/>
              <a:gd name="connsiteX4635" fmla="*/ 6305711 w 6737350"/>
              <a:gd name="connsiteY4635" fmla="*/ 4765881 h 5407244"/>
              <a:gd name="connsiteX4636" fmla="*/ 6293658 w 6737350"/>
              <a:gd name="connsiteY4636" fmla="*/ 4781479 h 5407244"/>
              <a:gd name="connsiteX4637" fmla="*/ 6325563 w 6737350"/>
              <a:gd name="connsiteY4637" fmla="*/ 4787009 h 5407244"/>
              <a:gd name="connsiteX4638" fmla="*/ 6291248 w 6737350"/>
              <a:gd name="connsiteY4638" fmla="*/ 4833945 h 5407244"/>
              <a:gd name="connsiteX4639" fmla="*/ 6276358 w 6737350"/>
              <a:gd name="connsiteY4639" fmla="*/ 4834796 h 5407244"/>
              <a:gd name="connsiteX4640" fmla="*/ 6284158 w 6737350"/>
              <a:gd name="connsiteY4640" fmla="*/ 4841886 h 5407244"/>
              <a:gd name="connsiteX4641" fmla="*/ 6249700 w 6737350"/>
              <a:gd name="connsiteY4641" fmla="*/ 4858618 h 5407244"/>
              <a:gd name="connsiteX4642" fmla="*/ 6251685 w 6737350"/>
              <a:gd name="connsiteY4642" fmla="*/ 4895912 h 5407244"/>
              <a:gd name="connsiteX4643" fmla="*/ 6244028 w 6737350"/>
              <a:gd name="connsiteY4643" fmla="*/ 4963550 h 5407244"/>
              <a:gd name="connsiteX4644" fmla="*/ 6236229 w 6737350"/>
              <a:gd name="connsiteY4644" fmla="*/ 4993896 h 5407244"/>
              <a:gd name="connsiteX4645" fmla="*/ 6178091 w 6737350"/>
              <a:gd name="connsiteY4645" fmla="*/ 4959296 h 5407244"/>
              <a:gd name="connsiteX4646" fmla="*/ 6178942 w 6737350"/>
              <a:gd name="connsiteY4646" fmla="*/ 4936750 h 5407244"/>
              <a:gd name="connsiteX4647" fmla="*/ 6195674 w 6737350"/>
              <a:gd name="connsiteY4647" fmla="*/ 4973476 h 5407244"/>
              <a:gd name="connsiteX4648" fmla="*/ 6215526 w 6737350"/>
              <a:gd name="connsiteY4648" fmla="*/ 4957595 h 5407244"/>
              <a:gd name="connsiteX4649" fmla="*/ 6235804 w 6737350"/>
              <a:gd name="connsiteY4649" fmla="*/ 4911652 h 5407244"/>
              <a:gd name="connsiteX4650" fmla="*/ 6243461 w 6737350"/>
              <a:gd name="connsiteY4650" fmla="*/ 4881448 h 5407244"/>
              <a:gd name="connsiteX4651" fmla="*/ 6209712 w 6737350"/>
              <a:gd name="connsiteY4651" fmla="*/ 4875634 h 5407244"/>
              <a:gd name="connsiteX4652" fmla="*/ 6238072 w 6737350"/>
              <a:gd name="connsiteY4652" fmla="*/ 4889105 h 5407244"/>
              <a:gd name="connsiteX4653" fmla="*/ 6206026 w 6737350"/>
              <a:gd name="connsiteY4653" fmla="*/ 4883292 h 5407244"/>
              <a:gd name="connsiteX4654" fmla="*/ 6173979 w 6737350"/>
              <a:gd name="connsiteY4654" fmla="*/ 4877336 h 5407244"/>
              <a:gd name="connsiteX4655" fmla="*/ 6182203 w 6737350"/>
              <a:gd name="connsiteY4655" fmla="*/ 4891516 h 5407244"/>
              <a:gd name="connsiteX4656" fmla="*/ 6165754 w 6737350"/>
              <a:gd name="connsiteY4656" fmla="*/ 4899740 h 5407244"/>
              <a:gd name="connsiteX4657" fmla="*/ 6194114 w 6737350"/>
              <a:gd name="connsiteY4657" fmla="*/ 4898464 h 5407244"/>
              <a:gd name="connsiteX4658" fmla="*/ 6161217 w 6737350"/>
              <a:gd name="connsiteY4658" fmla="*/ 4914771 h 5407244"/>
              <a:gd name="connsiteX4659" fmla="*/ 6176815 w 6737350"/>
              <a:gd name="connsiteY4659" fmla="*/ 4928951 h 5407244"/>
              <a:gd name="connsiteX4660" fmla="*/ 6168165 w 6737350"/>
              <a:gd name="connsiteY4660" fmla="*/ 4944266 h 5407244"/>
              <a:gd name="connsiteX4661" fmla="*/ 6179226 w 6737350"/>
              <a:gd name="connsiteY4661" fmla="*/ 4981134 h 5407244"/>
              <a:gd name="connsiteX4662" fmla="*/ 6166605 w 6737350"/>
              <a:gd name="connsiteY4662" fmla="*/ 4951781 h 5407244"/>
              <a:gd name="connsiteX4663" fmla="*/ 6109885 w 6737350"/>
              <a:gd name="connsiteY4663" fmla="*/ 4946818 h 5407244"/>
              <a:gd name="connsiteX4664" fmla="*/ 6113430 w 6737350"/>
              <a:gd name="connsiteY4664" fmla="*/ 4939161 h 5407244"/>
              <a:gd name="connsiteX4665" fmla="*/ 6150156 w 6737350"/>
              <a:gd name="connsiteY4665" fmla="*/ 4922712 h 5407244"/>
              <a:gd name="connsiteX4666" fmla="*/ 6154409 w 6737350"/>
              <a:gd name="connsiteY4666" fmla="*/ 4892650 h 5407244"/>
              <a:gd name="connsiteX4667" fmla="*/ 6162208 w 6737350"/>
              <a:gd name="connsiteY4667" fmla="*/ 4899740 h 5407244"/>
              <a:gd name="connsiteX4668" fmla="*/ 6164743 w 6737350"/>
              <a:gd name="connsiteY4668" fmla="*/ 4880083 h 5407244"/>
              <a:gd name="connsiteX4669" fmla="*/ 6165906 w 6737350"/>
              <a:gd name="connsiteY4669" fmla="*/ 4878044 h 5407244"/>
              <a:gd name="connsiteX4670" fmla="*/ 6172276 w 6737350"/>
              <a:gd name="connsiteY4670" fmla="*/ 4876911 h 5407244"/>
              <a:gd name="connsiteX4671" fmla="*/ 6167532 w 6737350"/>
              <a:gd name="connsiteY4671" fmla="*/ 4875194 h 5407244"/>
              <a:gd name="connsiteX4672" fmla="*/ 6165906 w 6737350"/>
              <a:gd name="connsiteY4672" fmla="*/ 4878044 h 5407244"/>
              <a:gd name="connsiteX4673" fmla="*/ 6153578 w 6737350"/>
              <a:gd name="connsiteY4673" fmla="*/ 4880236 h 5407244"/>
              <a:gd name="connsiteX4674" fmla="*/ 6106339 w 6737350"/>
              <a:gd name="connsiteY4674" fmla="*/ 4902151 h 5407244"/>
              <a:gd name="connsiteX4675" fmla="*/ 6105063 w 6737350"/>
              <a:gd name="connsiteY4675" fmla="*/ 4872373 h 5407244"/>
              <a:gd name="connsiteX4676" fmla="*/ 6090883 w 6737350"/>
              <a:gd name="connsiteY4676" fmla="*/ 4887829 h 5407244"/>
              <a:gd name="connsiteX4677" fmla="*/ 6094002 w 6737350"/>
              <a:gd name="connsiteY4677" fmla="*/ 4872798 h 5407244"/>
              <a:gd name="connsiteX4678" fmla="*/ 6025229 w 6737350"/>
              <a:gd name="connsiteY4678" fmla="*/ 4875209 h 5407244"/>
              <a:gd name="connsiteX4679" fmla="*/ 6002541 w 6737350"/>
              <a:gd name="connsiteY4679" fmla="*/ 4861029 h 5407244"/>
              <a:gd name="connsiteX4680" fmla="*/ 6007646 w 6737350"/>
              <a:gd name="connsiteY4680" fmla="*/ 4845856 h 5407244"/>
              <a:gd name="connsiteX4681" fmla="*/ 5980279 w 6737350"/>
              <a:gd name="connsiteY4681" fmla="*/ 4861596 h 5407244"/>
              <a:gd name="connsiteX4682" fmla="*/ 5988645 w 6737350"/>
              <a:gd name="connsiteY4682" fmla="*/ 4831535 h 5407244"/>
              <a:gd name="connsiteX4683" fmla="*/ 5968509 w 6737350"/>
              <a:gd name="connsiteY4683" fmla="*/ 4839617 h 5407244"/>
              <a:gd name="connsiteX4684" fmla="*/ 5974465 w 6737350"/>
              <a:gd name="connsiteY4684" fmla="*/ 4853797 h 5407244"/>
              <a:gd name="connsiteX4685" fmla="*/ 5959434 w 6737350"/>
              <a:gd name="connsiteY4685" fmla="*/ 4846849 h 5407244"/>
              <a:gd name="connsiteX4686" fmla="*/ 5921715 w 6737350"/>
              <a:gd name="connsiteY4686" fmla="*/ 4818489 h 5407244"/>
              <a:gd name="connsiteX4687" fmla="*/ 5818343 w 6737350"/>
              <a:gd name="connsiteY4687" fmla="*/ 4835221 h 5407244"/>
              <a:gd name="connsiteX4688" fmla="*/ 5824299 w 6737350"/>
              <a:gd name="connsiteY4688" fmla="*/ 4865141 h 5407244"/>
              <a:gd name="connsiteX4689" fmla="*/ 5749313 w 6737350"/>
              <a:gd name="connsiteY4689" fmla="*/ 4847965 h 5407244"/>
              <a:gd name="connsiteX4690" fmla="*/ 5747807 w 6737350"/>
              <a:gd name="connsiteY4690" fmla="*/ 4845934 h 5407244"/>
              <a:gd name="connsiteX4691" fmla="*/ 5749009 w 6737350"/>
              <a:gd name="connsiteY4691" fmla="*/ 4860070 h 5407244"/>
              <a:gd name="connsiteX4692" fmla="*/ 5747868 w 6737350"/>
              <a:gd name="connsiteY4692" fmla="*/ 4888962 h 5407244"/>
              <a:gd name="connsiteX4693" fmla="*/ 5737942 w 6737350"/>
              <a:gd name="connsiteY4693" fmla="*/ 4874782 h 5407244"/>
              <a:gd name="connsiteX4694" fmla="*/ 5738809 w 6737350"/>
              <a:gd name="connsiteY4694" fmla="*/ 4839101 h 5407244"/>
              <a:gd name="connsiteX4695" fmla="*/ 5733793 w 6737350"/>
              <a:gd name="connsiteY4695" fmla="*/ 4848115 h 5407244"/>
              <a:gd name="connsiteX4696" fmla="*/ 5695948 w 6737350"/>
              <a:gd name="connsiteY4696" fmla="*/ 4840240 h 5407244"/>
              <a:gd name="connsiteX4697" fmla="*/ 5695837 w 6737350"/>
              <a:gd name="connsiteY4697" fmla="*/ 4840271 h 5407244"/>
              <a:gd name="connsiteX4698" fmla="*/ 5696058 w 6737350"/>
              <a:gd name="connsiteY4698" fmla="*/ 4841462 h 5407244"/>
              <a:gd name="connsiteX4699" fmla="*/ 5702777 w 6737350"/>
              <a:gd name="connsiteY4699" fmla="*/ 4846425 h 5407244"/>
              <a:gd name="connsiteX4700" fmla="*/ 5693418 w 6737350"/>
              <a:gd name="connsiteY4700" fmla="*/ 4876345 h 5407244"/>
              <a:gd name="connsiteX4701" fmla="*/ 5705471 w 6737350"/>
              <a:gd name="connsiteY4701" fmla="*/ 4868688 h 5407244"/>
              <a:gd name="connsiteX4702" fmla="*/ 5693985 w 6737350"/>
              <a:gd name="connsiteY4702" fmla="*/ 4921012 h 5407244"/>
              <a:gd name="connsiteX4703" fmla="*/ 5706179 w 6737350"/>
              <a:gd name="connsiteY4703" fmla="*/ 4921012 h 5407244"/>
              <a:gd name="connsiteX4704" fmla="*/ 5689448 w 6737350"/>
              <a:gd name="connsiteY4704" fmla="*/ 4958589 h 5407244"/>
              <a:gd name="connsiteX4705" fmla="*/ 5686470 w 6737350"/>
              <a:gd name="connsiteY4705" fmla="*/ 4913780 h 5407244"/>
              <a:gd name="connsiteX4706" fmla="*/ 5640385 w 6737350"/>
              <a:gd name="connsiteY4706" fmla="*/ 4921863 h 5407244"/>
              <a:gd name="connsiteX4707" fmla="*/ 5647757 w 6737350"/>
              <a:gd name="connsiteY4707" fmla="*/ 4936043 h 5407244"/>
              <a:gd name="connsiteX4708" fmla="*/ 5628473 w 6737350"/>
              <a:gd name="connsiteY4708" fmla="*/ 4943841 h 5407244"/>
              <a:gd name="connsiteX4709" fmla="*/ 5609047 w 6737350"/>
              <a:gd name="connsiteY4709" fmla="*/ 4959014 h 5407244"/>
              <a:gd name="connsiteX4710" fmla="*/ 5604084 w 6737350"/>
              <a:gd name="connsiteY4710" fmla="*/ 4944125 h 5407244"/>
              <a:gd name="connsiteX4711" fmla="*/ 5608905 w 6737350"/>
              <a:gd name="connsiteY4711" fmla="*/ 4936610 h 5407244"/>
              <a:gd name="connsiteX4712" fmla="*/ 5594725 w 6737350"/>
              <a:gd name="connsiteY4712" fmla="*/ 4936610 h 5407244"/>
              <a:gd name="connsiteX4713" fmla="*/ 5609756 w 6737350"/>
              <a:gd name="connsiteY4713" fmla="*/ 4966246 h 5407244"/>
              <a:gd name="connsiteX4714" fmla="*/ 5605217 w 6737350"/>
              <a:gd name="connsiteY4714" fmla="*/ 4996024 h 5407244"/>
              <a:gd name="connsiteX4715" fmla="*/ 5612165 w 6737350"/>
              <a:gd name="connsiteY4715" fmla="*/ 4966246 h 5407244"/>
              <a:gd name="connsiteX4716" fmla="*/ 5629465 w 6737350"/>
              <a:gd name="connsiteY4716" fmla="*/ 4980426 h 5407244"/>
              <a:gd name="connsiteX4717" fmla="*/ 5624787 w 6737350"/>
              <a:gd name="connsiteY4717" fmla="*/ 4995315 h 5407244"/>
              <a:gd name="connsiteX4718" fmla="*/ 5641803 w 6737350"/>
              <a:gd name="connsiteY4718" fmla="*/ 4995315 h 5407244"/>
              <a:gd name="connsiteX4719" fmla="*/ 5651162 w 6737350"/>
              <a:gd name="connsiteY4719" fmla="*/ 4965536 h 5407244"/>
              <a:gd name="connsiteX4720" fmla="*/ 5646482 w 6737350"/>
              <a:gd name="connsiteY4720" fmla="*/ 4980425 h 5407244"/>
              <a:gd name="connsiteX4721" fmla="*/ 5639676 w 6737350"/>
              <a:gd name="connsiteY4721" fmla="*/ 5017860 h 5407244"/>
              <a:gd name="connsiteX4722" fmla="*/ 5666192 w 6737350"/>
              <a:gd name="connsiteY4722" fmla="*/ 4995032 h 5407244"/>
              <a:gd name="connsiteX4723" fmla="*/ 5663073 w 6737350"/>
              <a:gd name="connsiteY4723" fmla="*/ 4935476 h 5407244"/>
              <a:gd name="connsiteX4724" fmla="*/ 5666476 w 6737350"/>
              <a:gd name="connsiteY4724" fmla="*/ 5017578 h 5407244"/>
              <a:gd name="connsiteX4725" fmla="*/ 5654139 w 6737350"/>
              <a:gd name="connsiteY4725" fmla="*/ 5003398 h 5407244"/>
              <a:gd name="connsiteX4726" fmla="*/ 5654139 w 6737350"/>
              <a:gd name="connsiteY4726" fmla="*/ 5018286 h 5407244"/>
              <a:gd name="connsiteX4727" fmla="*/ 5658960 w 6737350"/>
              <a:gd name="connsiteY4727" fmla="*/ 5018286 h 5407244"/>
              <a:gd name="connsiteX4728" fmla="*/ 5656692 w 6737350"/>
              <a:gd name="connsiteY4728" fmla="*/ 5032466 h 5407244"/>
              <a:gd name="connsiteX4729" fmla="*/ 5678812 w 6737350"/>
              <a:gd name="connsiteY4729" fmla="*/ 5046646 h 5407244"/>
              <a:gd name="connsiteX4730" fmla="*/ 5661937 w 6737350"/>
              <a:gd name="connsiteY4730" fmla="*/ 5061819 h 5407244"/>
              <a:gd name="connsiteX4731" fmla="*/ 5703485 w 6737350"/>
              <a:gd name="connsiteY4731" fmla="*/ 5068626 h 5407244"/>
              <a:gd name="connsiteX4732" fmla="*/ 5655272 w 6737350"/>
              <a:gd name="connsiteY4732" fmla="*/ 5114002 h 5407244"/>
              <a:gd name="connsiteX4733" fmla="*/ 5635704 w 6737350"/>
              <a:gd name="connsiteY4733" fmla="*/ 5114002 h 5407244"/>
              <a:gd name="connsiteX4734" fmla="*/ 5645631 w 6737350"/>
              <a:gd name="connsiteY4734" fmla="*/ 5121375 h 5407244"/>
              <a:gd name="connsiteX4735" fmla="*/ 5599546 w 6737350"/>
              <a:gd name="connsiteY4735" fmla="*/ 5136832 h 5407244"/>
              <a:gd name="connsiteX4736" fmla="*/ 5599546 w 6737350"/>
              <a:gd name="connsiteY4736" fmla="*/ 5174125 h 5407244"/>
              <a:gd name="connsiteX4737" fmla="*/ 5585366 w 6737350"/>
              <a:gd name="connsiteY4737" fmla="*/ 5241480 h 5407244"/>
              <a:gd name="connsiteX4738" fmla="*/ 5573597 w 6737350"/>
              <a:gd name="connsiteY4738" fmla="*/ 5271400 h 5407244"/>
              <a:gd name="connsiteX4739" fmla="*/ 5500002 w 6737350"/>
              <a:gd name="connsiteY4739" fmla="*/ 5234956 h 5407244"/>
              <a:gd name="connsiteX4740" fmla="*/ 5502271 w 6737350"/>
              <a:gd name="connsiteY4740" fmla="*/ 5212553 h 5407244"/>
              <a:gd name="connsiteX4741" fmla="*/ 5522123 w 6737350"/>
              <a:gd name="connsiteY4741" fmla="*/ 5249562 h 5407244"/>
              <a:gd name="connsiteX4742" fmla="*/ 5548782 w 6737350"/>
              <a:gd name="connsiteY4742" fmla="*/ 5234389 h 5407244"/>
              <a:gd name="connsiteX4743" fmla="*/ 5577142 w 6737350"/>
              <a:gd name="connsiteY4743" fmla="*/ 5189297 h 5407244"/>
              <a:gd name="connsiteX4744" fmla="*/ 5589053 w 6737350"/>
              <a:gd name="connsiteY4744" fmla="*/ 5159378 h 5407244"/>
              <a:gd name="connsiteX4745" fmla="*/ 5545095 w 6737350"/>
              <a:gd name="connsiteY4745" fmla="*/ 5152430 h 5407244"/>
              <a:gd name="connsiteX4746" fmla="*/ 5581821 w 6737350"/>
              <a:gd name="connsiteY4746" fmla="*/ 5166610 h 5407244"/>
              <a:gd name="connsiteX4747" fmla="*/ 5540274 w 6737350"/>
              <a:gd name="connsiteY4747" fmla="*/ 5159662 h 5407244"/>
              <a:gd name="connsiteX4748" fmla="*/ 5498726 w 6737350"/>
              <a:gd name="connsiteY4748" fmla="*/ 5152713 h 5407244"/>
              <a:gd name="connsiteX4749" fmla="*/ 5508652 w 6737350"/>
              <a:gd name="connsiteY4749" fmla="*/ 5166893 h 5407244"/>
              <a:gd name="connsiteX4750" fmla="*/ 5486815 w 6737350"/>
              <a:gd name="connsiteY4750" fmla="*/ 5174692 h 5407244"/>
              <a:gd name="connsiteX4751" fmla="*/ 5523400 w 6737350"/>
              <a:gd name="connsiteY4751" fmla="*/ 5174692 h 5407244"/>
              <a:gd name="connsiteX4752" fmla="*/ 5479725 w 6737350"/>
              <a:gd name="connsiteY4752" fmla="*/ 5190149 h 5407244"/>
              <a:gd name="connsiteX4753" fmla="*/ 5499435 w 6737350"/>
              <a:gd name="connsiteY4753" fmla="*/ 5204329 h 5407244"/>
              <a:gd name="connsiteX4754" fmla="*/ 5487382 w 6737350"/>
              <a:gd name="connsiteY4754" fmla="*/ 5219359 h 5407244"/>
              <a:gd name="connsiteX4755" fmla="*/ 5500002 w 6737350"/>
              <a:gd name="connsiteY4755" fmla="*/ 5256511 h 5407244"/>
              <a:gd name="connsiteX4756" fmla="*/ 5484972 w 6737350"/>
              <a:gd name="connsiteY4756" fmla="*/ 5226733 h 5407244"/>
              <a:gd name="connsiteX4757" fmla="*/ 5411803 w 6737350"/>
              <a:gd name="connsiteY4757" fmla="*/ 5220351 h 5407244"/>
              <a:gd name="connsiteX4758" fmla="*/ 5416624 w 6737350"/>
              <a:gd name="connsiteY4758" fmla="*/ 5212694 h 5407244"/>
              <a:gd name="connsiteX4759" fmla="*/ 5465120 w 6737350"/>
              <a:gd name="connsiteY4759" fmla="*/ 5197237 h 5407244"/>
              <a:gd name="connsiteX4760" fmla="*/ 5472210 w 6737350"/>
              <a:gd name="connsiteY4760" fmla="*/ 5167319 h 5407244"/>
              <a:gd name="connsiteX4761" fmla="*/ 5481994 w 6737350"/>
              <a:gd name="connsiteY4761" fmla="*/ 5174691 h 5407244"/>
              <a:gd name="connsiteX4762" fmla="*/ 5486265 w 6737350"/>
              <a:gd name="connsiteY4762" fmla="*/ 5155123 h 5407244"/>
              <a:gd name="connsiteX4763" fmla="*/ 5487886 w 6737350"/>
              <a:gd name="connsiteY4763" fmla="*/ 5153101 h 5407244"/>
              <a:gd name="connsiteX4764" fmla="*/ 5496174 w 6737350"/>
              <a:gd name="connsiteY4764" fmla="*/ 5152146 h 5407244"/>
              <a:gd name="connsiteX4765" fmla="*/ 5490110 w 6737350"/>
              <a:gd name="connsiteY4765" fmla="*/ 5150325 h 5407244"/>
              <a:gd name="connsiteX4766" fmla="*/ 5487886 w 6737350"/>
              <a:gd name="connsiteY4766" fmla="*/ 5153101 h 5407244"/>
              <a:gd name="connsiteX4767" fmla="*/ 5471536 w 6737350"/>
              <a:gd name="connsiteY4767" fmla="*/ 5154984 h 5407244"/>
              <a:gd name="connsiteX4768" fmla="*/ 5408683 w 6737350"/>
              <a:gd name="connsiteY4768" fmla="*/ 5175542 h 5407244"/>
              <a:gd name="connsiteX4769" fmla="*/ 5408683 w 6737350"/>
              <a:gd name="connsiteY4769" fmla="*/ 5145764 h 5407244"/>
              <a:gd name="connsiteX4770" fmla="*/ 5389398 w 6737350"/>
              <a:gd name="connsiteY4770" fmla="*/ 5160937 h 5407244"/>
              <a:gd name="connsiteX4771" fmla="*/ 5394078 w 6737350"/>
              <a:gd name="connsiteY4771" fmla="*/ 5145906 h 5407244"/>
              <a:gd name="connsiteX4772" fmla="*/ 5303893 w 6737350"/>
              <a:gd name="connsiteY4772" fmla="*/ 5147040 h 5407244"/>
              <a:gd name="connsiteX4773" fmla="*/ 5274540 w 6737350"/>
              <a:gd name="connsiteY4773" fmla="*/ 5132860 h 5407244"/>
              <a:gd name="connsiteX4774" fmla="*/ 5281630 w 6737350"/>
              <a:gd name="connsiteY4774" fmla="*/ 5117829 h 5407244"/>
              <a:gd name="connsiteX4775" fmla="*/ 5245188 w 6737350"/>
              <a:gd name="connsiteY4775" fmla="*/ 5133144 h 5407244"/>
              <a:gd name="connsiteX4776" fmla="*/ 5257099 w 6737350"/>
              <a:gd name="connsiteY4776" fmla="*/ 5103224 h 5407244"/>
              <a:gd name="connsiteX4777" fmla="*/ 5230299 w 6737350"/>
              <a:gd name="connsiteY4777" fmla="*/ 5111023 h 5407244"/>
              <a:gd name="connsiteX4778" fmla="*/ 5237814 w 6737350"/>
              <a:gd name="connsiteY4778" fmla="*/ 5125203 h 5407244"/>
              <a:gd name="connsiteX4779" fmla="*/ 5218246 w 6737350"/>
              <a:gd name="connsiteY4779" fmla="*/ 5117971 h 5407244"/>
              <a:gd name="connsiteX4780" fmla="*/ 5169183 w 6737350"/>
              <a:gd name="connsiteY4780" fmla="*/ 5088760 h 5407244"/>
              <a:gd name="connsiteX4781" fmla="*/ 5032913 w 6737350"/>
              <a:gd name="connsiteY4781" fmla="*/ 5105351 h 5407244"/>
              <a:gd name="connsiteX4782" fmla="*/ 5040570 w 6737350"/>
              <a:gd name="connsiteY4782" fmla="*/ 5135129 h 5407244"/>
              <a:gd name="connsiteX4783" fmla="*/ 4930533 w 6737350"/>
              <a:gd name="connsiteY4783" fmla="*/ 5106769 h 5407244"/>
              <a:gd name="connsiteX4784" fmla="*/ 4855096 w 6737350"/>
              <a:gd name="connsiteY4784" fmla="*/ 5115277 h 5407244"/>
              <a:gd name="connsiteX4785" fmla="*/ 4837654 w 6737350"/>
              <a:gd name="connsiteY4785" fmla="*/ 5085641 h 5407244"/>
              <a:gd name="connsiteX4786" fmla="*/ 4806316 w 6737350"/>
              <a:gd name="connsiteY4786" fmla="*/ 5108330 h 5407244"/>
              <a:gd name="connsiteX4787" fmla="*/ 4801070 w 6737350"/>
              <a:gd name="connsiteY4787" fmla="*/ 5078551 h 5407244"/>
              <a:gd name="connsiteX4788" fmla="*/ 4794263 w 6737350"/>
              <a:gd name="connsiteY4788" fmla="*/ 5115987 h 5407244"/>
              <a:gd name="connsiteX4789" fmla="*/ 4777106 w 6737350"/>
              <a:gd name="connsiteY4789" fmla="*/ 5115987 h 5407244"/>
              <a:gd name="connsiteX4790" fmla="*/ 4768347 w 6737350"/>
              <a:gd name="connsiteY4790" fmla="*/ 5097724 h 5407244"/>
              <a:gd name="connsiteX4791" fmla="*/ 4758666 w 6737350"/>
              <a:gd name="connsiteY4791" fmla="*/ 5097096 h 5407244"/>
              <a:gd name="connsiteX4792" fmla="*/ 4761933 w 6737350"/>
              <a:gd name="connsiteY4792" fmla="*/ 5111307 h 5407244"/>
              <a:gd name="connsiteX4793" fmla="*/ 4732013 w 6737350"/>
              <a:gd name="connsiteY4793" fmla="*/ 5105351 h 5407244"/>
              <a:gd name="connsiteX4794" fmla="*/ 4734925 w 6737350"/>
              <a:gd name="connsiteY4794" fmla="*/ 5097909 h 5407244"/>
              <a:gd name="connsiteX4795" fmla="*/ 4735967 w 6737350"/>
              <a:gd name="connsiteY4795" fmla="*/ 5097370 h 5407244"/>
              <a:gd name="connsiteX4796" fmla="*/ 4723222 w 6737350"/>
              <a:gd name="connsiteY4796" fmla="*/ 5086776 h 5407244"/>
              <a:gd name="connsiteX4797" fmla="*/ 4754701 w 6737350"/>
              <a:gd name="connsiteY4797" fmla="*/ 5078835 h 5407244"/>
              <a:gd name="connsiteX4798" fmla="*/ 4754167 w 6737350"/>
              <a:gd name="connsiteY4798" fmla="*/ 5077496 h 5407244"/>
              <a:gd name="connsiteX4799" fmla="*/ 4750411 w 6737350"/>
              <a:gd name="connsiteY4799" fmla="*/ 5077648 h 5407244"/>
              <a:gd name="connsiteX4800" fmla="*/ 4718931 w 6737350"/>
              <a:gd name="connsiteY4800" fmla="*/ 5078833 h 5407244"/>
              <a:gd name="connsiteX4801" fmla="*/ 4711673 w 6737350"/>
              <a:gd name="connsiteY4801" fmla="*/ 5081451 h 5407244"/>
              <a:gd name="connsiteX4802" fmla="*/ 4712179 w 6737350"/>
              <a:gd name="connsiteY4802" fmla="*/ 5082298 h 5407244"/>
              <a:gd name="connsiteX4803" fmla="*/ 4713579 w 6737350"/>
              <a:gd name="connsiteY4803" fmla="*/ 5093866 h 5407244"/>
              <a:gd name="connsiteX4804" fmla="*/ 4694378 w 6737350"/>
              <a:gd name="connsiteY4804" fmla="*/ 5092338 h 5407244"/>
              <a:gd name="connsiteX4805" fmla="*/ 4695995 w 6737350"/>
              <a:gd name="connsiteY4805" fmla="*/ 5125063 h 5407244"/>
              <a:gd name="connsiteX4806" fmla="*/ 4664090 w 6737350"/>
              <a:gd name="connsiteY4806" fmla="*/ 5193976 h 5407244"/>
              <a:gd name="connsiteX4807" fmla="*/ 4635730 w 6737350"/>
              <a:gd name="connsiteY4807" fmla="*/ 5225314 h 5407244"/>
              <a:gd name="connsiteX4808" fmla="*/ 4545023 w 6737350"/>
              <a:gd name="connsiteY4808" fmla="*/ 5219571 h 5407244"/>
              <a:gd name="connsiteX4809" fmla="*/ 4466332 w 6737350"/>
              <a:gd name="connsiteY4809" fmla="*/ 5200162 h 5407244"/>
              <a:gd name="connsiteX4810" fmla="*/ 4463046 w 6737350"/>
              <a:gd name="connsiteY4810" fmla="*/ 5203132 h 5407244"/>
              <a:gd name="connsiteX4811" fmla="*/ 4438060 w 6737350"/>
              <a:gd name="connsiteY4811" fmla="*/ 5187878 h 5407244"/>
              <a:gd name="connsiteX4812" fmla="*/ 4439731 w 6737350"/>
              <a:gd name="connsiteY4812" fmla="*/ 5182147 h 5407244"/>
              <a:gd name="connsiteX4813" fmla="*/ 4426857 w 6737350"/>
              <a:gd name="connsiteY4813" fmla="*/ 5184759 h 5407244"/>
              <a:gd name="connsiteX4814" fmla="*/ 4458620 w 6737350"/>
              <a:gd name="connsiteY4814" fmla="*/ 5220209 h 5407244"/>
              <a:gd name="connsiteX4815" fmla="*/ 4421469 w 6737350"/>
              <a:gd name="connsiteY4815" fmla="*/ 5192558 h 5407244"/>
              <a:gd name="connsiteX4816" fmla="*/ 4243936 w 6737350"/>
              <a:gd name="connsiteY4816" fmla="*/ 5196103 h 5407244"/>
              <a:gd name="connsiteX4817" fmla="*/ 4255138 w 6737350"/>
              <a:gd name="connsiteY4817" fmla="*/ 5187737 h 5407244"/>
              <a:gd name="connsiteX4818" fmla="*/ 4372265 w 6737350"/>
              <a:gd name="connsiteY4818" fmla="*/ 5165758 h 5407244"/>
              <a:gd name="connsiteX4819" fmla="*/ 4388289 w 6737350"/>
              <a:gd name="connsiteY4819" fmla="*/ 5134846 h 5407244"/>
              <a:gd name="connsiteX4820" fmla="*/ 4412395 w 6737350"/>
              <a:gd name="connsiteY4820" fmla="*/ 5140801 h 5407244"/>
              <a:gd name="connsiteX4821" fmla="*/ 4422250 w 6737350"/>
              <a:gd name="connsiteY4821" fmla="*/ 5120772 h 5407244"/>
              <a:gd name="connsiteX4822" fmla="*/ 4428892 w 6737350"/>
              <a:gd name="connsiteY4822" fmla="*/ 5116916 h 5407244"/>
              <a:gd name="connsiteX4823" fmla="*/ 4446568 w 6737350"/>
              <a:gd name="connsiteY4823" fmla="*/ 5116270 h 5407244"/>
              <a:gd name="connsiteX4824" fmla="*/ 4431577 w 6737350"/>
              <a:gd name="connsiteY4824" fmla="*/ 5115357 h 5407244"/>
              <a:gd name="connsiteX4825" fmla="*/ 4428892 w 6737350"/>
              <a:gd name="connsiteY4825" fmla="*/ 5116916 h 5407244"/>
              <a:gd name="connsiteX4826" fmla="*/ 4412684 w 6737350"/>
              <a:gd name="connsiteY4826" fmla="*/ 5117508 h 5407244"/>
              <a:gd name="connsiteX4827" fmla="*/ 4370893 w 6737350"/>
              <a:gd name="connsiteY4827" fmla="*/ 5127873 h 5407244"/>
              <a:gd name="connsiteX4828" fmla="*/ 4347531 w 6737350"/>
              <a:gd name="connsiteY4828" fmla="*/ 5137961 h 5407244"/>
              <a:gd name="connsiteX4829" fmla="*/ 4341920 w 6737350"/>
              <a:gd name="connsiteY4829" fmla="*/ 5143919 h 5407244"/>
              <a:gd name="connsiteX4830" fmla="*/ 4344014 w 6737350"/>
              <a:gd name="connsiteY4830" fmla="*/ 5139480 h 5407244"/>
              <a:gd name="connsiteX4831" fmla="*/ 4337864 w 6737350"/>
              <a:gd name="connsiteY4831" fmla="*/ 5142135 h 5407244"/>
              <a:gd name="connsiteX4832" fmla="*/ 4323737 w 6737350"/>
              <a:gd name="connsiteY4832" fmla="*/ 5145853 h 5407244"/>
              <a:gd name="connsiteX4833" fmla="*/ 4335255 w 6737350"/>
              <a:gd name="connsiteY4833" fmla="*/ 5159517 h 5407244"/>
              <a:gd name="connsiteX4834" fmla="*/ 4316829 w 6737350"/>
              <a:gd name="connsiteY4834" fmla="*/ 5147671 h 5407244"/>
              <a:gd name="connsiteX4835" fmla="*/ 4297825 w 6737350"/>
              <a:gd name="connsiteY4835" fmla="*/ 5152673 h 5407244"/>
              <a:gd name="connsiteX4836" fmla="*/ 4235003 w 6737350"/>
              <a:gd name="connsiteY4836" fmla="*/ 5151862 h 5407244"/>
              <a:gd name="connsiteX4837" fmla="*/ 4233018 w 6737350"/>
              <a:gd name="connsiteY4837" fmla="*/ 5122084 h 5407244"/>
              <a:gd name="connsiteX4838" fmla="*/ 4186649 w 6737350"/>
              <a:gd name="connsiteY4838" fmla="*/ 5140377 h 5407244"/>
              <a:gd name="connsiteX4839" fmla="*/ 4197426 w 6737350"/>
              <a:gd name="connsiteY4839" fmla="*/ 5124637 h 5407244"/>
              <a:gd name="connsiteX4840" fmla="*/ 3978628 w 6737350"/>
              <a:gd name="connsiteY4840" fmla="*/ 5140235 h 5407244"/>
              <a:gd name="connsiteX4841" fmla="*/ 3906594 w 6737350"/>
              <a:gd name="connsiteY4841" fmla="*/ 5131018 h 5407244"/>
              <a:gd name="connsiteX4842" fmla="*/ 3923042 w 6737350"/>
              <a:gd name="connsiteY4842" fmla="*/ 5114711 h 5407244"/>
              <a:gd name="connsiteX4843" fmla="*/ 3835552 w 6737350"/>
              <a:gd name="connsiteY4843" fmla="*/ 5136690 h 5407244"/>
              <a:gd name="connsiteX4844" fmla="*/ 3862778 w 6737350"/>
              <a:gd name="connsiteY4844" fmla="*/ 5104643 h 5407244"/>
              <a:gd name="connsiteX4845" fmla="*/ 3798116 w 6737350"/>
              <a:gd name="connsiteY4845" fmla="*/ 5117405 h 5407244"/>
              <a:gd name="connsiteX4846" fmla="*/ 3817118 w 6737350"/>
              <a:gd name="connsiteY4846" fmla="*/ 5130735 h 5407244"/>
              <a:gd name="connsiteX4847" fmla="*/ 3769189 w 6737350"/>
              <a:gd name="connsiteY4847" fmla="*/ 5127047 h 5407244"/>
              <a:gd name="connsiteX4848" fmla="*/ 3648234 w 6737350"/>
              <a:gd name="connsiteY4848" fmla="*/ 5107336 h 5407244"/>
              <a:gd name="connsiteX4849" fmla="*/ 3318407 w 6737350"/>
              <a:gd name="connsiteY4849" fmla="*/ 5153280 h 5407244"/>
              <a:gd name="connsiteX4850" fmla="*/ 3338968 w 6737350"/>
              <a:gd name="connsiteY4850" fmla="*/ 5181640 h 5407244"/>
              <a:gd name="connsiteX4851" fmla="*/ 3070257 w 6737350"/>
              <a:gd name="connsiteY4851" fmla="*/ 5179513 h 5407244"/>
              <a:gd name="connsiteX4852" fmla="*/ 2887902 w 6737350"/>
              <a:gd name="connsiteY4852" fmla="*/ 5207873 h 5407244"/>
              <a:gd name="connsiteX4853" fmla="*/ 2843235 w 6737350"/>
              <a:gd name="connsiteY4853" fmla="*/ 5183058 h 5407244"/>
              <a:gd name="connsiteX4854" fmla="*/ 2769215 w 6737350"/>
              <a:gd name="connsiteY4854" fmla="*/ 5214395 h 5407244"/>
              <a:gd name="connsiteX4855" fmla="*/ 2753901 w 6737350"/>
              <a:gd name="connsiteY4855" fmla="*/ 5186035 h 5407244"/>
              <a:gd name="connsiteX4856" fmla="*/ 2740571 w 6737350"/>
              <a:gd name="connsiteY4856" fmla="*/ 5225314 h 5407244"/>
              <a:gd name="connsiteX4857" fmla="*/ 2699307 w 6737350"/>
              <a:gd name="connsiteY4857" fmla="*/ 5230277 h 5407244"/>
              <a:gd name="connsiteX4858" fmla="*/ 2565874 w 6737350"/>
              <a:gd name="connsiteY4858" fmla="*/ 5216097 h 5407244"/>
              <a:gd name="connsiteX4859" fmla="*/ 2641595 w 6737350"/>
              <a:gd name="connsiteY4859" fmla="*/ 5199081 h 5407244"/>
              <a:gd name="connsiteX4860" fmla="*/ 2627415 w 6737350"/>
              <a:gd name="connsiteY4860" fmla="*/ 5178378 h 5407244"/>
              <a:gd name="connsiteX4861" fmla="*/ 2527020 w 6737350"/>
              <a:gd name="connsiteY4861" fmla="*/ 5190998 h 5407244"/>
              <a:gd name="connsiteX4862" fmla="*/ 2543469 w 6737350"/>
              <a:gd name="connsiteY4862" fmla="*/ 5226449 h 5407244"/>
              <a:gd name="connsiteX4863" fmla="*/ 2354875 w 6737350"/>
              <a:gd name="connsiteY4863" fmla="*/ 5250980 h 5407244"/>
              <a:gd name="connsiteX4864" fmla="*/ 2350905 w 6737350"/>
              <a:gd name="connsiteY4864" fmla="*/ 5221487 h 5407244"/>
              <a:gd name="connsiteX4865" fmla="*/ 2340128 w 6737350"/>
              <a:gd name="connsiteY4865" fmla="*/ 5230420 h 5407244"/>
              <a:gd name="connsiteX4866" fmla="*/ 2343106 w 6737350"/>
              <a:gd name="connsiteY4866" fmla="*/ 5252541 h 5407244"/>
              <a:gd name="connsiteX4867" fmla="*/ 2296028 w 6737350"/>
              <a:gd name="connsiteY4867" fmla="*/ 5258922 h 5407244"/>
              <a:gd name="connsiteX4868" fmla="*/ 2293050 w 6737350"/>
              <a:gd name="connsiteY4868" fmla="*/ 5236801 h 5407244"/>
              <a:gd name="connsiteX4869" fmla="*/ 2277310 w 6737350"/>
              <a:gd name="connsiteY4869" fmla="*/ 5254101 h 5407244"/>
              <a:gd name="connsiteX4870" fmla="*/ 2228106 w 6737350"/>
              <a:gd name="connsiteY4870" fmla="*/ 5245876 h 5407244"/>
              <a:gd name="connsiteX4871" fmla="*/ 2230942 w 6737350"/>
              <a:gd name="connsiteY4871" fmla="*/ 5222905 h 5407244"/>
              <a:gd name="connsiteX4872" fmla="*/ 2208395 w 6737350"/>
              <a:gd name="connsiteY4872" fmla="*/ 5233540 h 5407244"/>
              <a:gd name="connsiteX4873" fmla="*/ 2223285 w 6737350"/>
              <a:gd name="connsiteY4873" fmla="*/ 5253959 h 5407244"/>
              <a:gd name="connsiteX4874" fmla="*/ 2230233 w 6737350"/>
              <a:gd name="connsiteY4874" fmla="*/ 5260765 h 5407244"/>
              <a:gd name="connsiteX4875" fmla="*/ 2187693 w 6737350"/>
              <a:gd name="connsiteY4875" fmla="*/ 5258922 h 5407244"/>
              <a:gd name="connsiteX4876" fmla="*/ 2205276 w 6737350"/>
              <a:gd name="connsiteY4876" fmla="*/ 5256511 h 5407244"/>
              <a:gd name="connsiteX4877" fmla="*/ 2138488 w 6737350"/>
              <a:gd name="connsiteY4877" fmla="*/ 5250839 h 5407244"/>
              <a:gd name="connsiteX4878" fmla="*/ 2174789 w 6737350"/>
              <a:gd name="connsiteY4878" fmla="*/ 5253250 h 5407244"/>
              <a:gd name="connsiteX4879" fmla="*/ 2083328 w 6737350"/>
              <a:gd name="connsiteY4879" fmla="*/ 5243607 h 5407244"/>
              <a:gd name="connsiteX4880" fmla="*/ 2119770 w 6737350"/>
              <a:gd name="connsiteY4880" fmla="*/ 5246018 h 5407244"/>
              <a:gd name="connsiteX4881" fmla="*/ 2085455 w 6737350"/>
              <a:gd name="connsiteY4881" fmla="*/ 5258213 h 5407244"/>
              <a:gd name="connsiteX4882" fmla="*/ 2107292 w 6737350"/>
              <a:gd name="connsiteY4882" fmla="*/ 5285297 h 5407244"/>
              <a:gd name="connsiteX4883" fmla="*/ 2066170 w 6737350"/>
              <a:gd name="connsiteY4883" fmla="*/ 5291110 h 5407244"/>
              <a:gd name="connsiteX4884" fmla="*/ 2037810 w 6737350"/>
              <a:gd name="connsiteY4884" fmla="*/ 5264877 h 5407244"/>
              <a:gd name="connsiteX4885" fmla="*/ 2059222 w 6737350"/>
              <a:gd name="connsiteY4885" fmla="*/ 5246869 h 5407244"/>
              <a:gd name="connsiteX4886" fmla="*/ 1993994 w 6737350"/>
              <a:gd name="connsiteY4886" fmla="*/ 5294230 h 5407244"/>
              <a:gd name="connsiteX4887" fmla="*/ 1951454 w 6737350"/>
              <a:gd name="connsiteY4887" fmla="*/ 5292812 h 5407244"/>
              <a:gd name="connsiteX4888" fmla="*/ 1975985 w 6737350"/>
              <a:gd name="connsiteY4888" fmla="*/ 5296782 h 5407244"/>
              <a:gd name="connsiteX4889" fmla="*/ 1928907 w 6737350"/>
              <a:gd name="connsiteY4889" fmla="*/ 5303873 h 5407244"/>
              <a:gd name="connsiteX4890" fmla="*/ 1947058 w 6737350"/>
              <a:gd name="connsiteY4890" fmla="*/ 5263459 h 5407244"/>
              <a:gd name="connsiteX4891" fmla="*/ 1920789 w 6737350"/>
              <a:gd name="connsiteY4891" fmla="*/ 5260092 h 5407244"/>
              <a:gd name="connsiteX4892" fmla="*/ 1920206 w 6737350"/>
              <a:gd name="connsiteY4892" fmla="*/ 5261243 h 5407244"/>
              <a:gd name="connsiteX4893" fmla="*/ 1920826 w 6737350"/>
              <a:gd name="connsiteY4893" fmla="*/ 5278631 h 5407244"/>
              <a:gd name="connsiteX4894" fmla="*/ 1911827 w 6737350"/>
              <a:gd name="connsiteY4894" fmla="*/ 5277518 h 5407244"/>
              <a:gd name="connsiteX4895" fmla="*/ 1904452 w 6737350"/>
              <a:gd name="connsiteY4895" fmla="*/ 5285430 h 5407244"/>
              <a:gd name="connsiteX4896" fmla="*/ 1911750 w 6737350"/>
              <a:gd name="connsiteY4896" fmla="*/ 5306567 h 5407244"/>
              <a:gd name="connsiteX4897" fmla="*/ 1839999 w 6737350"/>
              <a:gd name="connsiteY4897" fmla="*/ 5309686 h 5407244"/>
              <a:gd name="connsiteX4898" fmla="*/ 1813199 w 6737350"/>
              <a:gd name="connsiteY4898" fmla="*/ 5291110 h 5407244"/>
              <a:gd name="connsiteX4899" fmla="*/ 1810646 w 6737350"/>
              <a:gd name="connsiteY4899" fmla="*/ 5314082 h 5407244"/>
              <a:gd name="connsiteX4900" fmla="*/ 1878710 w 6737350"/>
              <a:gd name="connsiteY4900" fmla="*/ 5326561 h 5407244"/>
              <a:gd name="connsiteX4901" fmla="*/ 1757046 w 6737350"/>
              <a:gd name="connsiteY4901" fmla="*/ 5346272 h 5407244"/>
              <a:gd name="connsiteX4902" fmla="*/ 1648569 w 6737350"/>
              <a:gd name="connsiteY4902" fmla="*/ 5392499 h 5407244"/>
              <a:gd name="connsiteX4903" fmla="*/ 1663883 w 6737350"/>
              <a:gd name="connsiteY4903" fmla="*/ 5375057 h 5407244"/>
              <a:gd name="connsiteX4904" fmla="*/ 1598088 w 6737350"/>
              <a:gd name="connsiteY4904" fmla="*/ 5377893 h 5407244"/>
              <a:gd name="connsiteX4905" fmla="*/ 1622761 w 6737350"/>
              <a:gd name="connsiteY4905" fmla="*/ 5343719 h 5407244"/>
              <a:gd name="connsiteX4906" fmla="*/ 1607447 w 6737350"/>
              <a:gd name="connsiteY4906" fmla="*/ 5323583 h 5407244"/>
              <a:gd name="connsiteX4907" fmla="*/ 1525203 w 6737350"/>
              <a:gd name="connsiteY4907" fmla="*/ 5336770 h 5407244"/>
              <a:gd name="connsiteX4908" fmla="*/ 1565048 w 6737350"/>
              <a:gd name="connsiteY4908" fmla="*/ 5322590 h 5407244"/>
              <a:gd name="connsiteX4909" fmla="*/ 1441257 w 6737350"/>
              <a:gd name="connsiteY4909" fmla="*/ 5267146 h 5407244"/>
              <a:gd name="connsiteX4910" fmla="*/ 1437712 w 6737350"/>
              <a:gd name="connsiteY4910" fmla="*/ 5282886 h 5407244"/>
              <a:gd name="connsiteX4911" fmla="*/ 1457209 w 6737350"/>
              <a:gd name="connsiteY4911" fmla="*/ 5296198 h 5407244"/>
              <a:gd name="connsiteX4912" fmla="*/ 1465878 w 6737350"/>
              <a:gd name="connsiteY4912" fmla="*/ 5300465 h 5407244"/>
              <a:gd name="connsiteX4913" fmla="*/ 1470877 w 6737350"/>
              <a:gd name="connsiteY4913" fmla="*/ 5299474 h 5407244"/>
              <a:gd name="connsiteX4914" fmla="*/ 1493440 w 6737350"/>
              <a:gd name="connsiteY4914" fmla="*/ 5297347 h 5407244"/>
              <a:gd name="connsiteX4915" fmla="*/ 1485881 w 6737350"/>
              <a:gd name="connsiteY4915" fmla="*/ 5306168 h 5407244"/>
              <a:gd name="connsiteX4916" fmla="*/ 1476347 w 6737350"/>
              <a:gd name="connsiteY4916" fmla="*/ 5307910 h 5407244"/>
              <a:gd name="connsiteX4917" fmla="*/ 1467791 w 6737350"/>
              <a:gd name="connsiteY4917" fmla="*/ 5315673 h 5407244"/>
              <a:gd name="connsiteX4918" fmla="*/ 1419136 w 6737350"/>
              <a:gd name="connsiteY4918" fmla="*/ 5316351 h 5407244"/>
              <a:gd name="connsiteX4919" fmla="*/ 1447496 w 6737350"/>
              <a:gd name="connsiteY4919" fmla="*/ 5304014 h 5407244"/>
              <a:gd name="connsiteX4920" fmla="*/ 1391769 w 6737350"/>
              <a:gd name="connsiteY4920" fmla="*/ 5260482 h 5407244"/>
              <a:gd name="connsiteX4921" fmla="*/ 1350647 w 6737350"/>
              <a:gd name="connsiteY4921" fmla="*/ 5267430 h 5407244"/>
              <a:gd name="connsiteX4922" fmla="*/ 1359864 w 6737350"/>
              <a:gd name="connsiteY4922" fmla="*/ 5250697 h 5407244"/>
              <a:gd name="connsiteX4923" fmla="*/ 1319876 w 6737350"/>
              <a:gd name="connsiteY4923" fmla="*/ 5264877 h 5407244"/>
              <a:gd name="connsiteX4924" fmla="*/ 1406374 w 6737350"/>
              <a:gd name="connsiteY4924" fmla="*/ 5310821 h 5407244"/>
              <a:gd name="connsiteX4925" fmla="*/ 1057687 w 6737350"/>
              <a:gd name="connsiteY4925" fmla="*/ 5258071 h 5407244"/>
              <a:gd name="connsiteX4926" fmla="*/ 939001 w 6737350"/>
              <a:gd name="connsiteY4926" fmla="*/ 5241339 h 5407244"/>
              <a:gd name="connsiteX4927" fmla="*/ 885968 w 6737350"/>
              <a:gd name="connsiteY4927" fmla="*/ 5251265 h 5407244"/>
              <a:gd name="connsiteX4928" fmla="*/ 912591 w 6737350"/>
              <a:gd name="connsiteY4928" fmla="*/ 5232458 h 5407244"/>
              <a:gd name="connsiteX4929" fmla="*/ 922610 w 6737350"/>
              <a:gd name="connsiteY4929" fmla="*/ 5228909 h 5407244"/>
              <a:gd name="connsiteX4930" fmla="*/ 918037 w 6737350"/>
              <a:gd name="connsiteY4930" fmla="*/ 5229637 h 5407244"/>
              <a:gd name="connsiteX4931" fmla="*/ 927179 w 6737350"/>
              <a:gd name="connsiteY4931" fmla="*/ 5219463 h 5407244"/>
              <a:gd name="connsiteX4932" fmla="*/ 933802 w 6737350"/>
              <a:gd name="connsiteY4932" fmla="*/ 5222636 h 5407244"/>
              <a:gd name="connsiteX4933" fmla="*/ 934299 w 6737350"/>
              <a:gd name="connsiteY4933" fmla="*/ 5224768 h 5407244"/>
              <a:gd name="connsiteX4934" fmla="*/ 945249 w 6737350"/>
              <a:gd name="connsiteY4934" fmla="*/ 5220889 h 5407244"/>
              <a:gd name="connsiteX4935" fmla="*/ 941251 w 6737350"/>
              <a:gd name="connsiteY4935" fmla="*/ 5214774 h 5407244"/>
              <a:gd name="connsiteX4936" fmla="*/ 937017 w 6737350"/>
              <a:gd name="connsiteY4936" fmla="*/ 5209716 h 5407244"/>
              <a:gd name="connsiteX4937" fmla="*/ 943965 w 6737350"/>
              <a:gd name="connsiteY4937" fmla="*/ 5209007 h 5407244"/>
              <a:gd name="connsiteX4938" fmla="*/ 917165 w 6737350"/>
              <a:gd name="connsiteY4938" fmla="*/ 5196670 h 5407244"/>
              <a:gd name="connsiteX4939" fmla="*/ 931345 w 6737350"/>
              <a:gd name="connsiteY4939" fmla="*/ 5202768 h 5407244"/>
              <a:gd name="connsiteX4940" fmla="*/ 894477 w 6737350"/>
              <a:gd name="connsiteY4940" fmla="*/ 5183908 h 5407244"/>
              <a:gd name="connsiteX4941" fmla="*/ 908657 w 6737350"/>
              <a:gd name="connsiteY4941" fmla="*/ 5190006 h 5407244"/>
              <a:gd name="connsiteX4942" fmla="*/ 895469 w 6737350"/>
              <a:gd name="connsiteY4942" fmla="*/ 5198655 h 5407244"/>
              <a:gd name="connsiteX4943" fmla="*/ 905253 w 6737350"/>
              <a:gd name="connsiteY4943" fmla="*/ 5227724 h 5407244"/>
              <a:gd name="connsiteX4944" fmla="*/ 888946 w 6737350"/>
              <a:gd name="connsiteY4944" fmla="*/ 5229283 h 5407244"/>
              <a:gd name="connsiteX4945" fmla="*/ 877035 w 6737350"/>
              <a:gd name="connsiteY4945" fmla="*/ 5200923 h 5407244"/>
              <a:gd name="connsiteX4946" fmla="*/ 884834 w 6737350"/>
              <a:gd name="connsiteY4946" fmla="*/ 5185325 h 5407244"/>
              <a:gd name="connsiteX4947" fmla="*/ 860444 w 6737350"/>
              <a:gd name="connsiteY4947" fmla="*/ 5225029 h 5407244"/>
              <a:gd name="connsiteX4948" fmla="*/ 843570 w 6737350"/>
              <a:gd name="connsiteY4948" fmla="*/ 5218932 h 5407244"/>
              <a:gd name="connsiteX4949" fmla="*/ 853496 w 6737350"/>
              <a:gd name="connsiteY4949" fmla="*/ 5225596 h 5407244"/>
              <a:gd name="connsiteX4950" fmla="*/ 834920 w 6737350"/>
              <a:gd name="connsiteY4950" fmla="*/ 5227298 h 5407244"/>
              <a:gd name="connsiteX4951" fmla="*/ 841018 w 6737350"/>
              <a:gd name="connsiteY4951" fmla="*/ 5189295 h 5407244"/>
              <a:gd name="connsiteX4952" fmla="*/ 794082 w 6737350"/>
              <a:gd name="connsiteY4952" fmla="*/ 5185750 h 5407244"/>
              <a:gd name="connsiteX4953" fmla="*/ 827688 w 6737350"/>
              <a:gd name="connsiteY4953" fmla="*/ 5197945 h 5407244"/>
              <a:gd name="connsiteX4954" fmla="*/ 827688 w 6737350"/>
              <a:gd name="connsiteY4954" fmla="*/ 5227865 h 5407244"/>
              <a:gd name="connsiteX4955" fmla="*/ 799328 w 6737350"/>
              <a:gd name="connsiteY4955" fmla="*/ 5222760 h 5407244"/>
              <a:gd name="connsiteX4956" fmla="*/ 788126 w 6737350"/>
              <a:gd name="connsiteY4956" fmla="*/ 5201348 h 5407244"/>
              <a:gd name="connsiteX4957" fmla="*/ 788126 w 6737350"/>
              <a:gd name="connsiteY4957" fmla="*/ 5223753 h 5407244"/>
              <a:gd name="connsiteX4958" fmla="*/ 796351 w 6737350"/>
              <a:gd name="connsiteY4958" fmla="*/ 5235446 h 5407244"/>
              <a:gd name="connsiteX4959" fmla="*/ 797650 w 6737350"/>
              <a:gd name="connsiteY4959" fmla="*/ 5236027 h 5407244"/>
              <a:gd name="connsiteX4960" fmla="*/ 816770 w 6737350"/>
              <a:gd name="connsiteY4960" fmla="*/ 5230703 h 5407244"/>
              <a:gd name="connsiteX4961" fmla="*/ 809902 w 6737350"/>
              <a:gd name="connsiteY4961" fmla="*/ 5243862 h 5407244"/>
              <a:gd name="connsiteX4962" fmla="*/ 816202 w 6737350"/>
              <a:gd name="connsiteY4962" fmla="*/ 5246583 h 5407244"/>
              <a:gd name="connsiteX4963" fmla="*/ 808720 w 6737350"/>
              <a:gd name="connsiteY4963" fmla="*/ 5247725 h 5407244"/>
              <a:gd name="connsiteX4964" fmla="*/ 809531 w 6737350"/>
              <a:gd name="connsiteY4964" fmla="*/ 5252897 h 5407244"/>
              <a:gd name="connsiteX4965" fmla="*/ 821024 w 6737350"/>
              <a:gd name="connsiteY4965" fmla="*/ 5252823 h 5407244"/>
              <a:gd name="connsiteX4966" fmla="*/ 802678 w 6737350"/>
              <a:gd name="connsiteY4966" fmla="*/ 5252079 h 5407244"/>
              <a:gd name="connsiteX4967" fmla="*/ 798595 w 6737350"/>
              <a:gd name="connsiteY4967" fmla="*/ 5249272 h 5407244"/>
              <a:gd name="connsiteX4968" fmla="*/ 793831 w 6737350"/>
              <a:gd name="connsiteY4968" fmla="*/ 5249999 h 5407244"/>
              <a:gd name="connsiteX4969" fmla="*/ 725734 w 6737350"/>
              <a:gd name="connsiteY4969" fmla="*/ 5284018 h 5407244"/>
              <a:gd name="connsiteX4970" fmla="*/ 731548 w 6737350"/>
              <a:gd name="connsiteY4970" fmla="*/ 5268562 h 5407244"/>
              <a:gd name="connsiteX4971" fmla="*/ 705457 w 6737350"/>
              <a:gd name="connsiteY4971" fmla="*/ 5263173 h 5407244"/>
              <a:gd name="connsiteX4972" fmla="*/ 714674 w 6737350"/>
              <a:gd name="connsiteY4972" fmla="*/ 5232403 h 5407244"/>
              <a:gd name="connsiteX4973" fmla="*/ 708293 w 6737350"/>
              <a:gd name="connsiteY4973" fmla="*/ 5210565 h 5407244"/>
              <a:gd name="connsiteX4974" fmla="*/ 675962 w 6737350"/>
              <a:gd name="connsiteY4974" fmla="*/ 5213118 h 5407244"/>
              <a:gd name="connsiteX4975" fmla="*/ 691560 w 6737350"/>
              <a:gd name="connsiteY4975" fmla="*/ 5204468 h 5407244"/>
              <a:gd name="connsiteX4976" fmla="*/ 642072 w 6737350"/>
              <a:gd name="connsiteY4976" fmla="*/ 5133568 h 5407244"/>
              <a:gd name="connsiteX4977" fmla="*/ 640937 w 6737350"/>
              <a:gd name="connsiteY4977" fmla="*/ 5148741 h 5407244"/>
              <a:gd name="connsiteX4978" fmla="*/ 656961 w 6737350"/>
              <a:gd name="connsiteY4978" fmla="*/ 5177101 h 5407244"/>
              <a:gd name="connsiteX4979" fmla="*/ 633847 w 6737350"/>
              <a:gd name="connsiteY4979" fmla="*/ 5178660 h 5407244"/>
              <a:gd name="connsiteX4980" fmla="*/ 644908 w 6737350"/>
              <a:gd name="connsiteY4980" fmla="*/ 5170436 h 5407244"/>
              <a:gd name="connsiteX4981" fmla="*/ 622645 w 6737350"/>
              <a:gd name="connsiteY4981" fmla="*/ 5119672 h 5407244"/>
              <a:gd name="connsiteX4982" fmla="*/ 606480 w 6737350"/>
              <a:gd name="connsiteY4982" fmla="*/ 5120806 h 5407244"/>
              <a:gd name="connsiteX4983" fmla="*/ 610025 w 6737350"/>
              <a:gd name="connsiteY4983" fmla="*/ 5105633 h 5407244"/>
              <a:gd name="connsiteX4984" fmla="*/ 594569 w 6737350"/>
              <a:gd name="connsiteY4984" fmla="*/ 5114141 h 5407244"/>
              <a:gd name="connsiteX4985" fmla="*/ 628743 w 6737350"/>
              <a:gd name="connsiteY4985" fmla="*/ 5170861 h 5407244"/>
              <a:gd name="connsiteX4986" fmla="*/ 492473 w 6737350"/>
              <a:gd name="connsiteY4986" fmla="*/ 5067915 h 5407244"/>
              <a:gd name="connsiteX4987" fmla="*/ 446813 w 6737350"/>
              <a:gd name="connsiteY4987" fmla="*/ 5033315 h 5407244"/>
              <a:gd name="connsiteX4988" fmla="*/ 426252 w 6737350"/>
              <a:gd name="connsiteY4988" fmla="*/ 5034450 h 5407244"/>
              <a:gd name="connsiteX4989" fmla="*/ 468792 w 6737350"/>
              <a:gd name="connsiteY4989" fmla="*/ 4979715 h 5407244"/>
              <a:gd name="connsiteX4990" fmla="*/ 593860 w 6737350"/>
              <a:gd name="connsiteY4990" fmla="*/ 5038704 h 5407244"/>
              <a:gd name="connsiteX4991" fmla="*/ 551320 w 6737350"/>
              <a:gd name="connsiteY4991" fmla="*/ 5011762 h 5407244"/>
              <a:gd name="connsiteX4992" fmla="*/ 553482 w 6737350"/>
              <a:gd name="connsiteY4992" fmla="*/ 4990953 h 5407244"/>
              <a:gd name="connsiteX4993" fmla="*/ 551656 w 6737350"/>
              <a:gd name="connsiteY4993" fmla="*/ 4985423 h 5407244"/>
              <a:gd name="connsiteX4994" fmla="*/ 556708 w 6737350"/>
              <a:gd name="connsiteY4994" fmla="*/ 4989074 h 5407244"/>
              <a:gd name="connsiteX4995" fmla="*/ 551280 w 6737350"/>
              <a:gd name="connsiteY4995" fmla="*/ 4984284 h 5407244"/>
              <a:gd name="connsiteX4996" fmla="*/ 551656 w 6737350"/>
              <a:gd name="connsiteY4996" fmla="*/ 4985423 h 5407244"/>
              <a:gd name="connsiteX4997" fmla="*/ 500981 w 6737350"/>
              <a:gd name="connsiteY4997" fmla="*/ 4948802 h 5407244"/>
              <a:gd name="connsiteX4998" fmla="*/ 513317 w 6737350"/>
              <a:gd name="connsiteY4998" fmla="*/ 4962982 h 5407244"/>
              <a:gd name="connsiteX4999" fmla="*/ 470777 w 6737350"/>
              <a:gd name="connsiteY4999" fmla="*/ 4913211 h 5407244"/>
              <a:gd name="connsiteX5000" fmla="*/ 437880 w 6737350"/>
              <a:gd name="connsiteY5000" fmla="*/ 4892791 h 5407244"/>
              <a:gd name="connsiteX5001" fmla="*/ 441992 w 6737350"/>
              <a:gd name="connsiteY5001" fmla="*/ 4885134 h 5407244"/>
              <a:gd name="connsiteX5002" fmla="*/ 417744 w 6737350"/>
              <a:gd name="connsiteY5002" fmla="*/ 4856774 h 5407244"/>
              <a:gd name="connsiteX5003" fmla="*/ 412214 w 6737350"/>
              <a:gd name="connsiteY5003" fmla="*/ 4879462 h 5407244"/>
              <a:gd name="connsiteX5004" fmla="*/ 415050 w 6737350"/>
              <a:gd name="connsiteY5004" fmla="*/ 4849542 h 5407244"/>
              <a:gd name="connsiteX5005" fmla="*/ 397467 w 6737350"/>
              <a:gd name="connsiteY5005" fmla="*/ 4857909 h 5407244"/>
              <a:gd name="connsiteX5006" fmla="*/ 403848 w 6737350"/>
              <a:gd name="connsiteY5006" fmla="*/ 4850110 h 5407244"/>
              <a:gd name="connsiteX5007" fmla="*/ 364711 w 6737350"/>
              <a:gd name="connsiteY5007" fmla="*/ 4792397 h 5407244"/>
              <a:gd name="connsiteX5008" fmla="*/ 379883 w 6737350"/>
              <a:gd name="connsiteY5008" fmla="*/ 4784172 h 5407244"/>
              <a:gd name="connsiteX5009" fmla="*/ 367121 w 6737350"/>
              <a:gd name="connsiteY5009" fmla="*/ 4754820 h 5407244"/>
              <a:gd name="connsiteX5010" fmla="*/ 382719 w 6737350"/>
              <a:gd name="connsiteY5010" fmla="*/ 4754111 h 5407244"/>
              <a:gd name="connsiteX5011" fmla="*/ 368539 w 6737350"/>
              <a:gd name="connsiteY5011" fmla="*/ 4739931 h 5407244"/>
              <a:gd name="connsiteX5012" fmla="*/ 369957 w 6737350"/>
              <a:gd name="connsiteY5012" fmla="*/ 4724900 h 5407244"/>
              <a:gd name="connsiteX5013" fmla="*/ 422140 w 6737350"/>
              <a:gd name="connsiteY5013" fmla="*/ 4699660 h 5407244"/>
              <a:gd name="connsiteX5014" fmla="*/ 411505 w 6737350"/>
              <a:gd name="connsiteY5014" fmla="*/ 4670307 h 5407244"/>
              <a:gd name="connsiteX5015" fmla="*/ 405266 w 6737350"/>
              <a:gd name="connsiteY5015" fmla="*/ 4678106 h 5407244"/>
              <a:gd name="connsiteX5016" fmla="*/ 373219 w 6737350"/>
              <a:gd name="connsiteY5016" fmla="*/ 4620110 h 5407244"/>
              <a:gd name="connsiteX5017" fmla="*/ 359039 w 6737350"/>
              <a:gd name="connsiteY5017" fmla="*/ 4643365 h 5407244"/>
              <a:gd name="connsiteX5018" fmla="*/ 350814 w 6737350"/>
              <a:gd name="connsiteY5018" fmla="*/ 4613871 h 5407244"/>
              <a:gd name="connsiteX5019" fmla="*/ 388817 w 6737350"/>
              <a:gd name="connsiteY5019" fmla="*/ 4581965 h 5407244"/>
              <a:gd name="connsiteX5020" fmla="*/ 368256 w 6737350"/>
              <a:gd name="connsiteY5020" fmla="*/ 4567785 h 5407244"/>
              <a:gd name="connsiteX5021" fmla="*/ 379742 w 6737350"/>
              <a:gd name="connsiteY5021" fmla="*/ 4537300 h 5407244"/>
              <a:gd name="connsiteX5022" fmla="*/ 369390 w 6737350"/>
              <a:gd name="connsiteY5022" fmla="*/ 4507946 h 5407244"/>
              <a:gd name="connsiteX5023" fmla="*/ 359181 w 6737350"/>
              <a:gd name="connsiteY5023" fmla="*/ 4523402 h 5407244"/>
              <a:gd name="connsiteX5024" fmla="*/ 358046 w 6737350"/>
              <a:gd name="connsiteY5024" fmla="*/ 4501139 h 5407244"/>
              <a:gd name="connsiteX5025" fmla="*/ 420013 w 6737350"/>
              <a:gd name="connsiteY5025" fmla="*/ 4437897 h 5407244"/>
              <a:gd name="connsiteX5026" fmla="*/ 372226 w 6737350"/>
              <a:gd name="connsiteY5026" fmla="*/ 4440591 h 5407244"/>
              <a:gd name="connsiteX5027" fmla="*/ 376197 w 6737350"/>
              <a:gd name="connsiteY5027" fmla="*/ 4432934 h 5407244"/>
              <a:gd name="connsiteX5028" fmla="*/ 362017 w 6737350"/>
              <a:gd name="connsiteY5028" fmla="*/ 4418754 h 5407244"/>
              <a:gd name="connsiteX5029" fmla="*/ 417886 w 6737350"/>
              <a:gd name="connsiteY5029" fmla="*/ 4408119 h 5407244"/>
              <a:gd name="connsiteX5030" fmla="*/ 411505 w 6737350"/>
              <a:gd name="connsiteY5030" fmla="*/ 4408119 h 5407244"/>
              <a:gd name="connsiteX5031" fmla="*/ 450925 w 6737350"/>
              <a:gd name="connsiteY5031" fmla="*/ 4413082 h 5407244"/>
              <a:gd name="connsiteX5032" fmla="*/ 414483 w 6737350"/>
              <a:gd name="connsiteY5032" fmla="*/ 4385572 h 5407244"/>
              <a:gd name="connsiteX5033" fmla="*/ 511758 w 6737350"/>
              <a:gd name="connsiteY5033" fmla="*/ 4379333 h 5407244"/>
              <a:gd name="connsiteX5034" fmla="*/ 449365 w 6737350"/>
              <a:gd name="connsiteY5034" fmla="*/ 4339062 h 5407244"/>
              <a:gd name="connsiteX5035" fmla="*/ 454896 w 6737350"/>
              <a:gd name="connsiteY5035" fmla="*/ 4323747 h 5407244"/>
              <a:gd name="connsiteX5036" fmla="*/ 440716 w 6737350"/>
              <a:gd name="connsiteY5036" fmla="*/ 4309567 h 5407244"/>
              <a:gd name="connsiteX5037" fmla="*/ 453194 w 6737350"/>
              <a:gd name="connsiteY5037" fmla="*/ 4301343 h 5407244"/>
              <a:gd name="connsiteX5038" fmla="*/ 425543 w 6737350"/>
              <a:gd name="connsiteY5038" fmla="*/ 4272983 h 5407244"/>
              <a:gd name="connsiteX5039" fmla="*/ 424834 w 6737350"/>
              <a:gd name="connsiteY5039" fmla="*/ 4295387 h 5407244"/>
              <a:gd name="connsiteX5040" fmla="*/ 402855 w 6737350"/>
              <a:gd name="connsiteY5040" fmla="*/ 4289148 h 5407244"/>
              <a:gd name="connsiteX5041" fmla="*/ 417035 w 6737350"/>
              <a:gd name="connsiteY5041" fmla="*/ 4280782 h 5407244"/>
              <a:gd name="connsiteX5042" fmla="*/ 389951 w 6737350"/>
              <a:gd name="connsiteY5042" fmla="*/ 4260079 h 5407244"/>
              <a:gd name="connsiteX5043" fmla="*/ 399452 w 6737350"/>
              <a:gd name="connsiteY5043" fmla="*/ 4274259 h 5407244"/>
              <a:gd name="connsiteX5044" fmla="*/ 354927 w 6737350"/>
              <a:gd name="connsiteY5044" fmla="*/ 4246750 h 5407244"/>
              <a:gd name="connsiteX5045" fmla="*/ 366554 w 6737350"/>
              <a:gd name="connsiteY5045" fmla="*/ 4223778 h 5407244"/>
              <a:gd name="connsiteX5046" fmla="*/ 347695 w 6737350"/>
              <a:gd name="connsiteY5046" fmla="*/ 4232145 h 5407244"/>
              <a:gd name="connsiteX5047" fmla="*/ 360599 w 6737350"/>
              <a:gd name="connsiteY5047" fmla="*/ 4194142 h 5407244"/>
              <a:gd name="connsiteX5048" fmla="*/ 368256 w 6737350"/>
              <a:gd name="connsiteY5048" fmla="*/ 4216121 h 5407244"/>
              <a:gd name="connsiteX5049" fmla="*/ 395907 w 6737350"/>
              <a:gd name="connsiteY5049" fmla="*/ 4177268 h 5407244"/>
              <a:gd name="connsiteX5050" fmla="*/ 381727 w 6737350"/>
              <a:gd name="connsiteY5050" fmla="*/ 4163088 h 5407244"/>
              <a:gd name="connsiteX5051" fmla="*/ 374070 w 6737350"/>
              <a:gd name="connsiteY5051" fmla="*/ 4178544 h 5407244"/>
              <a:gd name="connsiteX5052" fmla="*/ 392362 w 6737350"/>
              <a:gd name="connsiteY5052" fmla="*/ 4125085 h 5407244"/>
              <a:gd name="connsiteX5053" fmla="*/ 361024 w 6737350"/>
              <a:gd name="connsiteY5053" fmla="*/ 4134302 h 5407244"/>
              <a:gd name="connsiteX5054" fmla="*/ 366129 w 6737350"/>
              <a:gd name="connsiteY5054" fmla="*/ 4074463 h 5407244"/>
              <a:gd name="connsiteX5055" fmla="*/ 362300 w 6737350"/>
              <a:gd name="connsiteY5055" fmla="*/ 4044685 h 5407244"/>
              <a:gd name="connsiteX5056" fmla="*/ 352658 w 6737350"/>
              <a:gd name="connsiteY5056" fmla="*/ 4059999 h 5407244"/>
              <a:gd name="connsiteX5057" fmla="*/ 370666 w 6737350"/>
              <a:gd name="connsiteY5057" fmla="*/ 4006824 h 5407244"/>
              <a:gd name="connsiteX5058" fmla="*/ 363576 w 6737350"/>
              <a:gd name="connsiteY5058" fmla="*/ 3992644 h 5407244"/>
              <a:gd name="connsiteX5059" fmla="*/ 391086 w 6737350"/>
              <a:gd name="connsiteY5059" fmla="*/ 3961023 h 5407244"/>
              <a:gd name="connsiteX5060" fmla="*/ 450074 w 6737350"/>
              <a:gd name="connsiteY5060" fmla="*/ 3934932 h 5407244"/>
              <a:gd name="connsiteX5061" fmla="*/ 402146 w 6737350"/>
              <a:gd name="connsiteY5061" fmla="*/ 3937909 h 5407244"/>
              <a:gd name="connsiteX5062" fmla="*/ 428946 w 6737350"/>
              <a:gd name="connsiteY5062" fmla="*/ 3899056 h 5407244"/>
              <a:gd name="connsiteX5063" fmla="*/ 397041 w 6737350"/>
              <a:gd name="connsiteY5063" fmla="*/ 3886010 h 5407244"/>
              <a:gd name="connsiteX5064" fmla="*/ 391227 w 6737350"/>
              <a:gd name="connsiteY5064" fmla="*/ 3893809 h 5407244"/>
              <a:gd name="connsiteX5065" fmla="*/ 412356 w 6737350"/>
              <a:gd name="connsiteY5065" fmla="*/ 3832694 h 5407244"/>
              <a:gd name="connsiteX5066" fmla="*/ 412356 w 6737350"/>
              <a:gd name="connsiteY5066" fmla="*/ 3855098 h 5407244"/>
              <a:gd name="connsiteX5067" fmla="*/ 439581 w 6737350"/>
              <a:gd name="connsiteY5067" fmla="*/ 3838933 h 5407244"/>
              <a:gd name="connsiteX5068" fmla="*/ 432775 w 6737350"/>
              <a:gd name="connsiteY5068" fmla="*/ 3861621 h 5407244"/>
              <a:gd name="connsiteX5069" fmla="*/ 466949 w 6737350"/>
              <a:gd name="connsiteY5069" fmla="*/ 3814685 h 5407244"/>
              <a:gd name="connsiteX5070" fmla="*/ 413915 w 6737350"/>
              <a:gd name="connsiteY5070" fmla="*/ 3825462 h 5407244"/>
              <a:gd name="connsiteX5071" fmla="*/ 506086 w 6737350"/>
              <a:gd name="connsiteY5071" fmla="*/ 3811282 h 5407244"/>
              <a:gd name="connsiteX5072" fmla="*/ 554439 w 6737350"/>
              <a:gd name="connsiteY5072" fmla="*/ 3822909 h 5407244"/>
              <a:gd name="connsiteX5073" fmla="*/ 504526 w 6737350"/>
              <a:gd name="connsiteY5073" fmla="*/ 3818939 h 5407244"/>
              <a:gd name="connsiteX5074" fmla="*/ 543949 w 6737350"/>
              <a:gd name="connsiteY5074" fmla="*/ 3850146 h 5407244"/>
              <a:gd name="connsiteX5075" fmla="*/ 546746 w 6737350"/>
              <a:gd name="connsiteY5075" fmla="*/ 3854290 h 5407244"/>
              <a:gd name="connsiteX5076" fmla="*/ 559220 w 6737350"/>
              <a:gd name="connsiteY5076" fmla="*/ 3850514 h 5407244"/>
              <a:gd name="connsiteX5077" fmla="*/ 567268 w 6737350"/>
              <a:gd name="connsiteY5077" fmla="*/ 3849988 h 5407244"/>
              <a:gd name="connsiteX5078" fmla="*/ 565358 w 6737350"/>
              <a:gd name="connsiteY5078" fmla="*/ 3837515 h 5407244"/>
              <a:gd name="connsiteX5079" fmla="*/ 577378 w 6737350"/>
              <a:gd name="connsiteY5079" fmla="*/ 3842021 h 5407244"/>
              <a:gd name="connsiteX5080" fmla="*/ 586294 w 6737350"/>
              <a:gd name="connsiteY5080" fmla="*/ 3848801 h 5407244"/>
              <a:gd name="connsiteX5081" fmla="*/ 608481 w 6737350"/>
              <a:gd name="connsiteY5081" fmla="*/ 3850417 h 5407244"/>
              <a:gd name="connsiteX5082" fmla="*/ 609741 w 6737350"/>
              <a:gd name="connsiteY5082" fmla="*/ 3849001 h 5407244"/>
              <a:gd name="connsiteX5083" fmla="*/ 609717 w 6737350"/>
              <a:gd name="connsiteY5083" fmla="*/ 3850507 h 5407244"/>
              <a:gd name="connsiteX5084" fmla="*/ 639660 w 6737350"/>
              <a:gd name="connsiteY5084" fmla="*/ 3852688 h 5407244"/>
              <a:gd name="connsiteX5085" fmla="*/ 615364 w 6737350"/>
              <a:gd name="connsiteY5085" fmla="*/ 3864747 h 5407244"/>
              <a:gd name="connsiteX5086" fmla="*/ 609131 w 6737350"/>
              <a:gd name="connsiteY5086" fmla="*/ 3864713 h 5407244"/>
              <a:gd name="connsiteX5087" fmla="*/ 606121 w 6737350"/>
              <a:gd name="connsiteY5087" fmla="*/ 3869415 h 5407244"/>
              <a:gd name="connsiteX5088" fmla="*/ 597515 w 6737350"/>
              <a:gd name="connsiteY5088" fmla="*/ 3864650 h 5407244"/>
              <a:gd name="connsiteX5089" fmla="*/ 591519 w 6737350"/>
              <a:gd name="connsiteY5089" fmla="*/ 3864617 h 5407244"/>
              <a:gd name="connsiteX5090" fmla="*/ 576384 w 6737350"/>
              <a:gd name="connsiteY5090" fmla="*/ 3862027 h 5407244"/>
              <a:gd name="connsiteX5091" fmla="*/ 575851 w 6737350"/>
              <a:gd name="connsiteY5091" fmla="*/ 3866584 h 5407244"/>
              <a:gd name="connsiteX5092" fmla="*/ 571739 w 6737350"/>
              <a:gd name="connsiteY5092" fmla="*/ 3866867 h 5407244"/>
              <a:gd name="connsiteX5093" fmla="*/ 568945 w 6737350"/>
              <a:gd name="connsiteY5093" fmla="*/ 3860754 h 5407244"/>
              <a:gd name="connsiteX5094" fmla="*/ 564803 w 6737350"/>
              <a:gd name="connsiteY5094" fmla="*/ 3860046 h 5407244"/>
              <a:gd name="connsiteX5095" fmla="*/ 550256 w 6737350"/>
              <a:gd name="connsiteY5095" fmla="*/ 3859489 h 5407244"/>
              <a:gd name="connsiteX5096" fmla="*/ 555716 w 6737350"/>
              <a:gd name="connsiteY5096" fmla="*/ 3867576 h 5407244"/>
              <a:gd name="connsiteX5097" fmla="*/ 483397 w 6737350"/>
              <a:gd name="connsiteY5097" fmla="*/ 3842761 h 5407244"/>
              <a:gd name="connsiteX5098" fmla="*/ 553305 w 6737350"/>
              <a:gd name="connsiteY5098" fmla="*/ 3890264 h 5407244"/>
              <a:gd name="connsiteX5099" fmla="*/ 507078 w 6737350"/>
              <a:gd name="connsiteY5099" fmla="*/ 3886012 h 5407244"/>
              <a:gd name="connsiteX5100" fmla="*/ 577978 w 6737350"/>
              <a:gd name="connsiteY5100" fmla="*/ 3918342 h 5407244"/>
              <a:gd name="connsiteX5101" fmla="*/ 665043 w 6737350"/>
              <a:gd name="connsiteY5101" fmla="*/ 3933798 h 5407244"/>
              <a:gd name="connsiteX5102" fmla="*/ 656110 w 6737350"/>
              <a:gd name="connsiteY5102" fmla="*/ 3926991 h 5407244"/>
              <a:gd name="connsiteX5103" fmla="*/ 739914 w 6737350"/>
              <a:gd name="connsiteY5103" fmla="*/ 3926991 h 5407244"/>
              <a:gd name="connsiteX5104" fmla="*/ 729988 w 6737350"/>
              <a:gd name="connsiteY5104" fmla="*/ 3957762 h 5407244"/>
              <a:gd name="connsiteX5105" fmla="*/ 675820 w 6737350"/>
              <a:gd name="connsiteY5105" fmla="*/ 3962584 h 5407244"/>
              <a:gd name="connsiteX5106" fmla="*/ 697799 w 6737350"/>
              <a:gd name="connsiteY5106" fmla="*/ 3998034 h 5407244"/>
              <a:gd name="connsiteX5107" fmla="*/ 687448 w 6737350"/>
              <a:gd name="connsiteY5107" fmla="*/ 3976480 h 5407244"/>
              <a:gd name="connsiteX5108" fmla="*/ 716659 w 6737350"/>
              <a:gd name="connsiteY5108" fmla="*/ 3996474 h 5407244"/>
              <a:gd name="connsiteX5109" fmla="*/ 707442 w 6737350"/>
              <a:gd name="connsiteY5109" fmla="*/ 4012214 h 5407244"/>
              <a:gd name="connsiteX5110" fmla="*/ 743743 w 6737350"/>
              <a:gd name="connsiteY5110" fmla="*/ 3994063 h 5407244"/>
              <a:gd name="connsiteX5111" fmla="*/ 770259 w 6737350"/>
              <a:gd name="connsiteY5111" fmla="*/ 4006683 h 5407244"/>
              <a:gd name="connsiteX5112" fmla="*/ 789119 w 6737350"/>
              <a:gd name="connsiteY5112" fmla="*/ 4004840 h 5407244"/>
              <a:gd name="connsiteX5113" fmla="*/ 844374 w 6737350"/>
              <a:gd name="connsiteY5113" fmla="*/ 4018439 h 5407244"/>
              <a:gd name="connsiteX5114" fmla="*/ 852998 w 6737350"/>
              <a:gd name="connsiteY5114" fmla="*/ 4015477 h 5407244"/>
              <a:gd name="connsiteX5115" fmla="*/ 859746 w 6737350"/>
              <a:gd name="connsiteY5115" fmla="*/ 4010796 h 5407244"/>
              <a:gd name="connsiteX5116" fmla="*/ 857112 w 6737350"/>
              <a:gd name="connsiteY5116" fmla="*/ 3988905 h 5407244"/>
              <a:gd name="connsiteX5117" fmla="*/ 852078 w 6737350"/>
              <a:gd name="connsiteY5117" fmla="*/ 3976338 h 5407244"/>
              <a:gd name="connsiteX5118" fmla="*/ 863989 w 6737350"/>
              <a:gd name="connsiteY5118" fmla="*/ 3967688 h 5407244"/>
              <a:gd name="connsiteX5119" fmla="*/ 870849 w 6737350"/>
              <a:gd name="connsiteY5119" fmla="*/ 3992698 h 5407244"/>
              <a:gd name="connsiteX5120" fmla="*/ 874087 w 6737350"/>
              <a:gd name="connsiteY5120" fmla="*/ 4000849 h 5407244"/>
              <a:gd name="connsiteX5121" fmla="*/ 879389 w 6737350"/>
              <a:gd name="connsiteY5121" fmla="*/ 3997172 h 5407244"/>
              <a:gd name="connsiteX5122" fmla="*/ 878584 w 6737350"/>
              <a:gd name="connsiteY5122" fmla="*/ 3990438 h 5407244"/>
              <a:gd name="connsiteX5123" fmla="*/ 885667 w 6737350"/>
              <a:gd name="connsiteY5123" fmla="*/ 3990979 h 5407244"/>
              <a:gd name="connsiteX5124" fmla="*/ 887398 w 6737350"/>
              <a:gd name="connsiteY5124" fmla="*/ 3991617 h 5407244"/>
              <a:gd name="connsiteX5125" fmla="*/ 893227 w 6737350"/>
              <a:gd name="connsiteY5125" fmla="*/ 3987574 h 5407244"/>
              <a:gd name="connsiteX5126" fmla="*/ 889432 w 6737350"/>
              <a:gd name="connsiteY5126" fmla="*/ 3987846 h 5407244"/>
              <a:gd name="connsiteX5127" fmla="*/ 885401 w 6737350"/>
              <a:gd name="connsiteY5127" fmla="*/ 3972935 h 5407244"/>
              <a:gd name="connsiteX5128" fmla="*/ 898731 w 6737350"/>
              <a:gd name="connsiteY5128" fmla="*/ 3979032 h 5407244"/>
              <a:gd name="connsiteX5129" fmla="*/ 887812 w 6737350"/>
              <a:gd name="connsiteY5129" fmla="*/ 3935216 h 5407244"/>
              <a:gd name="connsiteX5130" fmla="*/ 920142 w 6737350"/>
              <a:gd name="connsiteY5130" fmla="*/ 3961733 h 5407244"/>
              <a:gd name="connsiteX5131" fmla="*/ 914612 w 6737350"/>
              <a:gd name="connsiteY5131" fmla="*/ 3969815 h 5407244"/>
              <a:gd name="connsiteX5132" fmla="*/ 918227 w 6737350"/>
              <a:gd name="connsiteY5132" fmla="*/ 3978100 h 5407244"/>
              <a:gd name="connsiteX5133" fmla="*/ 937271 w 6737350"/>
              <a:gd name="connsiteY5133" fmla="*/ 3971507 h 5407244"/>
              <a:gd name="connsiteX5134" fmla="*/ 924396 w 6737350"/>
              <a:gd name="connsiteY5134" fmla="*/ 3970382 h 5407244"/>
              <a:gd name="connsiteX5135" fmla="*/ 943681 w 6737350"/>
              <a:gd name="connsiteY5135" fmla="*/ 3953366 h 5407244"/>
              <a:gd name="connsiteX5136" fmla="*/ 938718 w 6737350"/>
              <a:gd name="connsiteY5136" fmla="*/ 3946276 h 5407244"/>
              <a:gd name="connsiteX5137" fmla="*/ 955451 w 6737350"/>
              <a:gd name="connsiteY5137" fmla="*/ 3944574 h 5407244"/>
              <a:gd name="connsiteX5138" fmla="*/ 950080 w 6737350"/>
              <a:gd name="connsiteY5138" fmla="*/ 3964100 h 5407244"/>
              <a:gd name="connsiteX5139" fmla="*/ 947064 w 6737350"/>
              <a:gd name="connsiteY5139" fmla="*/ 3968117 h 5407244"/>
              <a:gd name="connsiteX5140" fmla="*/ 968780 w 6737350"/>
              <a:gd name="connsiteY5140" fmla="*/ 3960599 h 5407244"/>
              <a:gd name="connsiteX5141" fmla="*/ 1045139 w 6737350"/>
              <a:gd name="connsiteY5141" fmla="*/ 3954998 h 5407244"/>
              <a:gd name="connsiteX5142" fmla="*/ 1100303 w 6737350"/>
              <a:gd name="connsiteY5142" fmla="*/ 3971879 h 5407244"/>
              <a:gd name="connsiteX5143" fmla="*/ 1100355 w 6737350"/>
              <a:gd name="connsiteY5143" fmla="*/ 3968410 h 5407244"/>
              <a:gd name="connsiteX5144" fmla="*/ 1107975 w 6737350"/>
              <a:gd name="connsiteY5144" fmla="*/ 3962937 h 5407244"/>
              <a:gd name="connsiteX5145" fmla="*/ 1127180 w 6737350"/>
              <a:gd name="connsiteY5145" fmla="*/ 3967901 h 5407244"/>
              <a:gd name="connsiteX5146" fmla="*/ 1127523 w 6737350"/>
              <a:gd name="connsiteY5146" fmla="*/ 3967794 h 5407244"/>
              <a:gd name="connsiteX5147" fmla="*/ 1134598 w 6737350"/>
              <a:gd name="connsiteY5147" fmla="*/ 3949361 h 5407244"/>
              <a:gd name="connsiteX5148" fmla="*/ 1150568 w 6737350"/>
              <a:gd name="connsiteY5148" fmla="*/ 3950104 h 5407244"/>
              <a:gd name="connsiteX5149" fmla="*/ 1130007 w 6737350"/>
              <a:gd name="connsiteY5149" fmla="*/ 3937626 h 5407244"/>
              <a:gd name="connsiteX5150" fmla="*/ 1133552 w 6737350"/>
              <a:gd name="connsiteY5150" fmla="*/ 3914654 h 5407244"/>
              <a:gd name="connsiteX5151" fmla="*/ 1149008 w 6737350"/>
              <a:gd name="connsiteY5151" fmla="*/ 3920326 h 5407244"/>
              <a:gd name="connsiteX5152" fmla="*/ 1163188 w 6737350"/>
              <a:gd name="connsiteY5152" fmla="*/ 3933514 h 5407244"/>
              <a:gd name="connsiteX5153" fmla="*/ 1151702 w 6737350"/>
              <a:gd name="connsiteY5153" fmla="*/ 3942447 h 5407244"/>
              <a:gd name="connsiteX5154" fmla="*/ 1174674 w 6737350"/>
              <a:gd name="connsiteY5154" fmla="*/ 3924439 h 5407244"/>
              <a:gd name="connsiteX5155" fmla="*/ 1171271 w 6737350"/>
              <a:gd name="connsiteY5155" fmla="*/ 3947410 h 5407244"/>
              <a:gd name="connsiteX5156" fmla="*/ 1183607 w 6737350"/>
              <a:gd name="connsiteY5156" fmla="*/ 3960882 h 5407244"/>
              <a:gd name="connsiteX5157" fmla="*/ 1186944 w 6737350"/>
              <a:gd name="connsiteY5157" fmla="*/ 3945182 h 5407244"/>
              <a:gd name="connsiteX5158" fmla="*/ 1188408 w 6737350"/>
              <a:gd name="connsiteY5158" fmla="*/ 3939036 h 5407244"/>
              <a:gd name="connsiteX5159" fmla="*/ 1175382 w 6737350"/>
              <a:gd name="connsiteY5159" fmla="*/ 3936492 h 5407244"/>
              <a:gd name="connsiteX5160" fmla="*/ 1188857 w 6737350"/>
              <a:gd name="connsiteY5160" fmla="*/ 3937154 h 5407244"/>
              <a:gd name="connsiteX5161" fmla="*/ 1189031 w 6737350"/>
              <a:gd name="connsiteY5161" fmla="*/ 3936421 h 5407244"/>
              <a:gd name="connsiteX5162" fmla="*/ 1200623 w 6737350"/>
              <a:gd name="connsiteY5162" fmla="*/ 3928552 h 5407244"/>
              <a:gd name="connsiteX5163" fmla="*/ 1199520 w 6737350"/>
              <a:gd name="connsiteY5163" fmla="*/ 3937679 h 5407244"/>
              <a:gd name="connsiteX5164" fmla="*/ 1209344 w 6737350"/>
              <a:gd name="connsiteY5164" fmla="*/ 3938162 h 5407244"/>
              <a:gd name="connsiteX5165" fmla="*/ 1214233 w 6737350"/>
              <a:gd name="connsiteY5165" fmla="*/ 3938513 h 5407244"/>
              <a:gd name="connsiteX5166" fmla="*/ 1215559 w 6737350"/>
              <a:gd name="connsiteY5166" fmla="*/ 3937742 h 5407244"/>
              <a:gd name="connsiteX5167" fmla="*/ 1218025 w 6737350"/>
              <a:gd name="connsiteY5167" fmla="*/ 3938785 h 5407244"/>
              <a:gd name="connsiteX5168" fmla="*/ 1246847 w 6737350"/>
              <a:gd name="connsiteY5168" fmla="*/ 3940853 h 5407244"/>
              <a:gd name="connsiteX5169" fmla="*/ 1247843 w 6737350"/>
              <a:gd name="connsiteY5169" fmla="*/ 3937343 h 5407244"/>
              <a:gd name="connsiteX5170" fmla="*/ 1255731 w 6737350"/>
              <a:gd name="connsiteY5170" fmla="*/ 3941654 h 5407244"/>
              <a:gd name="connsiteX5171" fmla="*/ 1303633 w 6737350"/>
              <a:gd name="connsiteY5171" fmla="*/ 3946550 h 5407244"/>
              <a:gd name="connsiteX5172" fmla="*/ 1306122 w 6737350"/>
              <a:gd name="connsiteY5172" fmla="*/ 3944291 h 5407244"/>
              <a:gd name="connsiteX5173" fmla="*/ 1308921 w 6737350"/>
              <a:gd name="connsiteY5173" fmla="*/ 3946339 h 5407244"/>
              <a:gd name="connsiteX5174" fmla="*/ 1309134 w 6737350"/>
              <a:gd name="connsiteY5174" fmla="*/ 3947112 h 5407244"/>
              <a:gd name="connsiteX5175" fmla="*/ 1342741 w 6737350"/>
              <a:gd name="connsiteY5175" fmla="*/ 3950548 h 5407244"/>
              <a:gd name="connsiteX5176" fmla="*/ 1347631 w 6737350"/>
              <a:gd name="connsiteY5176" fmla="*/ 3951311 h 5407244"/>
              <a:gd name="connsiteX5177" fmla="*/ 1357815 w 6737350"/>
              <a:gd name="connsiteY5177" fmla="*/ 3946438 h 5407244"/>
              <a:gd name="connsiteX5178" fmla="*/ 1359233 w 6737350"/>
              <a:gd name="connsiteY5178" fmla="*/ 3944564 h 5407244"/>
              <a:gd name="connsiteX5179" fmla="*/ 1356605 w 6737350"/>
              <a:gd name="connsiteY5179" fmla="*/ 3928270 h 5407244"/>
              <a:gd name="connsiteX5180" fmla="*/ 1343275 w 6737350"/>
              <a:gd name="connsiteY5180" fmla="*/ 3935927 h 5407244"/>
              <a:gd name="connsiteX5181" fmla="*/ 1313515 w 6737350"/>
              <a:gd name="connsiteY5181" fmla="*/ 3907620 h 5407244"/>
              <a:gd name="connsiteX5182" fmla="*/ 1304144 w 6737350"/>
              <a:gd name="connsiteY5182" fmla="*/ 3902161 h 5407244"/>
              <a:gd name="connsiteX5183" fmla="*/ 1287372 w 6737350"/>
              <a:gd name="connsiteY5183" fmla="*/ 3905674 h 5407244"/>
              <a:gd name="connsiteX5184" fmla="*/ 1291658 w 6737350"/>
              <a:gd name="connsiteY5184" fmla="*/ 3908417 h 5407244"/>
              <a:gd name="connsiteX5185" fmla="*/ 1276521 w 6737350"/>
              <a:gd name="connsiteY5185" fmla="*/ 3909533 h 5407244"/>
              <a:gd name="connsiteX5186" fmla="*/ 1274832 w 6737350"/>
              <a:gd name="connsiteY5186" fmla="*/ 3908309 h 5407244"/>
              <a:gd name="connsiteX5187" fmla="*/ 1249974 w 6737350"/>
              <a:gd name="connsiteY5187" fmla="*/ 3913552 h 5407244"/>
              <a:gd name="connsiteX5188" fmla="*/ 1229550 w 6737350"/>
              <a:gd name="connsiteY5188" fmla="*/ 3907991 h 5407244"/>
              <a:gd name="connsiteX5189" fmla="*/ 1257278 w 6737350"/>
              <a:gd name="connsiteY5189" fmla="*/ 3902009 h 5407244"/>
              <a:gd name="connsiteX5190" fmla="*/ 1258155 w 6737350"/>
              <a:gd name="connsiteY5190" fmla="*/ 3901768 h 5407244"/>
              <a:gd name="connsiteX5191" fmla="*/ 1255641 w 6737350"/>
              <a:gd name="connsiteY5191" fmla="*/ 3901610 h 5407244"/>
              <a:gd name="connsiteX5192" fmla="*/ 1273224 w 6737350"/>
              <a:gd name="connsiteY5192" fmla="*/ 3896133 h 5407244"/>
              <a:gd name="connsiteX5193" fmla="*/ 1274785 w 6737350"/>
              <a:gd name="connsiteY5193" fmla="*/ 3897208 h 5407244"/>
              <a:gd name="connsiteX5194" fmla="*/ 1280620 w 6737350"/>
              <a:gd name="connsiteY5194" fmla="*/ 3895608 h 5407244"/>
              <a:gd name="connsiteX5195" fmla="*/ 1293195 w 6737350"/>
              <a:gd name="connsiteY5195" fmla="*/ 3894576 h 5407244"/>
              <a:gd name="connsiteX5196" fmla="*/ 1283861 w 6737350"/>
              <a:gd name="connsiteY5196" fmla="*/ 3877505 h 5407244"/>
              <a:gd name="connsiteX5197" fmla="*/ 1263508 w 6737350"/>
              <a:gd name="connsiteY5197" fmla="*/ 3882448 h 5407244"/>
              <a:gd name="connsiteX5198" fmla="*/ 1253091 w 6737350"/>
              <a:gd name="connsiteY5198" fmla="*/ 3900619 h 5407244"/>
              <a:gd name="connsiteX5199" fmla="*/ 1238911 w 6737350"/>
              <a:gd name="connsiteY5199" fmla="*/ 3870983 h 5407244"/>
              <a:gd name="connsiteX5200" fmla="*/ 1241387 w 6737350"/>
              <a:gd name="connsiteY5200" fmla="*/ 3869785 h 5407244"/>
              <a:gd name="connsiteX5201" fmla="*/ 1217565 w 6737350"/>
              <a:gd name="connsiteY5201" fmla="*/ 3865707 h 5407244"/>
              <a:gd name="connsiteX5202" fmla="*/ 1190838 w 6737350"/>
              <a:gd name="connsiteY5202" fmla="*/ 3868569 h 5407244"/>
              <a:gd name="connsiteX5203" fmla="*/ 1235363 w 6737350"/>
              <a:gd name="connsiteY5203" fmla="*/ 3858785 h 5407244"/>
              <a:gd name="connsiteX5204" fmla="*/ 1189154 w 6737350"/>
              <a:gd name="connsiteY5204" fmla="*/ 3842673 h 5407244"/>
              <a:gd name="connsiteX5205" fmla="*/ 1168117 w 6737350"/>
              <a:gd name="connsiteY5205" fmla="*/ 3833156 h 5407244"/>
              <a:gd name="connsiteX5206" fmla="*/ 1151701 w 6737350"/>
              <a:gd name="connsiteY5206" fmla="*/ 3844039 h 5407244"/>
              <a:gd name="connsiteX5207" fmla="*/ 1163577 w 6737350"/>
              <a:gd name="connsiteY5207" fmla="*/ 3823319 h 5407244"/>
              <a:gd name="connsiteX5208" fmla="*/ 1164716 w 6737350"/>
              <a:gd name="connsiteY5208" fmla="*/ 3822730 h 5407244"/>
              <a:gd name="connsiteX5209" fmla="*/ 1160918 w 6737350"/>
              <a:gd name="connsiteY5209" fmla="*/ 3810289 h 5407244"/>
              <a:gd name="connsiteX5210" fmla="*/ 1098100 w 6737350"/>
              <a:gd name="connsiteY5210" fmla="*/ 3813409 h 5407244"/>
              <a:gd name="connsiteX5211" fmla="*/ 1115258 w 6737350"/>
              <a:gd name="connsiteY5211" fmla="*/ 3797527 h 5407244"/>
              <a:gd name="connsiteX5212" fmla="*/ 1052724 w 6737350"/>
              <a:gd name="connsiteY5212" fmla="*/ 3808162 h 5407244"/>
              <a:gd name="connsiteX5213" fmla="*/ 1172546 w 6737350"/>
              <a:gd name="connsiteY5213" fmla="*/ 3861905 h 5407244"/>
              <a:gd name="connsiteX5214" fmla="*/ 790841 w 6737350"/>
              <a:gd name="connsiteY5214" fmla="*/ 3789321 h 5407244"/>
              <a:gd name="connsiteX5215" fmla="*/ 703139 w 6737350"/>
              <a:gd name="connsiteY5215" fmla="*/ 3780735 h 5407244"/>
              <a:gd name="connsiteX5216" fmla="*/ 703004 w 6737350"/>
              <a:gd name="connsiteY5216" fmla="*/ 3780954 h 5407244"/>
              <a:gd name="connsiteX5217" fmla="*/ 664618 w 6737350"/>
              <a:gd name="connsiteY5217" fmla="*/ 3784623 h 5407244"/>
              <a:gd name="connsiteX5218" fmla="*/ 670610 w 6737350"/>
              <a:gd name="connsiteY5218" fmla="*/ 3777550 h 5407244"/>
              <a:gd name="connsiteX5219" fmla="*/ 663199 w 6737350"/>
              <a:gd name="connsiteY5219" fmla="*/ 3776825 h 5407244"/>
              <a:gd name="connsiteX5220" fmla="*/ 651719 w 6737350"/>
              <a:gd name="connsiteY5220" fmla="*/ 3777267 h 5407244"/>
              <a:gd name="connsiteX5221" fmla="*/ 645414 w 6737350"/>
              <a:gd name="connsiteY5221" fmla="*/ 3785215 h 5407244"/>
              <a:gd name="connsiteX5222" fmla="*/ 627041 w 6737350"/>
              <a:gd name="connsiteY5222" fmla="*/ 3780228 h 5407244"/>
              <a:gd name="connsiteX5223" fmla="*/ 630709 w 6737350"/>
              <a:gd name="connsiteY5223" fmla="*/ 3778075 h 5407244"/>
              <a:gd name="connsiteX5224" fmla="*/ 619480 w 6737350"/>
              <a:gd name="connsiteY5224" fmla="*/ 3778508 h 5407244"/>
              <a:gd name="connsiteX5225" fmla="*/ 616242 w 6737350"/>
              <a:gd name="connsiteY5225" fmla="*/ 3782175 h 5407244"/>
              <a:gd name="connsiteX5226" fmla="*/ 605984 w 6737350"/>
              <a:gd name="connsiteY5226" fmla="*/ 3782195 h 5407244"/>
              <a:gd name="connsiteX5227" fmla="*/ 596856 w 6737350"/>
              <a:gd name="connsiteY5227" fmla="*/ 3779423 h 5407244"/>
              <a:gd name="connsiteX5228" fmla="*/ 569026 w 6737350"/>
              <a:gd name="connsiteY5228" fmla="*/ 3780565 h 5407244"/>
              <a:gd name="connsiteX5229" fmla="*/ 490061 w 6737350"/>
              <a:gd name="connsiteY5229" fmla="*/ 3749315 h 5407244"/>
              <a:gd name="connsiteX5230" fmla="*/ 408951 w 6737350"/>
              <a:gd name="connsiteY5230" fmla="*/ 3754137 h 5407244"/>
              <a:gd name="connsiteX5231" fmla="*/ 586060 w 6737350"/>
              <a:gd name="connsiteY5231" fmla="*/ 3691603 h 5407244"/>
              <a:gd name="connsiteX5232" fmla="*/ 1066904 w 6737350"/>
              <a:gd name="connsiteY5232" fmla="*/ 3732867 h 5407244"/>
              <a:gd name="connsiteX5233" fmla="*/ 903267 w 6737350"/>
              <a:gd name="connsiteY5233" fmla="*/ 3711171 h 5407244"/>
              <a:gd name="connsiteX5234" fmla="*/ 915462 w 6737350"/>
              <a:gd name="connsiteY5234" fmla="*/ 3689830 h 5407244"/>
              <a:gd name="connsiteX5235" fmla="*/ 908593 w 6737350"/>
              <a:gd name="connsiteY5235" fmla="*/ 3683592 h 5407244"/>
              <a:gd name="connsiteX5236" fmla="*/ 928508 w 6737350"/>
              <a:gd name="connsiteY5236" fmla="*/ 3686781 h 5407244"/>
              <a:gd name="connsiteX5237" fmla="*/ 908133 w 6737350"/>
              <a:gd name="connsiteY5237" fmla="*/ 3683174 h 5407244"/>
              <a:gd name="connsiteX5238" fmla="*/ 908593 w 6737350"/>
              <a:gd name="connsiteY5238" fmla="*/ 3683592 h 5407244"/>
              <a:gd name="connsiteX5239" fmla="*/ 883296 w 6737350"/>
              <a:gd name="connsiteY5239" fmla="*/ 3679541 h 5407244"/>
              <a:gd name="connsiteX5240" fmla="*/ 718785 w 6737350"/>
              <a:gd name="connsiteY5240" fmla="*/ 3653458 h 5407244"/>
              <a:gd name="connsiteX5241" fmla="*/ 764586 w 6737350"/>
              <a:gd name="connsiteY5241" fmla="*/ 3665795 h 5407244"/>
              <a:gd name="connsiteX5242" fmla="*/ 608606 w 6737350"/>
              <a:gd name="connsiteY5242" fmla="*/ 3622262 h 5407244"/>
              <a:gd name="connsiteX5243" fmla="*/ 480986 w 6737350"/>
              <a:gd name="connsiteY5243" fmla="*/ 3607090 h 5407244"/>
              <a:gd name="connsiteX5244" fmla="*/ 498569 w 6737350"/>
              <a:gd name="connsiteY5244" fmla="*/ 3598582 h 5407244"/>
              <a:gd name="connsiteX5245" fmla="*/ 406541 w 6737350"/>
              <a:gd name="connsiteY5245" fmla="*/ 3574192 h 5407244"/>
              <a:gd name="connsiteX5246" fmla="*/ 380733 w 6737350"/>
              <a:gd name="connsiteY5246" fmla="*/ 3598298 h 5407244"/>
              <a:gd name="connsiteX5247" fmla="*/ 396898 w 6737350"/>
              <a:gd name="connsiteY5247" fmla="*/ 3567386 h 5407244"/>
              <a:gd name="connsiteX5248" fmla="*/ 325998 w 6737350"/>
              <a:gd name="connsiteY5248" fmla="*/ 3579439 h 5407244"/>
              <a:gd name="connsiteX5249" fmla="*/ 352657 w 6737350"/>
              <a:gd name="connsiteY5249" fmla="*/ 3570222 h 5407244"/>
              <a:gd name="connsiteX5250" fmla="*/ 204334 w 6737350"/>
              <a:gd name="connsiteY5250" fmla="*/ 3519883 h 5407244"/>
              <a:gd name="connsiteX5251" fmla="*/ 267151 w 6737350"/>
              <a:gd name="connsiteY5251" fmla="*/ 3508397 h 5407244"/>
              <a:gd name="connsiteX5252" fmla="*/ 220074 w 6737350"/>
              <a:gd name="connsiteY5252" fmla="*/ 3481455 h 5407244"/>
              <a:gd name="connsiteX5253" fmla="*/ 283458 w 6737350"/>
              <a:gd name="connsiteY5253" fmla="*/ 3477484 h 5407244"/>
              <a:gd name="connsiteX5254" fmla="*/ 228156 w 6737350"/>
              <a:gd name="connsiteY5254" fmla="*/ 3466140 h 5407244"/>
              <a:gd name="connsiteX5255" fmla="*/ 236239 w 6737350"/>
              <a:gd name="connsiteY5255" fmla="*/ 3450542 h 5407244"/>
              <a:gd name="connsiteX5256" fmla="*/ 451917 w 6737350"/>
              <a:gd name="connsiteY5256" fmla="*/ 3414525 h 5407244"/>
              <a:gd name="connsiteX5257" fmla="*/ 413914 w 6737350"/>
              <a:gd name="connsiteY5257" fmla="*/ 3386165 h 5407244"/>
              <a:gd name="connsiteX5258" fmla="*/ 387256 w 6737350"/>
              <a:gd name="connsiteY5258" fmla="*/ 3395382 h 5407244"/>
              <a:gd name="connsiteX5259" fmla="*/ 265875 w 6737350"/>
              <a:gd name="connsiteY5259" fmla="*/ 3343342 h 5407244"/>
              <a:gd name="connsiteX5260" fmla="*/ 203908 w 6737350"/>
              <a:gd name="connsiteY5260" fmla="*/ 3369716 h 5407244"/>
              <a:gd name="connsiteX5261" fmla="*/ 174839 w 6737350"/>
              <a:gd name="connsiteY5261" fmla="*/ 3341356 h 5407244"/>
              <a:gd name="connsiteX5262" fmla="*/ 336066 w 6737350"/>
              <a:gd name="connsiteY5262" fmla="*/ 3301227 h 5407244"/>
              <a:gd name="connsiteX5263" fmla="*/ 253538 w 6737350"/>
              <a:gd name="connsiteY5263" fmla="*/ 3291443 h 5407244"/>
              <a:gd name="connsiteX5264" fmla="*/ 306146 w 6737350"/>
              <a:gd name="connsiteY5264" fmla="*/ 3258261 h 5407244"/>
              <a:gd name="connsiteX5265" fmla="*/ 268002 w 6737350"/>
              <a:gd name="connsiteY5265" fmla="*/ 3230752 h 5407244"/>
              <a:gd name="connsiteX5266" fmla="*/ 223477 w 6737350"/>
              <a:gd name="connsiteY5266" fmla="*/ 3248619 h 5407244"/>
              <a:gd name="connsiteX5267" fmla="*/ 222059 w 6737350"/>
              <a:gd name="connsiteY5267" fmla="*/ 3226215 h 5407244"/>
              <a:gd name="connsiteX5268" fmla="*/ 491479 w 6737350"/>
              <a:gd name="connsiteY5268" fmla="*/ 3149926 h 5407244"/>
              <a:gd name="connsiteX5269" fmla="*/ 291683 w 6737350"/>
              <a:gd name="connsiteY5269" fmla="*/ 3162121 h 5407244"/>
              <a:gd name="connsiteX5270" fmla="*/ 309266 w 6737350"/>
              <a:gd name="connsiteY5270" fmla="*/ 3153471 h 5407244"/>
              <a:gd name="connsiteX5271" fmla="*/ 253822 w 6737350"/>
              <a:gd name="connsiteY5271" fmla="*/ 3141985 h 5407244"/>
              <a:gd name="connsiteX5272" fmla="*/ 489777 w 6737350"/>
              <a:gd name="connsiteY5272" fmla="*/ 3120148 h 5407244"/>
              <a:gd name="connsiteX5273" fmla="*/ 462552 w 6737350"/>
              <a:gd name="connsiteY5273" fmla="*/ 3121566 h 5407244"/>
              <a:gd name="connsiteX5274" fmla="*/ 626615 w 6737350"/>
              <a:gd name="connsiteY5274" fmla="*/ 3119865 h 5407244"/>
              <a:gd name="connsiteX5275" fmla="*/ 479284 w 6737350"/>
              <a:gd name="connsiteY5275" fmla="*/ 3098311 h 5407244"/>
              <a:gd name="connsiteX5276" fmla="*/ 888662 w 6737350"/>
              <a:gd name="connsiteY5276" fmla="*/ 3075481 h 5407244"/>
              <a:gd name="connsiteX5277" fmla="*/ 631436 w 6737350"/>
              <a:gd name="connsiteY5277" fmla="*/ 3044852 h 5407244"/>
              <a:gd name="connsiteX5278" fmla="*/ 657952 w 6737350"/>
              <a:gd name="connsiteY5278" fmla="*/ 3028262 h 5407244"/>
              <a:gd name="connsiteX5279" fmla="*/ 602509 w 6737350"/>
              <a:gd name="connsiteY5279" fmla="*/ 3016634 h 5407244"/>
              <a:gd name="connsiteX5280" fmla="*/ 656676 w 6737350"/>
              <a:gd name="connsiteY5280" fmla="*/ 3005999 h 5407244"/>
              <a:gd name="connsiteX5281" fmla="*/ 545647 w 6737350"/>
              <a:gd name="connsiteY5281" fmla="*/ 2982460 h 5407244"/>
              <a:gd name="connsiteX5282" fmla="*/ 537848 w 6737350"/>
              <a:gd name="connsiteY5282" fmla="*/ 3005290 h 5407244"/>
              <a:gd name="connsiteX5283" fmla="*/ 446245 w 6737350"/>
              <a:gd name="connsiteY5283" fmla="*/ 3003021 h 5407244"/>
              <a:gd name="connsiteX5284" fmla="*/ 509629 w 6737350"/>
              <a:gd name="connsiteY5284" fmla="*/ 2991819 h 5407244"/>
              <a:gd name="connsiteX5285" fmla="*/ 399025 w 6737350"/>
              <a:gd name="connsiteY5285" fmla="*/ 2975937 h 5407244"/>
              <a:gd name="connsiteX5286" fmla="*/ 436319 w 6737350"/>
              <a:gd name="connsiteY5286" fmla="*/ 2988699 h 5407244"/>
              <a:gd name="connsiteX5287" fmla="*/ 251979 w 6737350"/>
              <a:gd name="connsiteY5287" fmla="*/ 2970265 h 5407244"/>
              <a:gd name="connsiteX5288" fmla="*/ 305295 w 6737350"/>
              <a:gd name="connsiteY5288" fmla="*/ 2944458 h 5407244"/>
              <a:gd name="connsiteX5289" fmla="*/ 223619 w 6737350"/>
              <a:gd name="connsiteY5289" fmla="*/ 2957078 h 5407244"/>
              <a:gd name="connsiteX5290" fmla="*/ 285160 w 6737350"/>
              <a:gd name="connsiteY5290" fmla="*/ 2915813 h 5407244"/>
              <a:gd name="connsiteX5291" fmla="*/ 313520 w 6737350"/>
              <a:gd name="connsiteY5291" fmla="*/ 2936374 h 5407244"/>
              <a:gd name="connsiteX5292" fmla="*/ 439013 w 6737350"/>
              <a:gd name="connsiteY5292" fmla="*/ 2891283 h 5407244"/>
              <a:gd name="connsiteX5293" fmla="*/ 383286 w 6737350"/>
              <a:gd name="connsiteY5293" fmla="*/ 2879654 h 5407244"/>
              <a:gd name="connsiteX5294" fmla="*/ 347694 w 6737350"/>
              <a:gd name="connsiteY5294" fmla="*/ 2896813 h 5407244"/>
              <a:gd name="connsiteX5295" fmla="*/ 435893 w 6737350"/>
              <a:gd name="connsiteY5295" fmla="*/ 2839242 h 5407244"/>
              <a:gd name="connsiteX5296" fmla="*/ 299340 w 6737350"/>
              <a:gd name="connsiteY5296" fmla="*/ 2855123 h 5407244"/>
              <a:gd name="connsiteX5297" fmla="*/ 332096 w 6737350"/>
              <a:gd name="connsiteY5297" fmla="*/ 2793298 h 5407244"/>
              <a:gd name="connsiteX5298" fmla="*/ 321177 w 6737350"/>
              <a:gd name="connsiteY5298" fmla="*/ 2764088 h 5407244"/>
              <a:gd name="connsiteX5299" fmla="*/ 276368 w 6737350"/>
              <a:gd name="connsiteY5299" fmla="*/ 2781813 h 5407244"/>
              <a:gd name="connsiteX5300" fmla="*/ 364710 w 6737350"/>
              <a:gd name="connsiteY5300" fmla="*/ 2723817 h 5407244"/>
              <a:gd name="connsiteX5301" fmla="*/ 336350 w 6737350"/>
              <a:gd name="connsiteY5301" fmla="*/ 2710771 h 5407244"/>
              <a:gd name="connsiteX5302" fmla="*/ 462694 w 6737350"/>
              <a:gd name="connsiteY5302" fmla="*/ 2673336 h 5407244"/>
              <a:gd name="connsiteX5303" fmla="*/ 727151 w 6737350"/>
              <a:gd name="connsiteY5303" fmla="*/ 2635901 h 5407244"/>
              <a:gd name="connsiteX5304" fmla="*/ 516436 w 6737350"/>
              <a:gd name="connsiteY5304" fmla="*/ 2647812 h 5407244"/>
              <a:gd name="connsiteX5305" fmla="*/ 642638 w 6737350"/>
              <a:gd name="connsiteY5305" fmla="*/ 2603427 h 5407244"/>
              <a:gd name="connsiteX5306" fmla="*/ 622791 w 6737350"/>
              <a:gd name="connsiteY5306" fmla="*/ 2597382 h 5407244"/>
              <a:gd name="connsiteX5307" fmla="*/ 616131 w 6737350"/>
              <a:gd name="connsiteY5307" fmla="*/ 2597739 h 5407244"/>
              <a:gd name="connsiteX5308" fmla="*/ 609174 w 6737350"/>
              <a:gd name="connsiteY5308" fmla="*/ 2604422 h 5407244"/>
              <a:gd name="connsiteX5309" fmla="*/ 610397 w 6737350"/>
              <a:gd name="connsiteY5309" fmla="*/ 2598046 h 5407244"/>
              <a:gd name="connsiteX5310" fmla="*/ 600235 w 6737350"/>
              <a:gd name="connsiteY5310" fmla="*/ 2598591 h 5407244"/>
              <a:gd name="connsiteX5311" fmla="*/ 504241 w 6737350"/>
              <a:gd name="connsiteY5311" fmla="*/ 2596337 h 5407244"/>
              <a:gd name="connsiteX5312" fmla="*/ 477157 w 6737350"/>
              <a:gd name="connsiteY5312" fmla="*/ 2605272 h 5407244"/>
              <a:gd name="connsiteX5313" fmla="*/ 583791 w 6737350"/>
              <a:gd name="connsiteY5313" fmla="*/ 2539477 h 5407244"/>
              <a:gd name="connsiteX5314" fmla="*/ 575850 w 6737350"/>
              <a:gd name="connsiteY5314" fmla="*/ 2562306 h 5407244"/>
              <a:gd name="connsiteX5315" fmla="*/ 693686 w 6737350"/>
              <a:gd name="connsiteY5315" fmla="*/ 2542313 h 5407244"/>
              <a:gd name="connsiteX5316" fmla="*/ 661462 w 6737350"/>
              <a:gd name="connsiteY5316" fmla="*/ 2556450 h 5407244"/>
              <a:gd name="connsiteX5317" fmla="*/ 660081 w 6737350"/>
              <a:gd name="connsiteY5317" fmla="*/ 2560839 h 5407244"/>
              <a:gd name="connsiteX5318" fmla="*/ 691065 w 6737350"/>
              <a:gd name="connsiteY5318" fmla="*/ 2553598 h 5407244"/>
              <a:gd name="connsiteX5319" fmla="*/ 674967 w 6737350"/>
              <a:gd name="connsiteY5319" fmla="*/ 2563821 h 5407244"/>
              <a:gd name="connsiteX5320" fmla="*/ 708757 w 6737350"/>
              <a:gd name="connsiteY5320" fmla="*/ 2558001 h 5407244"/>
              <a:gd name="connsiteX5321" fmla="*/ 717575 w 6737350"/>
              <a:gd name="connsiteY5321" fmla="*/ 2553615 h 5407244"/>
              <a:gd name="connsiteX5322" fmla="*/ 718519 w 6737350"/>
              <a:gd name="connsiteY5322" fmla="*/ 2551672 h 5407244"/>
              <a:gd name="connsiteX5323" fmla="*/ 713255 w 6737350"/>
              <a:gd name="connsiteY5323" fmla="*/ 2551814 h 5407244"/>
              <a:gd name="connsiteX5324" fmla="*/ 774832 w 6737350"/>
              <a:gd name="connsiteY5324" fmla="*/ 2519767 h 5407244"/>
              <a:gd name="connsiteX5325" fmla="*/ 782599 w 6737350"/>
              <a:gd name="connsiteY5325" fmla="*/ 2519890 h 5407244"/>
              <a:gd name="connsiteX5326" fmla="*/ 785019 w 6737350"/>
              <a:gd name="connsiteY5326" fmla="*/ 2518585 h 5407244"/>
              <a:gd name="connsiteX5327" fmla="*/ 821023 w 6737350"/>
              <a:gd name="connsiteY5327" fmla="*/ 2512676 h 5407244"/>
              <a:gd name="connsiteX5328" fmla="*/ 582798 w 6737350"/>
              <a:gd name="connsiteY5328" fmla="*/ 2533521 h 5407244"/>
              <a:gd name="connsiteX5329" fmla="*/ 795499 w 6737350"/>
              <a:gd name="connsiteY5329" fmla="*/ 2476801 h 5407244"/>
              <a:gd name="connsiteX5330" fmla="*/ 797705 w 6737350"/>
              <a:gd name="connsiteY5330" fmla="*/ 2476827 h 5407244"/>
              <a:gd name="connsiteX5331" fmla="*/ 783180 w 6737350"/>
              <a:gd name="connsiteY5331" fmla="*/ 2472690 h 5407244"/>
              <a:gd name="connsiteX5332" fmla="*/ 734667 w 6737350"/>
              <a:gd name="connsiteY5332" fmla="*/ 2445606 h 5407244"/>
              <a:gd name="connsiteX5333" fmla="*/ 686455 w 6737350"/>
              <a:gd name="connsiteY5333" fmla="*/ 2471697 h 5407244"/>
              <a:gd name="connsiteX5334" fmla="*/ 662774 w 6737350"/>
              <a:gd name="connsiteY5334" fmla="*/ 2443337 h 5407244"/>
              <a:gd name="connsiteX5335" fmla="*/ 788976 w 6737350"/>
              <a:gd name="connsiteY5335" fmla="*/ 2403917 h 5407244"/>
              <a:gd name="connsiteX5336" fmla="*/ 723606 w 6737350"/>
              <a:gd name="connsiteY5336" fmla="*/ 2393849 h 5407244"/>
              <a:gd name="connsiteX5337" fmla="*/ 764161 w 6737350"/>
              <a:gd name="connsiteY5337" fmla="*/ 2360951 h 5407244"/>
              <a:gd name="connsiteX5338" fmla="*/ 733532 w 6737350"/>
              <a:gd name="connsiteY5338" fmla="*/ 2332591 h 5407244"/>
              <a:gd name="connsiteX5339" fmla="*/ 698933 w 6737350"/>
              <a:gd name="connsiteY5339" fmla="*/ 2350174 h 5407244"/>
              <a:gd name="connsiteX5340" fmla="*/ 697232 w 6737350"/>
              <a:gd name="connsiteY5340" fmla="*/ 2327770 h 5407244"/>
              <a:gd name="connsiteX5341" fmla="*/ 906671 w 6737350"/>
              <a:gd name="connsiteY5341" fmla="*/ 2252332 h 5407244"/>
              <a:gd name="connsiteX5342" fmla="*/ 749839 w 6737350"/>
              <a:gd name="connsiteY5342" fmla="*/ 2264102 h 5407244"/>
              <a:gd name="connsiteX5343" fmla="*/ 764019 w 6737350"/>
              <a:gd name="connsiteY5343" fmla="*/ 2255594 h 5407244"/>
              <a:gd name="connsiteX5344" fmla="*/ 720061 w 6737350"/>
              <a:gd name="connsiteY5344" fmla="*/ 2243824 h 5407244"/>
              <a:gd name="connsiteX5345" fmla="*/ 904402 w 6737350"/>
              <a:gd name="connsiteY5345" fmla="*/ 2222554 h 5407244"/>
              <a:gd name="connsiteX5346" fmla="*/ 882990 w 6737350"/>
              <a:gd name="connsiteY5346" fmla="*/ 2224114 h 5407244"/>
              <a:gd name="connsiteX5347" fmla="*/ 1011886 w 6737350"/>
              <a:gd name="connsiteY5347" fmla="*/ 2221987 h 5407244"/>
              <a:gd name="connsiteX5348" fmla="*/ 895610 w 6737350"/>
              <a:gd name="connsiteY5348" fmla="*/ 2200859 h 5407244"/>
              <a:gd name="connsiteX5349" fmla="*/ 1216504 w 6737350"/>
              <a:gd name="connsiteY5349" fmla="*/ 2176895 h 5407244"/>
              <a:gd name="connsiteX5350" fmla="*/ 1013446 w 6737350"/>
              <a:gd name="connsiteY5350" fmla="*/ 2147117 h 5407244"/>
              <a:gd name="connsiteX5351" fmla="*/ 1033724 w 6737350"/>
              <a:gd name="connsiteY5351" fmla="*/ 2130526 h 5407244"/>
              <a:gd name="connsiteX5352" fmla="*/ 989907 w 6737350"/>
              <a:gd name="connsiteY5352" fmla="*/ 2118898 h 5407244"/>
              <a:gd name="connsiteX5353" fmla="*/ 1032448 w 6737350"/>
              <a:gd name="connsiteY5353" fmla="*/ 2108263 h 5407244"/>
              <a:gd name="connsiteX5354" fmla="*/ 944673 w 6737350"/>
              <a:gd name="connsiteY5354" fmla="*/ 2085008 h 5407244"/>
              <a:gd name="connsiteX5355" fmla="*/ 939285 w 6737350"/>
              <a:gd name="connsiteY5355" fmla="*/ 2107838 h 5407244"/>
              <a:gd name="connsiteX5356" fmla="*/ 867392 w 6737350"/>
              <a:gd name="connsiteY5356" fmla="*/ 2105711 h 5407244"/>
              <a:gd name="connsiteX5357" fmla="*/ 916739 w 6737350"/>
              <a:gd name="connsiteY5357" fmla="*/ 2094509 h 5407244"/>
              <a:gd name="connsiteX5358" fmla="*/ 829531 w 6737350"/>
              <a:gd name="connsiteY5358" fmla="*/ 2078627 h 5407244"/>
              <a:gd name="connsiteX5359" fmla="*/ 859167 w 6737350"/>
              <a:gd name="connsiteY5359" fmla="*/ 2091389 h 5407244"/>
              <a:gd name="connsiteX5360" fmla="*/ 714248 w 6737350"/>
              <a:gd name="connsiteY5360" fmla="*/ 2072246 h 5407244"/>
              <a:gd name="connsiteX5361" fmla="*/ 755370 w 6737350"/>
              <a:gd name="connsiteY5361" fmla="*/ 2046722 h 5407244"/>
              <a:gd name="connsiteX5362" fmla="*/ 691701 w 6737350"/>
              <a:gd name="connsiteY5362" fmla="*/ 2059059 h 5407244"/>
              <a:gd name="connsiteX5363" fmla="*/ 738921 w 6737350"/>
              <a:gd name="connsiteY5363" fmla="*/ 2018078 h 5407244"/>
              <a:gd name="connsiteX5364" fmla="*/ 762034 w 6737350"/>
              <a:gd name="connsiteY5364" fmla="*/ 2038781 h 5407244"/>
              <a:gd name="connsiteX5365" fmla="*/ 859025 w 6737350"/>
              <a:gd name="connsiteY5365" fmla="*/ 1994114 h 5407244"/>
              <a:gd name="connsiteX5366" fmla="*/ 815067 w 6737350"/>
              <a:gd name="connsiteY5366" fmla="*/ 1982487 h 5407244"/>
              <a:gd name="connsiteX5367" fmla="*/ 787700 w 6737350"/>
              <a:gd name="connsiteY5367" fmla="*/ 1999503 h 5407244"/>
              <a:gd name="connsiteX5368" fmla="*/ 855197 w 6737350"/>
              <a:gd name="connsiteY5368" fmla="*/ 1942074 h 5407244"/>
              <a:gd name="connsiteX5369" fmla="*/ 748705 w 6737350"/>
              <a:gd name="connsiteY5369" fmla="*/ 1957530 h 5407244"/>
              <a:gd name="connsiteX5370" fmla="*/ 772811 w 6737350"/>
              <a:gd name="connsiteY5370" fmla="*/ 1895988 h 5407244"/>
              <a:gd name="connsiteX5371" fmla="*/ 763452 w 6737350"/>
              <a:gd name="connsiteY5371" fmla="*/ 1866636 h 5407244"/>
              <a:gd name="connsiteX5372" fmla="*/ 728853 w 6737350"/>
              <a:gd name="connsiteY5372" fmla="*/ 1884077 h 5407244"/>
              <a:gd name="connsiteX5373" fmla="*/ 796350 w 6737350"/>
              <a:gd name="connsiteY5373" fmla="*/ 1827357 h 5407244"/>
              <a:gd name="connsiteX5374" fmla="*/ 773804 w 6737350"/>
              <a:gd name="connsiteY5374" fmla="*/ 1814028 h 5407244"/>
              <a:gd name="connsiteX5375" fmla="*/ 871362 w 6737350"/>
              <a:gd name="connsiteY5375" fmla="*/ 1776876 h 5407244"/>
              <a:gd name="connsiteX5376" fmla="*/ 1076547 w 6737350"/>
              <a:gd name="connsiteY5376" fmla="*/ 1739016 h 5407244"/>
              <a:gd name="connsiteX5377" fmla="*/ 912485 w 6737350"/>
              <a:gd name="connsiteY5377" fmla="*/ 1751352 h 5407244"/>
              <a:gd name="connsiteX5378" fmla="*/ 1009618 w 6737350"/>
              <a:gd name="connsiteY5378" fmla="*/ 1706685 h 5407244"/>
              <a:gd name="connsiteX5379" fmla="*/ 901566 w 6737350"/>
              <a:gd name="connsiteY5379" fmla="*/ 1699879 h 5407244"/>
              <a:gd name="connsiteX5380" fmla="*/ 880721 w 6737350"/>
              <a:gd name="connsiteY5380" fmla="*/ 1708812 h 5407244"/>
              <a:gd name="connsiteX5381" fmla="*/ 886116 w 6737350"/>
              <a:gd name="connsiteY5381" fmla="*/ 1689837 h 5407244"/>
              <a:gd name="connsiteX5382" fmla="*/ 894846 w 6737350"/>
              <a:gd name="connsiteY5382" fmla="*/ 1684011 h 5407244"/>
              <a:gd name="connsiteX5383" fmla="*/ 893671 w 6737350"/>
              <a:gd name="connsiteY5383" fmla="*/ 1680197 h 5407244"/>
              <a:gd name="connsiteX5384" fmla="*/ 891356 w 6737350"/>
              <a:gd name="connsiteY5384" fmla="*/ 1675773 h 5407244"/>
              <a:gd name="connsiteX5385" fmla="*/ 899757 w 6737350"/>
              <a:gd name="connsiteY5385" fmla="*/ 1670526 h 5407244"/>
              <a:gd name="connsiteX5386" fmla="*/ 901515 w 6737350"/>
              <a:gd name="connsiteY5386" fmla="*/ 1679559 h 5407244"/>
              <a:gd name="connsiteX5387" fmla="*/ 909844 w 6737350"/>
              <a:gd name="connsiteY5387" fmla="*/ 1674000 h 5407244"/>
              <a:gd name="connsiteX5388" fmla="*/ 961831 w 6737350"/>
              <a:gd name="connsiteY5388" fmla="*/ 1643017 h 5407244"/>
              <a:gd name="connsiteX5389" fmla="*/ 956301 w 6737350"/>
              <a:gd name="connsiteY5389" fmla="*/ 1665705 h 5407244"/>
              <a:gd name="connsiteX5390" fmla="*/ 1046486 w 6737350"/>
              <a:gd name="connsiteY5390" fmla="*/ 1644860 h 5407244"/>
              <a:gd name="connsiteX5391" fmla="*/ 1019685 w 6737350"/>
              <a:gd name="connsiteY5391" fmla="*/ 1669250 h 5407244"/>
              <a:gd name="connsiteX5392" fmla="*/ 1058669 w 6737350"/>
              <a:gd name="connsiteY5392" fmla="*/ 1660425 h 5407244"/>
              <a:gd name="connsiteX5393" fmla="*/ 1083790 w 6737350"/>
              <a:gd name="connsiteY5393" fmla="*/ 1643976 h 5407244"/>
              <a:gd name="connsiteX5394" fmla="*/ 1085057 w 6737350"/>
              <a:gd name="connsiteY5394" fmla="*/ 1632721 h 5407244"/>
              <a:gd name="connsiteX5395" fmla="*/ 1081368 w 6737350"/>
              <a:gd name="connsiteY5395" fmla="*/ 1618343 h 5407244"/>
              <a:gd name="connsiteX5396" fmla="*/ 1063501 w 6737350"/>
              <a:gd name="connsiteY5396" fmla="*/ 1637770 h 5407244"/>
              <a:gd name="connsiteX5397" fmla="*/ 1066904 w 6737350"/>
              <a:gd name="connsiteY5397" fmla="*/ 1607992 h 5407244"/>
              <a:gd name="connsiteX5398" fmla="*/ 1056836 w 6737350"/>
              <a:gd name="connsiteY5398" fmla="*/ 1644151 h 5407244"/>
              <a:gd name="connsiteX5399" fmla="*/ 1049463 w 6737350"/>
              <a:gd name="connsiteY5399" fmla="*/ 1642733 h 5407244"/>
              <a:gd name="connsiteX5400" fmla="*/ 1035465 w 6737350"/>
              <a:gd name="connsiteY5400" fmla="*/ 1621436 h 5407244"/>
              <a:gd name="connsiteX5401" fmla="*/ 1033837 w 6737350"/>
              <a:gd name="connsiteY5401" fmla="*/ 1616061 h 5407244"/>
              <a:gd name="connsiteX5402" fmla="*/ 998928 w 6737350"/>
              <a:gd name="connsiteY5402" fmla="*/ 1629477 h 5407244"/>
              <a:gd name="connsiteX5403" fmla="*/ 960413 w 6737350"/>
              <a:gd name="connsiteY5403" fmla="*/ 1636211 h 5407244"/>
              <a:gd name="connsiteX5404" fmla="*/ 1014365 w 6737350"/>
              <a:gd name="connsiteY5404" fmla="*/ 1609579 h 5407244"/>
              <a:gd name="connsiteX5405" fmla="*/ 1009723 w 6737350"/>
              <a:gd name="connsiteY5405" fmla="*/ 1605741 h 5407244"/>
              <a:gd name="connsiteX5406" fmla="*/ 992317 w 6737350"/>
              <a:gd name="connsiteY5406" fmla="*/ 1609268 h 5407244"/>
              <a:gd name="connsiteX5407" fmla="*/ 997706 w 6737350"/>
              <a:gd name="connsiteY5407" fmla="*/ 1579916 h 5407244"/>
              <a:gd name="connsiteX5408" fmla="*/ 994303 w 6737350"/>
              <a:gd name="connsiteY5408" fmla="*/ 1586864 h 5407244"/>
              <a:gd name="connsiteX5409" fmla="*/ 990190 w 6737350"/>
              <a:gd name="connsiteY5409" fmla="*/ 1608843 h 5407244"/>
              <a:gd name="connsiteX5410" fmla="*/ 981682 w 6737350"/>
              <a:gd name="connsiteY5410" fmla="*/ 1607283 h 5407244"/>
              <a:gd name="connsiteX5411" fmla="*/ 985795 w 6737350"/>
              <a:gd name="connsiteY5411" fmla="*/ 1585304 h 5407244"/>
              <a:gd name="connsiteX5412" fmla="*/ 979981 w 6737350"/>
              <a:gd name="connsiteY5412" fmla="*/ 1599484 h 5407244"/>
              <a:gd name="connsiteX5413" fmla="*/ 974167 w 6737350"/>
              <a:gd name="connsiteY5413" fmla="*/ 1583177 h 5407244"/>
              <a:gd name="connsiteX5414" fmla="*/ 979414 w 6737350"/>
              <a:gd name="connsiteY5414" fmla="*/ 1561482 h 5407244"/>
              <a:gd name="connsiteX5415" fmla="*/ 973742 w 6737350"/>
              <a:gd name="connsiteY5415" fmla="*/ 1568004 h 5407244"/>
              <a:gd name="connsiteX5416" fmla="*/ 971756 w 6737350"/>
              <a:gd name="connsiteY5416" fmla="*/ 1590267 h 5407244"/>
              <a:gd name="connsiteX5417" fmla="*/ 971756 w 6737350"/>
              <a:gd name="connsiteY5417" fmla="*/ 1597924 h 5407244"/>
              <a:gd name="connsiteX5418" fmla="*/ 965801 w 6737350"/>
              <a:gd name="connsiteY5418" fmla="*/ 1589133 h 5407244"/>
              <a:gd name="connsiteX5419" fmla="*/ 968920 w 6737350"/>
              <a:gd name="connsiteY5419" fmla="*/ 1589133 h 5407244"/>
              <a:gd name="connsiteX5420" fmla="*/ 959987 w 6737350"/>
              <a:gd name="connsiteY5420" fmla="*/ 1572258 h 5407244"/>
              <a:gd name="connsiteX5421" fmla="*/ 964950 w 6737350"/>
              <a:gd name="connsiteY5421" fmla="*/ 1580766 h 5407244"/>
              <a:gd name="connsiteX5422" fmla="*/ 953181 w 6737350"/>
              <a:gd name="connsiteY5422" fmla="*/ 1555951 h 5407244"/>
              <a:gd name="connsiteX5423" fmla="*/ 958285 w 6737350"/>
              <a:gd name="connsiteY5423" fmla="*/ 1564459 h 5407244"/>
              <a:gd name="connsiteX5424" fmla="*/ 950486 w 6737350"/>
              <a:gd name="connsiteY5424" fmla="*/ 1570557 h 5407244"/>
              <a:gd name="connsiteX5425" fmla="*/ 950061 w 6737350"/>
              <a:gd name="connsiteY5425" fmla="*/ 1602320 h 5407244"/>
              <a:gd name="connsiteX5426" fmla="*/ 942687 w 6737350"/>
              <a:gd name="connsiteY5426" fmla="*/ 1600902 h 5407244"/>
              <a:gd name="connsiteX5427" fmla="*/ 943964 w 6737350"/>
              <a:gd name="connsiteY5427" fmla="*/ 1570840 h 5407244"/>
              <a:gd name="connsiteX5428" fmla="*/ 950912 w 6737350"/>
              <a:gd name="connsiteY5428" fmla="*/ 1556660 h 5407244"/>
              <a:gd name="connsiteX5429" fmla="*/ 931343 w 6737350"/>
              <a:gd name="connsiteY5429" fmla="*/ 1590976 h 5407244"/>
              <a:gd name="connsiteX5430" fmla="*/ 925388 w 6737350"/>
              <a:gd name="connsiteY5430" fmla="*/ 1582184 h 5407244"/>
              <a:gd name="connsiteX5431" fmla="*/ 928224 w 6737350"/>
              <a:gd name="connsiteY5431" fmla="*/ 1590409 h 5407244"/>
              <a:gd name="connsiteX5432" fmla="*/ 919716 w 6737350"/>
              <a:gd name="connsiteY5432" fmla="*/ 1588849 h 5407244"/>
              <a:gd name="connsiteX5433" fmla="*/ 930776 w 6737350"/>
              <a:gd name="connsiteY5433" fmla="*/ 1552974 h 5407244"/>
              <a:gd name="connsiteX5434" fmla="*/ 911066 w 6737350"/>
              <a:gd name="connsiteY5434" fmla="*/ 1541630 h 5407244"/>
              <a:gd name="connsiteX5435" fmla="*/ 923119 w 6737350"/>
              <a:gd name="connsiteY5435" fmla="*/ 1559071 h 5407244"/>
              <a:gd name="connsiteX5436" fmla="*/ 916596 w 6737350"/>
              <a:gd name="connsiteY5436" fmla="*/ 1588282 h 5407244"/>
              <a:gd name="connsiteX5437" fmla="*/ 905252 w 6737350"/>
              <a:gd name="connsiteY5437" fmla="*/ 1578498 h 5407244"/>
              <a:gd name="connsiteX5438" fmla="*/ 905252 w 6737350"/>
              <a:gd name="connsiteY5438" fmla="*/ 1555810 h 5407244"/>
              <a:gd name="connsiteX5439" fmla="*/ 900147 w 6737350"/>
              <a:gd name="connsiteY5439" fmla="*/ 1577505 h 5407244"/>
              <a:gd name="connsiteX5440" fmla="*/ 907663 w 6737350"/>
              <a:gd name="connsiteY5440" fmla="*/ 1601611 h 5407244"/>
              <a:gd name="connsiteX5441" fmla="*/ 859876 w 6737350"/>
              <a:gd name="connsiteY5441" fmla="*/ 1623165 h 5407244"/>
              <a:gd name="connsiteX5442" fmla="*/ 865831 w 6737350"/>
              <a:gd name="connsiteY5442" fmla="*/ 1608985 h 5407244"/>
              <a:gd name="connsiteX5443" fmla="*/ 855622 w 6737350"/>
              <a:gd name="connsiteY5443" fmla="*/ 1599342 h 5407244"/>
              <a:gd name="connsiteX5444" fmla="*/ 866398 w 6737350"/>
              <a:gd name="connsiteY5444" fmla="*/ 1570982 h 5407244"/>
              <a:gd name="connsiteX5445" fmla="*/ 868242 w 6737350"/>
              <a:gd name="connsiteY5445" fmla="*/ 1548720 h 5407244"/>
              <a:gd name="connsiteX5446" fmla="*/ 854062 w 6737350"/>
              <a:gd name="connsiteY5446" fmla="*/ 1545884 h 5407244"/>
              <a:gd name="connsiteX5447" fmla="*/ 862853 w 6737350"/>
              <a:gd name="connsiteY5447" fmla="*/ 1540070 h 5407244"/>
              <a:gd name="connsiteX5448" fmla="*/ 856472 w 6737350"/>
              <a:gd name="connsiteY5448" fmla="*/ 1462931 h 5407244"/>
              <a:gd name="connsiteX5449" fmla="*/ 852644 w 6737350"/>
              <a:gd name="connsiteY5449" fmla="*/ 1477111 h 5407244"/>
              <a:gd name="connsiteX5450" fmla="*/ 853495 w 6737350"/>
              <a:gd name="connsiteY5450" fmla="*/ 1507598 h 5407244"/>
              <a:gd name="connsiteX5451" fmla="*/ 843001 w 6737350"/>
              <a:gd name="connsiteY5451" fmla="*/ 1505754 h 5407244"/>
              <a:gd name="connsiteX5452" fmla="*/ 849666 w 6737350"/>
              <a:gd name="connsiteY5452" fmla="*/ 1499373 h 5407244"/>
              <a:gd name="connsiteX5453" fmla="*/ 850659 w 6737350"/>
              <a:gd name="connsiteY5453" fmla="*/ 1446340 h 5407244"/>
              <a:gd name="connsiteX5454" fmla="*/ 843285 w 6737350"/>
              <a:gd name="connsiteY5454" fmla="*/ 1445064 h 5407244"/>
              <a:gd name="connsiteX5455" fmla="*/ 848248 w 6737350"/>
              <a:gd name="connsiteY5455" fmla="*/ 1430884 h 5407244"/>
              <a:gd name="connsiteX5456" fmla="*/ 839456 w 6737350"/>
              <a:gd name="connsiteY5456" fmla="*/ 1436839 h 5407244"/>
              <a:gd name="connsiteX5457" fmla="*/ 842151 w 6737350"/>
              <a:gd name="connsiteY5457" fmla="*/ 1498097 h 5407244"/>
              <a:gd name="connsiteX5458" fmla="*/ 803581 w 6737350"/>
              <a:gd name="connsiteY5458" fmla="*/ 1377141 h 5407244"/>
              <a:gd name="connsiteX5459" fmla="*/ 790394 w 6737350"/>
              <a:gd name="connsiteY5459" fmla="*/ 1336587 h 5407244"/>
              <a:gd name="connsiteX5460" fmla="*/ 780893 w 6737350"/>
              <a:gd name="connsiteY5460" fmla="*/ 1334744 h 5407244"/>
              <a:gd name="connsiteX5461" fmla="*/ 811522 w 6737350"/>
              <a:gd name="connsiteY5461" fmla="*/ 1287524 h 5407244"/>
              <a:gd name="connsiteX5462" fmla="*/ 855196 w 6737350"/>
              <a:gd name="connsiteY5462" fmla="*/ 1363955 h 5407244"/>
              <a:gd name="connsiteX5463" fmla="*/ 841725 w 6737350"/>
              <a:gd name="connsiteY5463" fmla="*/ 1330915 h 5407244"/>
              <a:gd name="connsiteX5464" fmla="*/ 847096 w 6737350"/>
              <a:gd name="connsiteY5464" fmla="*/ 1310975 h 5407244"/>
              <a:gd name="connsiteX5465" fmla="*/ 847443 w 6737350"/>
              <a:gd name="connsiteY5465" fmla="*/ 1305476 h 5407244"/>
              <a:gd name="connsiteX5466" fmla="*/ 848957 w 6737350"/>
              <a:gd name="connsiteY5466" fmla="*/ 1309645 h 5407244"/>
              <a:gd name="connsiteX5467" fmla="*/ 847528 w 6737350"/>
              <a:gd name="connsiteY5467" fmla="*/ 1304135 h 5407244"/>
              <a:gd name="connsiteX5468" fmla="*/ 847443 w 6737350"/>
              <a:gd name="connsiteY5468" fmla="*/ 1305476 h 5407244"/>
              <a:gd name="connsiteX5469" fmla="*/ 831657 w 6737350"/>
              <a:gd name="connsiteY5469" fmla="*/ 1262000 h 5407244"/>
              <a:gd name="connsiteX5470" fmla="*/ 834210 w 6737350"/>
              <a:gd name="connsiteY5470" fmla="*/ 1277740 h 5407244"/>
              <a:gd name="connsiteX5471" fmla="*/ 825844 w 6737350"/>
              <a:gd name="connsiteY5471" fmla="*/ 1223005 h 5407244"/>
              <a:gd name="connsiteX5472" fmla="*/ 815209 w 6737350"/>
              <a:gd name="connsiteY5472" fmla="*/ 1198332 h 5407244"/>
              <a:gd name="connsiteX5473" fmla="*/ 818612 w 6737350"/>
              <a:gd name="connsiteY5473" fmla="*/ 1191384 h 5407244"/>
              <a:gd name="connsiteX5474" fmla="*/ 813507 w 6737350"/>
              <a:gd name="connsiteY5474" fmla="*/ 1160046 h 5407244"/>
              <a:gd name="connsiteX5475" fmla="*/ 806275 w 6737350"/>
              <a:gd name="connsiteY5475" fmla="*/ 1181458 h 5407244"/>
              <a:gd name="connsiteX5476" fmla="*/ 813791 w 6737350"/>
              <a:gd name="connsiteY5476" fmla="*/ 1153098 h 5407244"/>
              <a:gd name="connsiteX5477" fmla="*/ 804006 w 6737350"/>
              <a:gd name="connsiteY5477" fmla="*/ 1158912 h 5407244"/>
              <a:gd name="connsiteX5478" fmla="*/ 808544 w 6737350"/>
              <a:gd name="connsiteY5478" fmla="*/ 1152247 h 5407244"/>
              <a:gd name="connsiteX5479" fmla="*/ 802588 w 6737350"/>
              <a:gd name="connsiteY5479" fmla="*/ 1090280 h 5407244"/>
              <a:gd name="connsiteX5480" fmla="*/ 811380 w 6737350"/>
              <a:gd name="connsiteY5480" fmla="*/ 1084325 h 5407244"/>
              <a:gd name="connsiteX5481" fmla="*/ 811380 w 6737350"/>
              <a:gd name="connsiteY5481" fmla="*/ 1053979 h 5407244"/>
              <a:gd name="connsiteX5482" fmla="*/ 818895 w 6737350"/>
              <a:gd name="connsiteY5482" fmla="*/ 1055397 h 5407244"/>
              <a:gd name="connsiteX5483" fmla="*/ 815209 w 6737350"/>
              <a:gd name="connsiteY5483" fmla="*/ 1039658 h 5407244"/>
              <a:gd name="connsiteX5484" fmla="*/ 819037 w 6737350"/>
              <a:gd name="connsiteY5484" fmla="*/ 1025478 h 5407244"/>
              <a:gd name="connsiteX5485" fmla="*/ 848390 w 6737350"/>
              <a:gd name="connsiteY5485" fmla="*/ 1008178 h 5407244"/>
              <a:gd name="connsiteX5486" fmla="*/ 849666 w 6737350"/>
              <a:gd name="connsiteY5486" fmla="*/ 978116 h 5407244"/>
              <a:gd name="connsiteX5487" fmla="*/ 845128 w 6737350"/>
              <a:gd name="connsiteY5487" fmla="*/ 984781 h 5407244"/>
              <a:gd name="connsiteX5488" fmla="*/ 842292 w 6737350"/>
              <a:gd name="connsiteY5488" fmla="*/ 923665 h 5407244"/>
              <a:gd name="connsiteX5489" fmla="*/ 830807 w 6737350"/>
              <a:gd name="connsiteY5489" fmla="*/ 944368 h 5407244"/>
              <a:gd name="connsiteX5490" fmla="*/ 833217 w 6737350"/>
              <a:gd name="connsiteY5490" fmla="*/ 914306 h 5407244"/>
              <a:gd name="connsiteX5491" fmla="*/ 857607 w 6737350"/>
              <a:gd name="connsiteY5491" fmla="*/ 888640 h 5407244"/>
              <a:gd name="connsiteX5492" fmla="*/ 850942 w 6737350"/>
              <a:gd name="connsiteY5492" fmla="*/ 872192 h 5407244"/>
              <a:gd name="connsiteX5493" fmla="*/ 862712 w 6737350"/>
              <a:gd name="connsiteY5493" fmla="*/ 843832 h 5407244"/>
              <a:gd name="connsiteX5494" fmla="*/ 863988 w 6737350"/>
              <a:gd name="connsiteY5494" fmla="*/ 813628 h 5407244"/>
              <a:gd name="connsiteX5495" fmla="*/ 855905 w 6737350"/>
              <a:gd name="connsiteY5495" fmla="*/ 827808 h 5407244"/>
              <a:gd name="connsiteX5496" fmla="*/ 860017 w 6737350"/>
              <a:gd name="connsiteY5496" fmla="*/ 805829 h 5407244"/>
              <a:gd name="connsiteX5497" fmla="*/ 902558 w 6737350"/>
              <a:gd name="connsiteY5497" fmla="*/ 753080 h 5407244"/>
              <a:gd name="connsiteX5498" fmla="*/ 879444 w 6737350"/>
              <a:gd name="connsiteY5498" fmla="*/ 748826 h 5407244"/>
              <a:gd name="connsiteX5499" fmla="*/ 882848 w 6737350"/>
              <a:gd name="connsiteY5499" fmla="*/ 741877 h 5407244"/>
              <a:gd name="connsiteX5500" fmla="*/ 879302 w 6737350"/>
              <a:gd name="connsiteY5500" fmla="*/ 725995 h 5407244"/>
              <a:gd name="connsiteX5501" fmla="*/ 907663 w 6737350"/>
              <a:gd name="connsiteY5501" fmla="*/ 723727 h 5407244"/>
              <a:gd name="connsiteX5502" fmla="*/ 904543 w 6737350"/>
              <a:gd name="connsiteY5502" fmla="*/ 723727 h 5407244"/>
              <a:gd name="connsiteX5503" fmla="*/ 922126 w 6737350"/>
              <a:gd name="connsiteY5503" fmla="*/ 734645 h 5407244"/>
              <a:gd name="connsiteX5504" fmla="*/ 910782 w 6737350"/>
              <a:gd name="connsiteY5504" fmla="*/ 702173 h 5407244"/>
              <a:gd name="connsiteX5505" fmla="*/ 958285 w 6737350"/>
              <a:gd name="connsiteY5505" fmla="*/ 710965 h 5407244"/>
              <a:gd name="connsiteX5506" fmla="*/ 936874 w 6737350"/>
              <a:gd name="connsiteY5506" fmla="*/ 661476 h 5407244"/>
              <a:gd name="connsiteX5507" fmla="*/ 942829 w 6737350"/>
              <a:gd name="connsiteY5507" fmla="*/ 647297 h 5407244"/>
              <a:gd name="connsiteX5508" fmla="*/ 939142 w 6737350"/>
              <a:gd name="connsiteY5508" fmla="*/ 631557 h 5407244"/>
              <a:gd name="connsiteX5509" fmla="*/ 946941 w 6737350"/>
              <a:gd name="connsiteY5509" fmla="*/ 625318 h 5407244"/>
              <a:gd name="connsiteX5510" fmla="*/ 939710 w 6737350"/>
              <a:gd name="connsiteY5510" fmla="*/ 593696 h 5407244"/>
              <a:gd name="connsiteX5511" fmla="*/ 934463 w 6737350"/>
              <a:gd name="connsiteY5511" fmla="*/ 615534 h 5407244"/>
              <a:gd name="connsiteX5512" fmla="*/ 925388 w 6737350"/>
              <a:gd name="connsiteY5512" fmla="*/ 606175 h 5407244"/>
              <a:gd name="connsiteX5513" fmla="*/ 934038 w 6737350"/>
              <a:gd name="connsiteY5513" fmla="*/ 600219 h 5407244"/>
              <a:gd name="connsiteX5514" fmla="*/ 925530 w 6737350"/>
              <a:gd name="connsiteY5514" fmla="*/ 575971 h 5407244"/>
              <a:gd name="connsiteX5515" fmla="*/ 926948 w 6737350"/>
              <a:gd name="connsiteY5515" fmla="*/ 591427 h 5407244"/>
              <a:gd name="connsiteX5516" fmla="*/ 911350 w 6737350"/>
              <a:gd name="connsiteY5516" fmla="*/ 558105 h 5407244"/>
              <a:gd name="connsiteX5517" fmla="*/ 921843 w 6737350"/>
              <a:gd name="connsiteY5517" fmla="*/ 537260 h 5407244"/>
              <a:gd name="connsiteX5518" fmla="*/ 910924 w 6737350"/>
              <a:gd name="connsiteY5518" fmla="*/ 542790 h 5407244"/>
              <a:gd name="connsiteX5519" fmla="*/ 925104 w 6737350"/>
              <a:gd name="connsiteY5519" fmla="*/ 507482 h 5407244"/>
              <a:gd name="connsiteX5520" fmla="*/ 924253 w 6737350"/>
              <a:gd name="connsiteY5520" fmla="*/ 530028 h 5407244"/>
              <a:gd name="connsiteX5521" fmla="*/ 945807 w 6737350"/>
              <a:gd name="connsiteY5521" fmla="*/ 496138 h 5407244"/>
              <a:gd name="connsiteX5522" fmla="*/ 942262 w 6737350"/>
              <a:gd name="connsiteY5522" fmla="*/ 480398 h 5407244"/>
              <a:gd name="connsiteX5523" fmla="*/ 935314 w 6737350"/>
              <a:gd name="connsiteY5523" fmla="*/ 494578 h 5407244"/>
              <a:gd name="connsiteX5524" fmla="*/ 955449 w 6737350"/>
              <a:gd name="connsiteY5524" fmla="*/ 445090 h 5407244"/>
              <a:gd name="connsiteX5525" fmla="*/ 938150 w 6737350"/>
              <a:gd name="connsiteY5525" fmla="*/ 449485 h 5407244"/>
              <a:gd name="connsiteX5526" fmla="*/ 953322 w 6737350"/>
              <a:gd name="connsiteY5526" fmla="*/ 391773 h 5407244"/>
              <a:gd name="connsiteX5527" fmla="*/ 957718 w 6737350"/>
              <a:gd name="connsiteY5527" fmla="*/ 362137 h 5407244"/>
              <a:gd name="connsiteX5528" fmla="*/ 949777 w 6737350"/>
              <a:gd name="connsiteY5528" fmla="*/ 376317 h 5407244"/>
              <a:gd name="connsiteX5529" fmla="*/ 969913 w 6737350"/>
              <a:gd name="connsiteY5529" fmla="*/ 326970 h 5407244"/>
              <a:gd name="connsiteX5530" fmla="*/ 969913 w 6737350"/>
              <a:gd name="connsiteY5530" fmla="*/ 311798 h 5407244"/>
              <a:gd name="connsiteX5531" fmla="*/ 990049 w 6737350"/>
              <a:gd name="connsiteY5531" fmla="*/ 285139 h 5407244"/>
              <a:gd name="connsiteX5532" fmla="*/ 1024790 w 6737350"/>
              <a:gd name="connsiteY5532" fmla="*/ 268832 h 5407244"/>
              <a:gd name="connsiteX5533" fmla="*/ 1000542 w 6737350"/>
              <a:gd name="connsiteY5533" fmla="*/ 264294 h 5407244"/>
              <a:gd name="connsiteX5534" fmla="*/ 1022095 w 6737350"/>
              <a:gd name="connsiteY5534" fmla="*/ 230546 h 5407244"/>
              <a:gd name="connsiteX5535" fmla="*/ 1009050 w 6737350"/>
              <a:gd name="connsiteY5535" fmla="*/ 212963 h 5407244"/>
              <a:gd name="connsiteX5536" fmla="*/ 1004512 w 6737350"/>
              <a:gd name="connsiteY5536" fmla="*/ 219627 h 5407244"/>
              <a:gd name="connsiteX5537" fmla="*/ 1028193 w 6737350"/>
              <a:gd name="connsiteY5537" fmla="*/ 162907 h 5407244"/>
              <a:gd name="connsiteX5538" fmla="*/ 1022946 w 6737350"/>
              <a:gd name="connsiteY5538" fmla="*/ 184603 h 5407244"/>
              <a:gd name="connsiteX5539" fmla="*/ 1039537 w 6737350"/>
              <a:gd name="connsiteY5539" fmla="*/ 170139 h 5407244"/>
              <a:gd name="connsiteX5540" fmla="*/ 1031312 w 6737350"/>
              <a:gd name="connsiteY5540" fmla="*/ 191267 h 5407244"/>
              <a:gd name="connsiteX5541" fmla="*/ 1058538 w 6737350"/>
              <a:gd name="connsiteY5541" fmla="*/ 150854 h 5407244"/>
              <a:gd name="connsiteX5542" fmla="*/ 1030178 w 6737350"/>
              <a:gd name="connsiteY5542" fmla="*/ 152981 h 5407244"/>
              <a:gd name="connsiteX5543" fmla="*/ 1063094 w 6737350"/>
              <a:gd name="connsiteY5543" fmla="*/ 114305 h 5407244"/>
              <a:gd name="connsiteX5544" fmla="*/ 1117031 w 6737350"/>
              <a:gd name="connsiteY5544" fmla="*/ 113242 h 5407244"/>
              <a:gd name="connsiteX5545" fmla="*/ 1123057 w 6737350"/>
              <a:gd name="connsiteY5545" fmla="*/ 132846 h 5407244"/>
              <a:gd name="connsiteX5546" fmla="*/ 1108877 w 6737350"/>
              <a:gd name="connsiteY5546" fmla="*/ 115121 h 5407244"/>
              <a:gd name="connsiteX5547" fmla="*/ 1117031 w 6737350"/>
              <a:gd name="connsiteY5547" fmla="*/ 113242 h 5407244"/>
              <a:gd name="connsiteX5548" fmla="*/ 1139767 w 6737350"/>
              <a:gd name="connsiteY5548" fmla="*/ 12 h 5407244"/>
              <a:gd name="connsiteX5549" fmla="*/ 1148581 w 6737350"/>
              <a:gd name="connsiteY5549" fmla="*/ 23801 h 5407244"/>
              <a:gd name="connsiteX5550" fmla="*/ 1134401 w 6737350"/>
              <a:gd name="connsiteY5550" fmla="*/ 6076 h 5407244"/>
              <a:gd name="connsiteX5551" fmla="*/ 1139767 w 6737350"/>
              <a:gd name="connsiteY5551" fmla="*/ 12 h 54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Lst>
            <a:rect l="l" t="t" r="r" b="b"/>
            <a:pathLst>
              <a:path w="6737350" h="5407244">
                <a:moveTo>
                  <a:pt x="1898519" y="5383147"/>
                </a:moveTo>
                <a:cubicBezTo>
                  <a:pt x="1916253" y="5379451"/>
                  <a:pt x="1945393" y="5401678"/>
                  <a:pt x="1968471" y="5392638"/>
                </a:cubicBezTo>
                <a:cubicBezTo>
                  <a:pt x="1944507" y="5418871"/>
                  <a:pt x="1898847" y="5394765"/>
                  <a:pt x="1885234" y="5397601"/>
                </a:cubicBezTo>
                <a:cubicBezTo>
                  <a:pt x="1887964" y="5388491"/>
                  <a:pt x="1892608" y="5384378"/>
                  <a:pt x="1898519" y="5383147"/>
                </a:cubicBezTo>
                <a:close/>
                <a:moveTo>
                  <a:pt x="1470531" y="5381979"/>
                </a:moveTo>
                <a:cubicBezTo>
                  <a:pt x="1529103" y="5383660"/>
                  <a:pt x="1605781" y="5390866"/>
                  <a:pt x="1635240" y="5407244"/>
                </a:cubicBezTo>
                <a:cubicBezTo>
                  <a:pt x="1574621" y="5397566"/>
                  <a:pt x="1520861" y="5400411"/>
                  <a:pt x="1469953" y="5392986"/>
                </a:cubicBezTo>
                <a:lnTo>
                  <a:pt x="1422880" y="5382002"/>
                </a:lnTo>
                <a:close/>
                <a:moveTo>
                  <a:pt x="1419846" y="5381294"/>
                </a:moveTo>
                <a:lnTo>
                  <a:pt x="1422880" y="5382002"/>
                </a:lnTo>
                <a:lnTo>
                  <a:pt x="1420413" y="5382003"/>
                </a:lnTo>
                <a:close/>
                <a:moveTo>
                  <a:pt x="1974710" y="5354069"/>
                </a:moveTo>
                <a:cubicBezTo>
                  <a:pt x="1956560" y="5383847"/>
                  <a:pt x="1790370" y="5366405"/>
                  <a:pt x="1914870" y="5355487"/>
                </a:cubicBezTo>
                <a:cubicBezTo>
                  <a:pt x="1938267" y="5353360"/>
                  <a:pt x="1958545" y="5362009"/>
                  <a:pt x="1974710" y="5354069"/>
                </a:cubicBezTo>
                <a:close/>
                <a:moveTo>
                  <a:pt x="5670587" y="5352082"/>
                </a:moveTo>
                <a:cubicBezTo>
                  <a:pt x="5667609" y="5376613"/>
                  <a:pt x="5656407" y="5376188"/>
                  <a:pt x="5649175" y="5389659"/>
                </a:cubicBezTo>
                <a:cubicBezTo>
                  <a:pt x="5644496" y="5388808"/>
                  <a:pt x="5647190" y="5364986"/>
                  <a:pt x="5641518" y="5367396"/>
                </a:cubicBezTo>
                <a:cubicBezTo>
                  <a:pt x="5648892" y="5358747"/>
                  <a:pt x="5660803" y="5367822"/>
                  <a:pt x="5670587" y="5352082"/>
                </a:cubicBezTo>
                <a:close/>
                <a:moveTo>
                  <a:pt x="2024766" y="5340454"/>
                </a:moveTo>
                <a:lnTo>
                  <a:pt x="2024766" y="5341022"/>
                </a:lnTo>
                <a:cubicBezTo>
                  <a:pt x="2025900" y="5365837"/>
                  <a:pt x="2014698" y="5367255"/>
                  <a:pt x="2010586" y="5381718"/>
                </a:cubicBezTo>
                <a:cubicBezTo>
                  <a:pt x="2006048" y="5381718"/>
                  <a:pt x="2004630" y="5357612"/>
                  <a:pt x="1999667" y="5360874"/>
                </a:cubicBezTo>
                <a:cubicBezTo>
                  <a:pt x="2004914" y="5350664"/>
                  <a:pt x="2017959" y="5357754"/>
                  <a:pt x="2024766" y="5340454"/>
                </a:cubicBezTo>
                <a:close/>
                <a:moveTo>
                  <a:pt x="1018180" y="5330902"/>
                </a:moveTo>
                <a:cubicBezTo>
                  <a:pt x="1029967" y="5330140"/>
                  <a:pt x="1042162" y="5331664"/>
                  <a:pt x="1054853" y="5331381"/>
                </a:cubicBezTo>
                <a:cubicBezTo>
                  <a:pt x="1035142" y="5360875"/>
                  <a:pt x="1016141" y="5337194"/>
                  <a:pt x="983953" y="5344143"/>
                </a:cubicBezTo>
                <a:cubicBezTo>
                  <a:pt x="995013" y="5334713"/>
                  <a:pt x="1006393" y="5331664"/>
                  <a:pt x="1018180" y="5330902"/>
                </a:cubicBezTo>
                <a:close/>
                <a:moveTo>
                  <a:pt x="1112514" y="5325538"/>
                </a:moveTo>
                <a:cubicBezTo>
                  <a:pt x="1167105" y="5319788"/>
                  <a:pt x="1235754" y="5350311"/>
                  <a:pt x="1294353" y="5350524"/>
                </a:cubicBezTo>
                <a:cubicBezTo>
                  <a:pt x="1294353" y="5365413"/>
                  <a:pt x="1332214" y="5364704"/>
                  <a:pt x="1303995" y="5371510"/>
                </a:cubicBezTo>
                <a:cubicBezTo>
                  <a:pt x="1226714" y="5342441"/>
                  <a:pt x="1145321" y="5381011"/>
                  <a:pt x="1063502" y="5345844"/>
                </a:cubicBezTo>
                <a:cubicBezTo>
                  <a:pt x="1077682" y="5333401"/>
                  <a:pt x="1094317" y="5327454"/>
                  <a:pt x="1112514" y="5325538"/>
                </a:cubicBezTo>
                <a:close/>
                <a:moveTo>
                  <a:pt x="825344" y="5308137"/>
                </a:moveTo>
                <a:cubicBezTo>
                  <a:pt x="832350" y="5306449"/>
                  <a:pt x="844740" y="5331840"/>
                  <a:pt x="853780" y="5325565"/>
                </a:cubicBezTo>
                <a:cubicBezTo>
                  <a:pt x="844846" y="5348679"/>
                  <a:pt x="825419" y="5319752"/>
                  <a:pt x="820456" y="5321028"/>
                </a:cubicBezTo>
                <a:cubicBezTo>
                  <a:pt x="821272" y="5312272"/>
                  <a:pt x="823009" y="5308700"/>
                  <a:pt x="825344" y="5308137"/>
                </a:cubicBezTo>
                <a:close/>
                <a:moveTo>
                  <a:pt x="4869964" y="5285851"/>
                </a:moveTo>
                <a:lnTo>
                  <a:pt x="4861410" y="5300213"/>
                </a:lnTo>
                <a:cubicBezTo>
                  <a:pt x="4849805" y="5311467"/>
                  <a:pt x="4831061" y="5314365"/>
                  <a:pt x="4818937" y="5325000"/>
                </a:cubicBezTo>
                <a:cubicBezTo>
                  <a:pt x="4807734" y="5325000"/>
                  <a:pt x="4813690" y="5300468"/>
                  <a:pt x="4800219" y="5303446"/>
                </a:cubicBezTo>
                <a:cubicBezTo>
                  <a:pt x="4813619" y="5296320"/>
                  <a:pt x="4833241" y="5299245"/>
                  <a:pt x="4852144" y="5294094"/>
                </a:cubicBezTo>
                <a:close/>
                <a:moveTo>
                  <a:pt x="4870126" y="5285579"/>
                </a:moveTo>
                <a:lnTo>
                  <a:pt x="4870552" y="5285579"/>
                </a:lnTo>
                <a:lnTo>
                  <a:pt x="4869964" y="5285851"/>
                </a:lnTo>
                <a:close/>
                <a:moveTo>
                  <a:pt x="831091" y="5283025"/>
                </a:moveTo>
                <a:cubicBezTo>
                  <a:pt x="840450" y="5283025"/>
                  <a:pt x="848817" y="5294086"/>
                  <a:pt x="855056" y="5287988"/>
                </a:cubicBezTo>
                <a:lnTo>
                  <a:pt x="855056" y="5288414"/>
                </a:lnTo>
                <a:cubicBezTo>
                  <a:pt x="848675" y="5315923"/>
                  <a:pt x="781461" y="5279764"/>
                  <a:pt x="831091" y="5283025"/>
                </a:cubicBezTo>
                <a:close/>
                <a:moveTo>
                  <a:pt x="1867027" y="5266186"/>
                </a:moveTo>
                <a:lnTo>
                  <a:pt x="1860536" y="5267567"/>
                </a:lnTo>
                <a:lnTo>
                  <a:pt x="1847188" y="5270077"/>
                </a:lnTo>
                <a:lnTo>
                  <a:pt x="1848650" y="5276362"/>
                </a:lnTo>
                <a:cubicBezTo>
                  <a:pt x="1846559" y="5277780"/>
                  <a:pt x="1844760" y="5277115"/>
                  <a:pt x="1843131" y="5275238"/>
                </a:cubicBezTo>
                <a:lnTo>
                  <a:pt x="1840991" y="5271243"/>
                </a:lnTo>
                <a:lnTo>
                  <a:pt x="1828088" y="5273669"/>
                </a:lnTo>
                <a:cubicBezTo>
                  <a:pt x="1852548" y="5296322"/>
                  <a:pt x="1860897" y="5281007"/>
                  <a:pt x="1884001" y="5275942"/>
                </a:cubicBezTo>
                <a:lnTo>
                  <a:pt x="1899682" y="5276016"/>
                </a:lnTo>
                <a:lnTo>
                  <a:pt x="1880306" y="5273620"/>
                </a:lnTo>
                <a:close/>
                <a:moveTo>
                  <a:pt x="2163109" y="5264345"/>
                </a:moveTo>
                <a:cubicBezTo>
                  <a:pt x="2175251" y="5262608"/>
                  <a:pt x="2186914" y="5265444"/>
                  <a:pt x="2185709" y="5278489"/>
                </a:cubicBezTo>
                <a:cubicBezTo>
                  <a:pt x="2164722" y="5286714"/>
                  <a:pt x="2158767" y="5269414"/>
                  <a:pt x="2137638" y="5277638"/>
                </a:cubicBezTo>
                <a:cubicBezTo>
                  <a:pt x="2138347" y="5272392"/>
                  <a:pt x="2150968" y="5266082"/>
                  <a:pt x="2163109" y="5264345"/>
                </a:cubicBezTo>
                <a:close/>
                <a:moveTo>
                  <a:pt x="1888536" y="5261696"/>
                </a:moveTo>
                <a:lnTo>
                  <a:pt x="1887839" y="5261758"/>
                </a:lnTo>
                <a:lnTo>
                  <a:pt x="1880461" y="5263328"/>
                </a:lnTo>
                <a:lnTo>
                  <a:pt x="1884047" y="5263777"/>
                </a:lnTo>
                <a:close/>
                <a:moveTo>
                  <a:pt x="1697943" y="5248513"/>
                </a:moveTo>
                <a:cubicBezTo>
                  <a:pt x="1686578" y="5248975"/>
                  <a:pt x="1675323" y="5252127"/>
                  <a:pt x="1665160" y="5257928"/>
                </a:cubicBezTo>
                <a:lnTo>
                  <a:pt x="1665444" y="5258070"/>
                </a:lnTo>
                <a:cubicBezTo>
                  <a:pt x="1666862" y="5271612"/>
                  <a:pt x="1681751" y="5273526"/>
                  <a:pt x="1697083" y="5270743"/>
                </a:cubicBezTo>
                <a:lnTo>
                  <a:pt x="1708063" y="5267288"/>
                </a:lnTo>
                <a:lnTo>
                  <a:pt x="1707559" y="5265584"/>
                </a:lnTo>
                <a:lnTo>
                  <a:pt x="1707701" y="5265584"/>
                </a:lnTo>
                <a:cubicBezTo>
                  <a:pt x="1709651" y="5263812"/>
                  <a:pt x="1711405" y="5263377"/>
                  <a:pt x="1713054" y="5263679"/>
                </a:cubicBezTo>
                <a:lnTo>
                  <a:pt x="1715461" y="5264959"/>
                </a:lnTo>
                <a:lnTo>
                  <a:pt x="1718786" y="5263913"/>
                </a:lnTo>
                <a:cubicBezTo>
                  <a:pt x="1725045" y="5261039"/>
                  <a:pt x="1729786" y="5257858"/>
                  <a:pt x="1731381" y="5255234"/>
                </a:cubicBezTo>
                <a:cubicBezTo>
                  <a:pt x="1720781" y="5250278"/>
                  <a:pt x="1709307" y="5248051"/>
                  <a:pt x="1697943" y="5248513"/>
                </a:cubicBezTo>
                <a:close/>
                <a:moveTo>
                  <a:pt x="634131" y="5246583"/>
                </a:moveTo>
                <a:cubicBezTo>
                  <a:pt x="654834" y="5252255"/>
                  <a:pt x="703897" y="5273241"/>
                  <a:pt x="719920" y="5299900"/>
                </a:cubicBezTo>
                <a:cubicBezTo>
                  <a:pt x="687732" y="5277211"/>
                  <a:pt x="660506" y="5277637"/>
                  <a:pt x="634131" y="5246583"/>
                </a:cubicBezTo>
                <a:close/>
                <a:moveTo>
                  <a:pt x="3572514" y="5246301"/>
                </a:moveTo>
                <a:cubicBezTo>
                  <a:pt x="3550393" y="5265585"/>
                  <a:pt x="3500054" y="5255376"/>
                  <a:pt x="3467014" y="5263175"/>
                </a:cubicBezTo>
                <a:cubicBezTo>
                  <a:pt x="3489135" y="5243890"/>
                  <a:pt x="3539474" y="5254100"/>
                  <a:pt x="3572514" y="5246301"/>
                </a:cubicBezTo>
                <a:close/>
                <a:moveTo>
                  <a:pt x="1310242" y="5242849"/>
                </a:moveTo>
                <a:cubicBezTo>
                  <a:pt x="1292049" y="5241161"/>
                  <a:pt x="1265142" y="5245734"/>
                  <a:pt x="1259612" y="5257645"/>
                </a:cubicBezTo>
                <a:cubicBezTo>
                  <a:pt x="1285278" y="5252823"/>
                  <a:pt x="1299174" y="5269839"/>
                  <a:pt x="1317608" y="5278064"/>
                </a:cubicBezTo>
                <a:cubicBezTo>
                  <a:pt x="1309951" y="5258212"/>
                  <a:pt x="1326825" y="5260764"/>
                  <a:pt x="1324415" y="5246584"/>
                </a:cubicBezTo>
                <a:cubicBezTo>
                  <a:pt x="1321402" y="5244670"/>
                  <a:pt x="1316306" y="5243412"/>
                  <a:pt x="1310242" y="5242849"/>
                </a:cubicBezTo>
                <a:close/>
                <a:moveTo>
                  <a:pt x="5091759" y="5239635"/>
                </a:moveTo>
                <a:lnTo>
                  <a:pt x="5091965" y="5239642"/>
                </a:lnTo>
                <a:lnTo>
                  <a:pt x="5091334" y="5240202"/>
                </a:lnTo>
                <a:close/>
                <a:moveTo>
                  <a:pt x="1449662" y="5235963"/>
                </a:moveTo>
                <a:cubicBezTo>
                  <a:pt x="1434638" y="5235249"/>
                  <a:pt x="1421052" y="5238005"/>
                  <a:pt x="1409920" y="5246442"/>
                </a:cubicBezTo>
                <a:cubicBezTo>
                  <a:pt x="1434168" y="5257077"/>
                  <a:pt x="1468625" y="5249278"/>
                  <a:pt x="1491313" y="5262891"/>
                </a:cubicBezTo>
                <a:cubicBezTo>
                  <a:pt x="1487059" y="5265302"/>
                  <a:pt x="1479686" y="5265018"/>
                  <a:pt x="1480820" y="5272250"/>
                </a:cubicBezTo>
                <a:cubicBezTo>
                  <a:pt x="1491881" y="5272250"/>
                  <a:pt x="1514994" y="5298908"/>
                  <a:pt x="1523360" y="5272959"/>
                </a:cubicBezTo>
                <a:cubicBezTo>
                  <a:pt x="1515704" y="5270861"/>
                  <a:pt x="1508750" y="5266748"/>
                  <a:pt x="1503225" y="5261048"/>
                </a:cubicBezTo>
                <a:lnTo>
                  <a:pt x="1526905" y="5257219"/>
                </a:lnTo>
                <a:cubicBezTo>
                  <a:pt x="1524778" y="5285579"/>
                  <a:pt x="1595678" y="5313939"/>
                  <a:pt x="1614112" y="5273526"/>
                </a:cubicBezTo>
                <a:cubicBezTo>
                  <a:pt x="1599932" y="5318760"/>
                  <a:pt x="1658921" y="5286572"/>
                  <a:pt x="1674094" y="5309260"/>
                </a:cubicBezTo>
                <a:cubicBezTo>
                  <a:pt x="1647152" y="5317059"/>
                  <a:pt x="1634248" y="5301035"/>
                  <a:pt x="1622337" y="5325000"/>
                </a:cubicBezTo>
                <a:cubicBezTo>
                  <a:pt x="1659063" y="5317201"/>
                  <a:pt x="1670123" y="5324007"/>
                  <a:pt x="1698767" y="5312805"/>
                </a:cubicBezTo>
                <a:cubicBezTo>
                  <a:pt x="1698767" y="5299759"/>
                  <a:pt x="1686998" y="5295363"/>
                  <a:pt x="1695222" y="5290684"/>
                </a:cubicBezTo>
                <a:cubicBezTo>
                  <a:pt x="1707559" y="5291818"/>
                  <a:pt x="1741732" y="5302028"/>
                  <a:pt x="1748113" y="5282176"/>
                </a:cubicBezTo>
                <a:cubicBezTo>
                  <a:pt x="1699618" y="5295363"/>
                  <a:pt x="1648853" y="5249278"/>
                  <a:pt x="1638785" y="5277213"/>
                </a:cubicBezTo>
                <a:cubicBezTo>
                  <a:pt x="1619501" y="5256652"/>
                  <a:pt x="1564340" y="5250555"/>
                  <a:pt x="1545623" y="5262182"/>
                </a:cubicBezTo>
                <a:cubicBezTo>
                  <a:pt x="1558101" y="5274802"/>
                  <a:pt x="1592842" y="5248002"/>
                  <a:pt x="1596245" y="5276362"/>
                </a:cubicBezTo>
                <a:cubicBezTo>
                  <a:pt x="1552748" y="5271470"/>
                  <a:pt x="1494734" y="5238103"/>
                  <a:pt x="1449662" y="5235963"/>
                </a:cubicBezTo>
                <a:close/>
                <a:moveTo>
                  <a:pt x="1145888" y="5232404"/>
                </a:moveTo>
                <a:cubicBezTo>
                  <a:pt x="1117528" y="5239494"/>
                  <a:pt x="1102214" y="5229994"/>
                  <a:pt x="1092855" y="5241905"/>
                </a:cubicBezTo>
                <a:cubicBezTo>
                  <a:pt x="1106893" y="5245450"/>
                  <a:pt x="1144470" y="5262466"/>
                  <a:pt x="1145888" y="5232404"/>
                </a:cubicBezTo>
                <a:close/>
                <a:moveTo>
                  <a:pt x="5111575" y="5231552"/>
                </a:moveTo>
                <a:cubicBezTo>
                  <a:pt x="5119587" y="5232368"/>
                  <a:pt x="5128130" y="5234743"/>
                  <a:pt x="5135008" y="5232261"/>
                </a:cubicBezTo>
                <a:cubicBezTo>
                  <a:pt x="5130470" y="5240698"/>
                  <a:pt x="5123097" y="5241301"/>
                  <a:pt x="5115139" y="5240415"/>
                </a:cubicBezTo>
                <a:lnTo>
                  <a:pt x="5091965" y="5239642"/>
                </a:lnTo>
                <a:lnTo>
                  <a:pt x="5100232" y="5232301"/>
                </a:lnTo>
                <a:cubicBezTo>
                  <a:pt x="5103697" y="5231127"/>
                  <a:pt x="5107570" y="5231144"/>
                  <a:pt x="5111575" y="5231552"/>
                </a:cubicBezTo>
                <a:close/>
                <a:moveTo>
                  <a:pt x="918037" y="5229637"/>
                </a:moveTo>
                <a:lnTo>
                  <a:pt x="917590" y="5230134"/>
                </a:lnTo>
                <a:lnTo>
                  <a:pt x="917590" y="5229708"/>
                </a:lnTo>
                <a:close/>
                <a:moveTo>
                  <a:pt x="5360045" y="5229000"/>
                </a:moveTo>
                <a:lnTo>
                  <a:pt x="5360098" y="5229399"/>
                </a:lnTo>
                <a:lnTo>
                  <a:pt x="5359194" y="5229567"/>
                </a:lnTo>
                <a:close/>
                <a:moveTo>
                  <a:pt x="5365043" y="5228481"/>
                </a:moveTo>
                <a:cubicBezTo>
                  <a:pt x="5370015" y="5230090"/>
                  <a:pt x="5372913" y="5238039"/>
                  <a:pt x="5378762" y="5236657"/>
                </a:cubicBezTo>
                <a:cubicBezTo>
                  <a:pt x="5378337" y="5244101"/>
                  <a:pt x="5366585" y="5250429"/>
                  <a:pt x="5361813" y="5242360"/>
                </a:cubicBezTo>
                <a:lnTo>
                  <a:pt x="5360098" y="5229399"/>
                </a:lnTo>
                <a:close/>
                <a:moveTo>
                  <a:pt x="1349930" y="5206288"/>
                </a:moveTo>
                <a:lnTo>
                  <a:pt x="1341545" y="5207937"/>
                </a:lnTo>
                <a:lnTo>
                  <a:pt x="1353928" y="5210534"/>
                </a:lnTo>
                <a:lnTo>
                  <a:pt x="1354760" y="5211418"/>
                </a:lnTo>
                <a:lnTo>
                  <a:pt x="1354760" y="5210709"/>
                </a:lnTo>
                <a:lnTo>
                  <a:pt x="1353928" y="5210534"/>
                </a:lnTo>
                <a:close/>
                <a:moveTo>
                  <a:pt x="5629465" y="5204043"/>
                </a:moveTo>
                <a:cubicBezTo>
                  <a:pt x="5629229" y="5217537"/>
                  <a:pt x="5620636" y="5229465"/>
                  <a:pt x="5607911" y="5233963"/>
                </a:cubicBezTo>
                <a:cubicBezTo>
                  <a:pt x="5611456" y="5196811"/>
                  <a:pt x="5618972" y="5217230"/>
                  <a:pt x="5629465" y="5204043"/>
                </a:cubicBezTo>
                <a:close/>
                <a:moveTo>
                  <a:pt x="4128847" y="5200351"/>
                </a:moveTo>
                <a:cubicBezTo>
                  <a:pt x="4140805" y="5201181"/>
                  <a:pt x="4148116" y="5208652"/>
                  <a:pt x="4162686" y="5206313"/>
                </a:cubicBezTo>
                <a:cubicBezTo>
                  <a:pt x="4160417" y="5216806"/>
                  <a:pt x="4110787" y="5228150"/>
                  <a:pt x="4114899" y="5202342"/>
                </a:cubicBezTo>
                <a:cubicBezTo>
                  <a:pt x="4120359" y="5200534"/>
                  <a:pt x="4124861" y="5200074"/>
                  <a:pt x="4128847" y="5200351"/>
                </a:cubicBezTo>
                <a:close/>
                <a:moveTo>
                  <a:pt x="2426450" y="5200074"/>
                </a:moveTo>
                <a:cubicBezTo>
                  <a:pt x="2414397" y="5198372"/>
                  <a:pt x="2405074" y="5200499"/>
                  <a:pt x="2405641" y="5219075"/>
                </a:cubicBezTo>
                <a:cubicBezTo>
                  <a:pt x="2431448" y="5210141"/>
                  <a:pt x="2454562" y="5232404"/>
                  <a:pt x="2463637" y="5204044"/>
                </a:cubicBezTo>
                <a:cubicBezTo>
                  <a:pt x="2453286" y="5207306"/>
                  <a:pt x="2438503" y="5201776"/>
                  <a:pt x="2426450" y="5200074"/>
                </a:cubicBezTo>
                <a:close/>
                <a:moveTo>
                  <a:pt x="978139" y="5198230"/>
                </a:moveTo>
                <a:cubicBezTo>
                  <a:pt x="975657" y="5197237"/>
                  <a:pt x="973885" y="5197805"/>
                  <a:pt x="972928" y="5200286"/>
                </a:cubicBezTo>
                <a:lnTo>
                  <a:pt x="972749" y="5207859"/>
                </a:lnTo>
                <a:lnTo>
                  <a:pt x="977695" y="5205481"/>
                </a:lnTo>
                <a:lnTo>
                  <a:pt x="978712" y="5203849"/>
                </a:lnTo>
                <a:close/>
                <a:moveTo>
                  <a:pt x="1439000" y="5190538"/>
                </a:moveTo>
                <a:cubicBezTo>
                  <a:pt x="1420715" y="5192372"/>
                  <a:pt x="1399498" y="5207128"/>
                  <a:pt x="1410346" y="5216381"/>
                </a:cubicBezTo>
                <a:cubicBezTo>
                  <a:pt x="1414032" y="5204186"/>
                  <a:pt x="1463237" y="5241763"/>
                  <a:pt x="1476424" y="5212694"/>
                </a:cubicBezTo>
                <a:cubicBezTo>
                  <a:pt x="1455438" y="5216523"/>
                  <a:pt x="1437429" y="5209007"/>
                  <a:pt x="1455013" y="5193693"/>
                </a:cubicBezTo>
                <a:cubicBezTo>
                  <a:pt x="1450865" y="5190750"/>
                  <a:pt x="1445096" y="5189926"/>
                  <a:pt x="1439000" y="5190538"/>
                </a:cubicBezTo>
                <a:close/>
                <a:moveTo>
                  <a:pt x="1744552" y="5187966"/>
                </a:moveTo>
                <a:lnTo>
                  <a:pt x="1737106" y="5192275"/>
                </a:lnTo>
                <a:lnTo>
                  <a:pt x="1729253" y="5195688"/>
                </a:lnTo>
                <a:lnTo>
                  <a:pt x="1728545" y="5197805"/>
                </a:lnTo>
                <a:lnTo>
                  <a:pt x="1727420" y="5196485"/>
                </a:lnTo>
                <a:lnTo>
                  <a:pt x="1719007" y="5200141"/>
                </a:lnTo>
                <a:lnTo>
                  <a:pt x="1716909" y="5206593"/>
                </a:lnTo>
                <a:cubicBezTo>
                  <a:pt x="1714667" y="5209373"/>
                  <a:pt x="1711707" y="5211585"/>
                  <a:pt x="1709190" y="5213667"/>
                </a:cubicBezTo>
                <a:lnTo>
                  <a:pt x="1707325" y="5215990"/>
                </a:lnTo>
                <a:lnTo>
                  <a:pt x="1717296" y="5223012"/>
                </a:lnTo>
                <a:cubicBezTo>
                  <a:pt x="1721242" y="5224118"/>
                  <a:pt x="1724504" y="5222939"/>
                  <a:pt x="1725851" y="5218224"/>
                </a:cubicBezTo>
                <a:cubicBezTo>
                  <a:pt x="1722625" y="5209362"/>
                  <a:pt x="1726019" y="5204416"/>
                  <a:pt x="1733114" y="5201656"/>
                </a:cubicBezTo>
                <a:lnTo>
                  <a:pt x="1749512" y="5199730"/>
                </a:lnTo>
                <a:lnTo>
                  <a:pt x="1749516" y="5199402"/>
                </a:lnTo>
                <a:cubicBezTo>
                  <a:pt x="1748422" y="5195135"/>
                  <a:pt x="1745564" y="5194634"/>
                  <a:pt x="1744504" y="5190331"/>
                </a:cubicBezTo>
                <a:close/>
                <a:moveTo>
                  <a:pt x="1696498" y="5185185"/>
                </a:moveTo>
                <a:cubicBezTo>
                  <a:pt x="1693485" y="5188730"/>
                  <a:pt x="1693476" y="5193746"/>
                  <a:pt x="1695242" y="5198981"/>
                </a:cubicBezTo>
                <a:lnTo>
                  <a:pt x="1701467" y="5208998"/>
                </a:lnTo>
                <a:lnTo>
                  <a:pt x="1702135" y="5208049"/>
                </a:lnTo>
                <a:lnTo>
                  <a:pt x="1712381" y="5200998"/>
                </a:lnTo>
                <a:lnTo>
                  <a:pt x="1704970" y="5198317"/>
                </a:lnTo>
                <a:cubicBezTo>
                  <a:pt x="1701869" y="5195691"/>
                  <a:pt x="1699015" y="5191477"/>
                  <a:pt x="1696498" y="5185185"/>
                </a:cubicBezTo>
                <a:close/>
                <a:moveTo>
                  <a:pt x="1819620" y="5184205"/>
                </a:moveTo>
                <a:lnTo>
                  <a:pt x="1819403" y="5185326"/>
                </a:lnTo>
                <a:lnTo>
                  <a:pt x="1819532" y="5185582"/>
                </a:lnTo>
                <a:close/>
                <a:moveTo>
                  <a:pt x="2664426" y="5181073"/>
                </a:moveTo>
                <a:cubicBezTo>
                  <a:pt x="2660243" y="5180098"/>
                  <a:pt x="2656645" y="5179725"/>
                  <a:pt x="2653889" y="5181502"/>
                </a:cubicBezTo>
                <a:lnTo>
                  <a:pt x="2648413" y="5194802"/>
                </a:lnTo>
                <a:lnTo>
                  <a:pt x="2648119" y="5194827"/>
                </a:lnTo>
                <a:lnTo>
                  <a:pt x="2648402" y="5194827"/>
                </a:lnTo>
                <a:lnTo>
                  <a:pt x="2648413" y="5194802"/>
                </a:lnTo>
                <a:lnTo>
                  <a:pt x="2675717" y="5192452"/>
                </a:lnTo>
                <a:cubicBezTo>
                  <a:pt x="2685235" y="5192097"/>
                  <a:pt x="2693282" y="5190360"/>
                  <a:pt x="2694487" y="5181781"/>
                </a:cubicBezTo>
                <a:cubicBezTo>
                  <a:pt x="2683498" y="5187382"/>
                  <a:pt x="2672792" y="5183022"/>
                  <a:pt x="2664426" y="5181073"/>
                </a:cubicBezTo>
                <a:close/>
                <a:moveTo>
                  <a:pt x="1769107" y="5180984"/>
                </a:moveTo>
                <a:lnTo>
                  <a:pt x="1763245" y="5182208"/>
                </a:lnTo>
                <a:lnTo>
                  <a:pt x="1755636" y="5199010"/>
                </a:lnTo>
                <a:lnTo>
                  <a:pt x="1761286" y="5198347"/>
                </a:lnTo>
                <a:lnTo>
                  <a:pt x="1768763" y="5192309"/>
                </a:lnTo>
                <a:lnTo>
                  <a:pt x="1775038" y="5187400"/>
                </a:lnTo>
                <a:close/>
                <a:moveTo>
                  <a:pt x="1586178" y="5180080"/>
                </a:moveTo>
                <a:lnTo>
                  <a:pt x="1577871" y="5180111"/>
                </a:lnTo>
                <a:lnTo>
                  <a:pt x="1579807" y="5183136"/>
                </a:lnTo>
                <a:close/>
                <a:moveTo>
                  <a:pt x="1526161" y="5178715"/>
                </a:moveTo>
                <a:cubicBezTo>
                  <a:pt x="1502055" y="5178768"/>
                  <a:pt x="1478268" y="5182420"/>
                  <a:pt x="1468058" y="5198939"/>
                </a:cubicBezTo>
                <a:cubicBezTo>
                  <a:pt x="1482238" y="5210000"/>
                  <a:pt x="1512016" y="5200357"/>
                  <a:pt x="1484649" y="5188730"/>
                </a:cubicBezTo>
                <a:cubicBezTo>
                  <a:pt x="1506876" y="5187560"/>
                  <a:pt x="1539712" y="5195563"/>
                  <a:pt x="1564611" y="5190425"/>
                </a:cubicBezTo>
                <a:lnTo>
                  <a:pt x="1565865" y="5189823"/>
                </a:lnTo>
                <a:lnTo>
                  <a:pt x="1550108" y="5190645"/>
                </a:lnTo>
                <a:cubicBezTo>
                  <a:pt x="1543102" y="5189820"/>
                  <a:pt x="1539855" y="5187202"/>
                  <a:pt x="1548061" y="5183222"/>
                </a:cubicBezTo>
                <a:lnTo>
                  <a:pt x="1557007" y="5180011"/>
                </a:lnTo>
                <a:close/>
                <a:moveTo>
                  <a:pt x="952615" y="5178378"/>
                </a:moveTo>
                <a:cubicBezTo>
                  <a:pt x="949637" y="5192558"/>
                  <a:pt x="952615" y="5192558"/>
                  <a:pt x="944107" y="5186602"/>
                </a:cubicBezTo>
                <a:cubicBezTo>
                  <a:pt x="946375" y="5193976"/>
                  <a:pt x="950204" y="5193692"/>
                  <a:pt x="950913" y="5208298"/>
                </a:cubicBezTo>
                <a:cubicBezTo>
                  <a:pt x="942263" y="5206171"/>
                  <a:pt x="949070" y="5222478"/>
                  <a:pt x="954033" y="5215671"/>
                </a:cubicBezTo>
                <a:lnTo>
                  <a:pt x="953595" y="5217068"/>
                </a:lnTo>
                <a:lnTo>
                  <a:pt x="969603" y="5209371"/>
                </a:lnTo>
                <a:lnTo>
                  <a:pt x="963941" y="5200977"/>
                </a:lnTo>
                <a:cubicBezTo>
                  <a:pt x="960626" y="5198691"/>
                  <a:pt x="956869" y="5198514"/>
                  <a:pt x="952615" y="5200782"/>
                </a:cubicBezTo>
                <a:cubicBezTo>
                  <a:pt x="953566" y="5193344"/>
                  <a:pt x="953566" y="5185816"/>
                  <a:pt x="952615" y="5178378"/>
                </a:cubicBezTo>
                <a:close/>
                <a:moveTo>
                  <a:pt x="1813061" y="5178117"/>
                </a:moveTo>
                <a:lnTo>
                  <a:pt x="1806001" y="5180082"/>
                </a:lnTo>
                <a:cubicBezTo>
                  <a:pt x="1800522" y="5184382"/>
                  <a:pt x="1796600" y="5190227"/>
                  <a:pt x="1792408" y="5195731"/>
                </a:cubicBezTo>
                <a:lnTo>
                  <a:pt x="1790333" y="5197586"/>
                </a:lnTo>
                <a:lnTo>
                  <a:pt x="1796720" y="5197446"/>
                </a:lnTo>
                <a:lnTo>
                  <a:pt x="1808389" y="5192827"/>
                </a:lnTo>
                <a:lnTo>
                  <a:pt x="1808379" y="5192274"/>
                </a:lnTo>
                <a:lnTo>
                  <a:pt x="1811174" y="5191724"/>
                </a:lnTo>
                <a:lnTo>
                  <a:pt x="1818021" y="5189013"/>
                </a:lnTo>
                <a:cubicBezTo>
                  <a:pt x="1813909" y="5189013"/>
                  <a:pt x="1811640" y="5184546"/>
                  <a:pt x="1811994" y="5180363"/>
                </a:cubicBezTo>
                <a:close/>
                <a:moveTo>
                  <a:pt x="1788385" y="5176959"/>
                </a:moveTo>
                <a:lnTo>
                  <a:pt x="1788321" y="5176972"/>
                </a:lnTo>
                <a:lnTo>
                  <a:pt x="1787773" y="5177437"/>
                </a:lnTo>
                <a:close/>
                <a:moveTo>
                  <a:pt x="1069033" y="5173840"/>
                </a:moveTo>
                <a:lnTo>
                  <a:pt x="1068903" y="5174658"/>
                </a:lnTo>
                <a:lnTo>
                  <a:pt x="1070216" y="5174592"/>
                </a:lnTo>
                <a:close/>
                <a:moveTo>
                  <a:pt x="1831350" y="5173273"/>
                </a:moveTo>
                <a:cubicBezTo>
                  <a:pt x="1834044" y="5187453"/>
                  <a:pt x="1840000" y="5176536"/>
                  <a:pt x="1843120" y="5186602"/>
                </a:cubicBezTo>
                <a:cubicBezTo>
                  <a:pt x="1841489" y="5190714"/>
                  <a:pt x="1838972" y="5191955"/>
                  <a:pt x="1835675" y="5192895"/>
                </a:cubicBezTo>
                <a:lnTo>
                  <a:pt x="1834832" y="5193207"/>
                </a:lnTo>
                <a:lnTo>
                  <a:pt x="1854023" y="5188608"/>
                </a:lnTo>
                <a:lnTo>
                  <a:pt x="1877500" y="5186588"/>
                </a:lnTo>
                <a:lnTo>
                  <a:pt x="1871905" y="5174124"/>
                </a:lnTo>
                <a:cubicBezTo>
                  <a:pt x="1853046" y="5185468"/>
                  <a:pt x="1841134" y="5171288"/>
                  <a:pt x="1831350" y="5173273"/>
                </a:cubicBezTo>
                <a:close/>
                <a:moveTo>
                  <a:pt x="1823037" y="5172824"/>
                </a:moveTo>
                <a:lnTo>
                  <a:pt x="1821348" y="5175811"/>
                </a:lnTo>
                <a:lnTo>
                  <a:pt x="1821238" y="5175842"/>
                </a:lnTo>
                <a:lnTo>
                  <a:pt x="1821190" y="5176090"/>
                </a:lnTo>
                <a:lnTo>
                  <a:pt x="1821348" y="5175811"/>
                </a:lnTo>
                <a:lnTo>
                  <a:pt x="1828940" y="5173699"/>
                </a:lnTo>
                <a:cubicBezTo>
                  <a:pt x="1826387" y="5172104"/>
                  <a:pt x="1824473" y="5171944"/>
                  <a:pt x="1823037" y="5172824"/>
                </a:cubicBezTo>
                <a:close/>
                <a:moveTo>
                  <a:pt x="1108169" y="5169587"/>
                </a:moveTo>
                <a:lnTo>
                  <a:pt x="1092839" y="5176192"/>
                </a:lnTo>
                <a:lnTo>
                  <a:pt x="1110070" y="5177993"/>
                </a:lnTo>
                <a:close/>
                <a:moveTo>
                  <a:pt x="1917979" y="5166463"/>
                </a:moveTo>
                <a:lnTo>
                  <a:pt x="1884935" y="5171787"/>
                </a:lnTo>
                <a:lnTo>
                  <a:pt x="1880689" y="5171314"/>
                </a:lnTo>
                <a:lnTo>
                  <a:pt x="1883646" y="5174523"/>
                </a:lnTo>
                <a:cubicBezTo>
                  <a:pt x="1892493" y="5179894"/>
                  <a:pt x="1902676" y="5175614"/>
                  <a:pt x="1912460" y="5174124"/>
                </a:cubicBezTo>
                <a:lnTo>
                  <a:pt x="1911651" y="5175404"/>
                </a:lnTo>
                <a:lnTo>
                  <a:pt x="1918406" y="5169698"/>
                </a:lnTo>
                <a:close/>
                <a:moveTo>
                  <a:pt x="5383300" y="5161503"/>
                </a:moveTo>
                <a:cubicBezTo>
                  <a:pt x="5382166" y="5178944"/>
                  <a:pt x="5352388" y="5175683"/>
                  <a:pt x="5366568" y="5191564"/>
                </a:cubicBezTo>
                <a:cubicBezTo>
                  <a:pt x="5361037" y="5218506"/>
                  <a:pt x="5359052" y="5169727"/>
                  <a:pt x="5349410" y="5184333"/>
                </a:cubicBezTo>
                <a:cubicBezTo>
                  <a:pt x="5351111" y="5177243"/>
                  <a:pt x="5371814" y="5164339"/>
                  <a:pt x="5383300" y="5161503"/>
                </a:cubicBezTo>
                <a:close/>
                <a:moveTo>
                  <a:pt x="2169260" y="5160370"/>
                </a:moveTo>
                <a:cubicBezTo>
                  <a:pt x="2104457" y="5165616"/>
                  <a:pt x="2064611" y="5164765"/>
                  <a:pt x="1994137" y="5200357"/>
                </a:cubicBezTo>
                <a:cubicBezTo>
                  <a:pt x="2019661" y="5216948"/>
                  <a:pt x="2141183" y="5157108"/>
                  <a:pt x="2119204" y="5189864"/>
                </a:cubicBezTo>
                <a:cubicBezTo>
                  <a:pt x="2147564" y="5176535"/>
                  <a:pt x="2168976" y="5197521"/>
                  <a:pt x="2169260" y="5160370"/>
                </a:cubicBezTo>
                <a:close/>
                <a:moveTo>
                  <a:pt x="5456185" y="5152853"/>
                </a:moveTo>
                <a:cubicBezTo>
                  <a:pt x="5447735" y="5149119"/>
                  <a:pt x="5438025" y="5149560"/>
                  <a:pt x="5429948" y="5154044"/>
                </a:cubicBezTo>
                <a:cubicBezTo>
                  <a:pt x="5421872" y="5158528"/>
                  <a:pt x="5416363" y="5166537"/>
                  <a:pt x="5415063" y="5175683"/>
                </a:cubicBezTo>
                <a:cubicBezTo>
                  <a:pt x="5423996" y="5166749"/>
                  <a:pt x="5441863" y="5164339"/>
                  <a:pt x="5456185" y="5152853"/>
                </a:cubicBezTo>
                <a:close/>
                <a:moveTo>
                  <a:pt x="742183" y="5150992"/>
                </a:moveTo>
                <a:cubicBezTo>
                  <a:pt x="738248" y="5150300"/>
                  <a:pt x="734526" y="5152286"/>
                  <a:pt x="729563" y="5156256"/>
                </a:cubicBezTo>
                <a:lnTo>
                  <a:pt x="730130" y="5156256"/>
                </a:lnTo>
                <a:cubicBezTo>
                  <a:pt x="731690" y="5183340"/>
                  <a:pt x="753810" y="5171429"/>
                  <a:pt x="756079" y="5161786"/>
                </a:cubicBezTo>
                <a:cubicBezTo>
                  <a:pt x="750266" y="5155051"/>
                  <a:pt x="746118" y="5151683"/>
                  <a:pt x="742183" y="5150992"/>
                </a:cubicBezTo>
                <a:close/>
                <a:moveTo>
                  <a:pt x="1088971" y="5148821"/>
                </a:moveTo>
                <a:lnTo>
                  <a:pt x="1082077" y="5150877"/>
                </a:lnTo>
                <a:lnTo>
                  <a:pt x="1081772" y="5150869"/>
                </a:lnTo>
                <a:lnTo>
                  <a:pt x="1088601" y="5159943"/>
                </a:lnTo>
                <a:close/>
                <a:moveTo>
                  <a:pt x="512788" y="5145789"/>
                </a:moveTo>
                <a:cubicBezTo>
                  <a:pt x="534198" y="5148581"/>
                  <a:pt x="560891" y="5189260"/>
                  <a:pt x="584076" y="5197236"/>
                </a:cubicBezTo>
                <a:cubicBezTo>
                  <a:pt x="584076" y="5211416"/>
                  <a:pt x="599106" y="5215954"/>
                  <a:pt x="587904" y="5219357"/>
                </a:cubicBezTo>
                <a:cubicBezTo>
                  <a:pt x="557701" y="5180929"/>
                  <a:pt x="525512" y="5206311"/>
                  <a:pt x="493465" y="5158241"/>
                </a:cubicBezTo>
                <a:cubicBezTo>
                  <a:pt x="499102" y="5148138"/>
                  <a:pt x="505651" y="5144859"/>
                  <a:pt x="512788" y="5145789"/>
                </a:cubicBezTo>
                <a:close/>
                <a:moveTo>
                  <a:pt x="5621808" y="5143778"/>
                </a:moveTo>
                <a:cubicBezTo>
                  <a:pt x="5625850" y="5153160"/>
                  <a:pt x="5627646" y="5163356"/>
                  <a:pt x="5627054" y="5173556"/>
                </a:cubicBezTo>
                <a:cubicBezTo>
                  <a:pt x="5621808" y="5157390"/>
                  <a:pt x="5619255" y="5180220"/>
                  <a:pt x="5614860" y="5166324"/>
                </a:cubicBezTo>
                <a:cubicBezTo>
                  <a:pt x="5615285" y="5152002"/>
                  <a:pt x="5622800" y="5161503"/>
                  <a:pt x="5621808" y="5143778"/>
                </a:cubicBezTo>
                <a:close/>
                <a:moveTo>
                  <a:pt x="1146558" y="5143602"/>
                </a:moveTo>
                <a:lnTo>
                  <a:pt x="1148441" y="5144841"/>
                </a:lnTo>
                <a:lnTo>
                  <a:pt x="1153441" y="5144668"/>
                </a:lnTo>
                <a:close/>
                <a:moveTo>
                  <a:pt x="4769307" y="5140801"/>
                </a:moveTo>
                <a:cubicBezTo>
                  <a:pt x="4761366" y="5162355"/>
                  <a:pt x="4739954" y="5168310"/>
                  <a:pt x="4717550" y="5173273"/>
                </a:cubicBezTo>
                <a:cubicBezTo>
                  <a:pt x="4724356" y="5136264"/>
                  <a:pt x="4743074" y="5155832"/>
                  <a:pt x="4769307" y="5140801"/>
                </a:cubicBezTo>
                <a:close/>
                <a:moveTo>
                  <a:pt x="476148" y="5137290"/>
                </a:moveTo>
                <a:cubicBezTo>
                  <a:pt x="480810" y="5138354"/>
                  <a:pt x="485666" y="5141722"/>
                  <a:pt x="490913" y="5143352"/>
                </a:cubicBezTo>
                <a:cubicBezTo>
                  <a:pt x="482121" y="5169585"/>
                  <a:pt x="475173" y="5143210"/>
                  <a:pt x="462553" y="5145054"/>
                </a:cubicBezTo>
                <a:cubicBezTo>
                  <a:pt x="467020" y="5137468"/>
                  <a:pt x="471486" y="5136227"/>
                  <a:pt x="476148" y="5137290"/>
                </a:cubicBezTo>
                <a:close/>
                <a:moveTo>
                  <a:pt x="1018237" y="5136326"/>
                </a:moveTo>
                <a:lnTo>
                  <a:pt x="1018126" y="5137397"/>
                </a:lnTo>
                <a:lnTo>
                  <a:pt x="1018559" y="5136816"/>
                </a:lnTo>
                <a:close/>
                <a:moveTo>
                  <a:pt x="1078107" y="5133003"/>
                </a:moveTo>
                <a:cubicBezTo>
                  <a:pt x="1081581" y="5138037"/>
                  <a:pt x="1086792" y="5139845"/>
                  <a:pt x="1092535" y="5140678"/>
                </a:cubicBezTo>
                <a:lnTo>
                  <a:pt x="1096879" y="5141129"/>
                </a:lnTo>
                <a:lnTo>
                  <a:pt x="1099429" y="5139085"/>
                </a:lnTo>
                <a:lnTo>
                  <a:pt x="1099265" y="5136279"/>
                </a:lnTo>
                <a:close/>
                <a:moveTo>
                  <a:pt x="4168925" y="5131159"/>
                </a:moveTo>
                <a:cubicBezTo>
                  <a:pt x="4167082" y="5148742"/>
                  <a:pt x="4094622" y="5150727"/>
                  <a:pt x="4129504" y="5163915"/>
                </a:cubicBezTo>
                <a:cubicBezTo>
                  <a:pt x="4117310" y="5191566"/>
                  <a:pt x="4110503" y="5143212"/>
                  <a:pt x="4087674" y="5159377"/>
                </a:cubicBezTo>
                <a:cubicBezTo>
                  <a:pt x="4092069" y="5152003"/>
                  <a:pt x="4141700" y="5135696"/>
                  <a:pt x="4168925" y="5131159"/>
                </a:cubicBezTo>
                <a:close/>
                <a:moveTo>
                  <a:pt x="5537881" y="5128055"/>
                </a:moveTo>
                <a:cubicBezTo>
                  <a:pt x="5533113" y="5127258"/>
                  <a:pt x="5528433" y="5129385"/>
                  <a:pt x="5527227" y="5136829"/>
                </a:cubicBezTo>
                <a:cubicBezTo>
                  <a:pt x="5530205" y="5146046"/>
                  <a:pt x="5546086" y="5152286"/>
                  <a:pt x="5548639" y="5137255"/>
                </a:cubicBezTo>
                <a:lnTo>
                  <a:pt x="5549065" y="5136829"/>
                </a:lnTo>
                <a:cubicBezTo>
                  <a:pt x="5547505" y="5132575"/>
                  <a:pt x="5542649" y="5128853"/>
                  <a:pt x="5537881" y="5128055"/>
                </a:cubicBezTo>
                <a:close/>
                <a:moveTo>
                  <a:pt x="2086023" y="5126763"/>
                </a:moveTo>
                <a:lnTo>
                  <a:pt x="2086292" y="5126863"/>
                </a:lnTo>
                <a:lnTo>
                  <a:pt x="2055868" y="5136988"/>
                </a:lnTo>
                <a:cubicBezTo>
                  <a:pt x="2028390" y="5146394"/>
                  <a:pt x="2016825" y="5152110"/>
                  <a:pt x="2076806" y="5143070"/>
                </a:cubicBezTo>
                <a:cubicBezTo>
                  <a:pt x="2078791" y="5152003"/>
                  <a:pt x="2081202" y="5160370"/>
                  <a:pt x="2090986" y="5156257"/>
                </a:cubicBezTo>
                <a:cubicBezTo>
                  <a:pt x="2096091" y="5147608"/>
                  <a:pt x="2141042" y="5144488"/>
                  <a:pt x="2124309" y="5136546"/>
                </a:cubicBezTo>
                <a:cubicBezTo>
                  <a:pt x="2098892" y="5146225"/>
                  <a:pt x="2100035" y="5135723"/>
                  <a:pt x="2094717" y="5129987"/>
                </a:cubicBezTo>
                <a:lnTo>
                  <a:pt x="2086292" y="5126863"/>
                </a:lnTo>
                <a:lnTo>
                  <a:pt x="2086590" y="5126763"/>
                </a:lnTo>
                <a:close/>
                <a:moveTo>
                  <a:pt x="2609975" y="5124211"/>
                </a:moveTo>
                <a:cubicBezTo>
                  <a:pt x="2589272" y="5149167"/>
                  <a:pt x="2540351" y="5121233"/>
                  <a:pt x="2524044" y="5157959"/>
                </a:cubicBezTo>
                <a:cubicBezTo>
                  <a:pt x="2547299" y="5152429"/>
                  <a:pt x="2567718" y="5151862"/>
                  <a:pt x="2579062" y="5165758"/>
                </a:cubicBezTo>
                <a:cubicBezTo>
                  <a:pt x="2570980" y="5133853"/>
                  <a:pt x="2624013" y="5162071"/>
                  <a:pt x="2609975" y="5124211"/>
                </a:cubicBezTo>
                <a:close/>
                <a:moveTo>
                  <a:pt x="2739155" y="5121588"/>
                </a:moveTo>
                <a:cubicBezTo>
                  <a:pt x="2726925" y="5123112"/>
                  <a:pt x="2714127" y="5129245"/>
                  <a:pt x="2713347" y="5134562"/>
                </a:cubicBezTo>
                <a:cubicBezTo>
                  <a:pt x="2728890" y="5139369"/>
                  <a:pt x="2745430" y="5139956"/>
                  <a:pt x="2761275" y="5136264"/>
                </a:cubicBezTo>
                <a:lnTo>
                  <a:pt x="2761559" y="5136264"/>
                </a:lnTo>
                <a:cubicBezTo>
                  <a:pt x="2763048" y="5123147"/>
                  <a:pt x="2751385" y="5120063"/>
                  <a:pt x="2739155" y="5121588"/>
                </a:cubicBezTo>
                <a:close/>
                <a:moveTo>
                  <a:pt x="4271180" y="5121449"/>
                </a:moveTo>
                <a:lnTo>
                  <a:pt x="4265057" y="5123444"/>
                </a:lnTo>
                <a:lnTo>
                  <a:pt x="4247534" y="5140336"/>
                </a:lnTo>
                <a:lnTo>
                  <a:pt x="4246915" y="5140518"/>
                </a:lnTo>
                <a:lnTo>
                  <a:pt x="4247199" y="5140659"/>
                </a:lnTo>
                <a:lnTo>
                  <a:pt x="4247534" y="5140336"/>
                </a:lnTo>
                <a:lnTo>
                  <a:pt x="4284263" y="5129573"/>
                </a:lnTo>
                <a:close/>
                <a:moveTo>
                  <a:pt x="892687" y="5116410"/>
                </a:moveTo>
                <a:lnTo>
                  <a:pt x="880245" y="5121450"/>
                </a:lnTo>
                <a:lnTo>
                  <a:pt x="900796" y="5121855"/>
                </a:lnTo>
                <a:cubicBezTo>
                  <a:pt x="909862" y="5124086"/>
                  <a:pt x="917307" y="5128500"/>
                  <a:pt x="921702" y="5135555"/>
                </a:cubicBezTo>
                <a:lnTo>
                  <a:pt x="906526" y="5137550"/>
                </a:lnTo>
                <a:lnTo>
                  <a:pt x="907522" y="5140658"/>
                </a:lnTo>
                <a:cubicBezTo>
                  <a:pt x="917874" y="5130307"/>
                  <a:pt x="927516" y="5153420"/>
                  <a:pt x="925956" y="5116552"/>
                </a:cubicBezTo>
                <a:cubicBezTo>
                  <a:pt x="913265" y="5115701"/>
                  <a:pt x="903056" y="5114248"/>
                  <a:pt x="892687" y="5116410"/>
                </a:cubicBezTo>
                <a:close/>
                <a:moveTo>
                  <a:pt x="4323531" y="5111028"/>
                </a:moveTo>
                <a:cubicBezTo>
                  <a:pt x="4314252" y="5111262"/>
                  <a:pt x="4303741" y="5112211"/>
                  <a:pt x="4293496" y="5114178"/>
                </a:cubicBezTo>
                <a:lnTo>
                  <a:pt x="4284702" y="5117044"/>
                </a:lnTo>
                <a:lnTo>
                  <a:pt x="4294682" y="5122366"/>
                </a:lnTo>
                <a:lnTo>
                  <a:pt x="4298858" y="5125394"/>
                </a:lnTo>
                <a:lnTo>
                  <a:pt x="4322547" y="5118767"/>
                </a:lnTo>
                <a:lnTo>
                  <a:pt x="4323769" y="5111040"/>
                </a:lnTo>
                <a:close/>
                <a:moveTo>
                  <a:pt x="2198471" y="5110314"/>
                </a:moveTo>
                <a:cubicBezTo>
                  <a:pt x="2172663" y="5134704"/>
                  <a:pt x="2127571" y="5092447"/>
                  <a:pt x="2121615" y="5121233"/>
                </a:cubicBezTo>
                <a:cubicBezTo>
                  <a:pt x="2145012" y="5123785"/>
                  <a:pt x="2129272" y="5126054"/>
                  <a:pt x="2149408" y="5148033"/>
                </a:cubicBezTo>
                <a:lnTo>
                  <a:pt x="2149408" y="5147466"/>
                </a:lnTo>
                <a:cubicBezTo>
                  <a:pt x="2151535" y="5121658"/>
                  <a:pt x="2201874" y="5141510"/>
                  <a:pt x="2198471" y="5110314"/>
                </a:cubicBezTo>
                <a:close/>
                <a:moveTo>
                  <a:pt x="2230031" y="5107438"/>
                </a:moveTo>
                <a:cubicBezTo>
                  <a:pt x="2220581" y="5110098"/>
                  <a:pt x="2212073" y="5116104"/>
                  <a:pt x="2206411" y="5124920"/>
                </a:cubicBezTo>
                <a:lnTo>
                  <a:pt x="2206979" y="5124920"/>
                </a:lnTo>
                <a:cubicBezTo>
                  <a:pt x="2222435" y="5118113"/>
                  <a:pt x="2255332" y="5127756"/>
                  <a:pt x="2259303" y="5110031"/>
                </a:cubicBezTo>
                <a:cubicBezTo>
                  <a:pt x="2249874" y="5105463"/>
                  <a:pt x="2239482" y="5104777"/>
                  <a:pt x="2230031" y="5107438"/>
                </a:cubicBezTo>
                <a:close/>
                <a:moveTo>
                  <a:pt x="636044" y="5105829"/>
                </a:moveTo>
                <a:cubicBezTo>
                  <a:pt x="633475" y="5106526"/>
                  <a:pt x="631118" y="5108398"/>
                  <a:pt x="629026" y="5111731"/>
                </a:cubicBezTo>
                <a:cubicBezTo>
                  <a:pt x="638527" y="5125911"/>
                  <a:pt x="651998" y="5122933"/>
                  <a:pt x="661073" y="5139382"/>
                </a:cubicBezTo>
                <a:cubicBezTo>
                  <a:pt x="659371" y="5141225"/>
                  <a:pt x="656535" y="5139382"/>
                  <a:pt x="656961" y="5147181"/>
                </a:cubicBezTo>
                <a:cubicBezTo>
                  <a:pt x="661357" y="5148741"/>
                  <a:pt x="671141" y="5177951"/>
                  <a:pt x="673693" y="5153278"/>
                </a:cubicBezTo>
                <a:cubicBezTo>
                  <a:pt x="670004" y="5149193"/>
                  <a:pt x="667246" y="5144355"/>
                  <a:pt x="665611" y="5139098"/>
                </a:cubicBezTo>
                <a:lnTo>
                  <a:pt x="674828" y="5138389"/>
                </a:lnTo>
                <a:cubicBezTo>
                  <a:pt x="674828" y="5166749"/>
                  <a:pt x="703188" y="5202766"/>
                  <a:pt x="709427" y="5165615"/>
                </a:cubicBezTo>
                <a:cubicBezTo>
                  <a:pt x="704889" y="5208155"/>
                  <a:pt x="727294" y="5184191"/>
                  <a:pt x="733817" y="5208155"/>
                </a:cubicBezTo>
                <a:cubicBezTo>
                  <a:pt x="723182" y="5212409"/>
                  <a:pt x="717793" y="5194967"/>
                  <a:pt x="713539" y="5217230"/>
                </a:cubicBezTo>
                <a:cubicBezTo>
                  <a:pt x="727719" y="5214110"/>
                  <a:pt x="732540" y="5222335"/>
                  <a:pt x="743601" y="5214819"/>
                </a:cubicBezTo>
                <a:cubicBezTo>
                  <a:pt x="743601" y="5201916"/>
                  <a:pt x="738638" y="5196102"/>
                  <a:pt x="741757" y="5192415"/>
                </a:cubicBezTo>
                <a:cubicBezTo>
                  <a:pt x="746720" y="5195251"/>
                  <a:pt x="760475" y="5209573"/>
                  <a:pt x="762602" y="5190855"/>
                </a:cubicBezTo>
                <a:cubicBezTo>
                  <a:pt x="743601" y="5197663"/>
                  <a:pt x="722473" y="5145621"/>
                  <a:pt x="719211" y="5171855"/>
                </a:cubicBezTo>
                <a:cubicBezTo>
                  <a:pt x="711554" y="5149024"/>
                  <a:pt x="689717" y="5136120"/>
                  <a:pt x="682343" y="5145196"/>
                </a:cubicBezTo>
                <a:cubicBezTo>
                  <a:pt x="687448" y="5159376"/>
                  <a:pt x="700635" y="5137255"/>
                  <a:pt x="702479" y="5166040"/>
                </a:cubicBezTo>
                <a:cubicBezTo>
                  <a:pt x="682379" y="5153633"/>
                  <a:pt x="654028" y="5100947"/>
                  <a:pt x="636044" y="5105829"/>
                </a:cubicBezTo>
                <a:close/>
                <a:moveTo>
                  <a:pt x="966676" y="5104371"/>
                </a:moveTo>
                <a:lnTo>
                  <a:pt x="967894" y="5112385"/>
                </a:lnTo>
                <a:cubicBezTo>
                  <a:pt x="968815" y="5115913"/>
                  <a:pt x="969347" y="5118252"/>
                  <a:pt x="967787" y="5119954"/>
                </a:cubicBezTo>
                <a:cubicBezTo>
                  <a:pt x="958854" y="5095990"/>
                  <a:pt x="936449" y="5103789"/>
                  <a:pt x="935599" y="5123074"/>
                </a:cubicBezTo>
                <a:cubicBezTo>
                  <a:pt x="954458" y="5136545"/>
                  <a:pt x="964809" y="5132007"/>
                  <a:pt x="981542" y="5141224"/>
                </a:cubicBezTo>
                <a:cubicBezTo>
                  <a:pt x="977783" y="5137142"/>
                  <a:pt x="974932" y="5132310"/>
                  <a:pt x="973176" y="5127044"/>
                </a:cubicBezTo>
                <a:cubicBezTo>
                  <a:pt x="976154" y="5129171"/>
                  <a:pt x="987356" y="5124492"/>
                  <a:pt x="979273" y="5119103"/>
                </a:cubicBezTo>
                <a:cubicBezTo>
                  <a:pt x="976437" y="5118111"/>
                  <a:pt x="972892" y="5120947"/>
                  <a:pt x="971616" y="5112297"/>
                </a:cubicBezTo>
                <a:cubicBezTo>
                  <a:pt x="992602" y="5115275"/>
                  <a:pt x="999976" y="5171144"/>
                  <a:pt x="1008342" y="5153561"/>
                </a:cubicBezTo>
                <a:cubicBezTo>
                  <a:pt x="1002670" y="5159233"/>
                  <a:pt x="1002387" y="5138672"/>
                  <a:pt x="999125" y="5131865"/>
                </a:cubicBezTo>
                <a:cubicBezTo>
                  <a:pt x="1008909" y="5131865"/>
                  <a:pt x="1004372" y="5127611"/>
                  <a:pt x="999976" y="5116834"/>
                </a:cubicBezTo>
                <a:lnTo>
                  <a:pt x="1006724" y="5118805"/>
                </a:lnTo>
                <a:lnTo>
                  <a:pt x="1000400" y="5109181"/>
                </a:lnTo>
                <a:cubicBezTo>
                  <a:pt x="991928" y="5112903"/>
                  <a:pt x="984599" y="5112451"/>
                  <a:pt x="977786" y="5110147"/>
                </a:cubicBezTo>
                <a:close/>
                <a:moveTo>
                  <a:pt x="4654580" y="5101627"/>
                </a:moveTo>
                <a:cubicBezTo>
                  <a:pt x="4639230" y="5100151"/>
                  <a:pt x="4617109" y="5106820"/>
                  <a:pt x="4595591" y="5109634"/>
                </a:cubicBezTo>
                <a:lnTo>
                  <a:pt x="4565866" y="5109470"/>
                </a:lnTo>
                <a:lnTo>
                  <a:pt x="4565968" y="5110148"/>
                </a:lnTo>
                <a:lnTo>
                  <a:pt x="4582259" y="5118858"/>
                </a:lnTo>
                <a:cubicBezTo>
                  <a:pt x="4602486" y="5124601"/>
                  <a:pt x="4629632" y="5120772"/>
                  <a:pt x="4654306" y="5119815"/>
                </a:cubicBezTo>
                <a:cubicBezTo>
                  <a:pt x="4631476" y="5140943"/>
                  <a:pt x="4550650" y="5148175"/>
                  <a:pt x="4553202" y="5117546"/>
                </a:cubicBezTo>
                <a:cubicBezTo>
                  <a:pt x="4501728" y="5128039"/>
                  <a:pt x="4477481" y="5114143"/>
                  <a:pt x="4452098" y="5115986"/>
                </a:cubicBezTo>
                <a:cubicBezTo>
                  <a:pt x="4453942" y="5130166"/>
                  <a:pt x="4472517" y="5119248"/>
                  <a:pt x="4476771" y="5129457"/>
                </a:cubicBezTo>
                <a:cubicBezTo>
                  <a:pt x="4465427" y="5137682"/>
                  <a:pt x="4449829" y="5134278"/>
                  <a:pt x="4423880" y="5140092"/>
                </a:cubicBezTo>
                <a:cubicBezTo>
                  <a:pt x="4452240" y="5148600"/>
                  <a:pt x="4494780" y="5154272"/>
                  <a:pt x="4512646" y="5134704"/>
                </a:cubicBezTo>
                <a:cubicBezTo>
                  <a:pt x="4516758" y="5158101"/>
                  <a:pt x="4504635" y="5163489"/>
                  <a:pt x="4484357" y="5162993"/>
                </a:cubicBezTo>
                <a:lnTo>
                  <a:pt x="4470824" y="5161605"/>
                </a:lnTo>
                <a:lnTo>
                  <a:pt x="4461892" y="5167217"/>
                </a:lnTo>
                <a:cubicBezTo>
                  <a:pt x="4455183" y="5167259"/>
                  <a:pt x="4447596" y="5164862"/>
                  <a:pt x="4441889" y="5161840"/>
                </a:cubicBezTo>
                <a:lnTo>
                  <a:pt x="4438724" y="5158531"/>
                </a:lnTo>
                <a:lnTo>
                  <a:pt x="4407147" y="5155974"/>
                </a:lnTo>
                <a:cubicBezTo>
                  <a:pt x="4423596" y="5166467"/>
                  <a:pt x="4437918" y="5179654"/>
                  <a:pt x="4455217" y="5168027"/>
                </a:cubicBezTo>
                <a:lnTo>
                  <a:pt x="4447169" y="5177488"/>
                </a:lnTo>
                <a:lnTo>
                  <a:pt x="4452542" y="5181195"/>
                </a:lnTo>
                <a:lnTo>
                  <a:pt x="4458715" y="5188123"/>
                </a:lnTo>
                <a:lnTo>
                  <a:pt x="4461316" y="5175117"/>
                </a:lnTo>
                <a:cubicBezTo>
                  <a:pt x="4489676" y="5179087"/>
                  <a:pt x="4510662" y="5185043"/>
                  <a:pt x="4510662" y="5209432"/>
                </a:cubicBezTo>
                <a:cubicBezTo>
                  <a:pt x="4529947" y="5200642"/>
                  <a:pt x="4575748" y="5222479"/>
                  <a:pt x="4574756" y="5191140"/>
                </a:cubicBezTo>
                <a:cubicBezTo>
                  <a:pt x="4586242" y="5200924"/>
                  <a:pt x="4690465" y="5191140"/>
                  <a:pt x="4643245" y="5142645"/>
                </a:cubicBezTo>
                <a:cubicBezTo>
                  <a:pt x="4655439" y="5126054"/>
                  <a:pt x="4674441" y="5151720"/>
                  <a:pt x="4671605" y="5111449"/>
                </a:cubicBezTo>
                <a:cubicBezTo>
                  <a:pt x="4668237" y="5105139"/>
                  <a:pt x="4662255" y="5102365"/>
                  <a:pt x="4654580" y="5101627"/>
                </a:cubicBezTo>
                <a:close/>
                <a:moveTo>
                  <a:pt x="917992" y="5099445"/>
                </a:moveTo>
                <a:lnTo>
                  <a:pt x="916529" y="5100302"/>
                </a:lnTo>
                <a:lnTo>
                  <a:pt x="917165" y="5102372"/>
                </a:lnTo>
                <a:close/>
                <a:moveTo>
                  <a:pt x="5706604" y="5097976"/>
                </a:moveTo>
                <a:lnTo>
                  <a:pt x="5706717" y="5098130"/>
                </a:lnTo>
                <a:lnTo>
                  <a:pt x="5706604" y="5098260"/>
                </a:lnTo>
                <a:close/>
                <a:moveTo>
                  <a:pt x="2941045" y="5096639"/>
                </a:moveTo>
                <a:cubicBezTo>
                  <a:pt x="2932772" y="5098341"/>
                  <a:pt x="2925854" y="5104828"/>
                  <a:pt x="2915135" y="5106885"/>
                </a:cubicBezTo>
                <a:lnTo>
                  <a:pt x="2895869" y="5105515"/>
                </a:lnTo>
                <a:lnTo>
                  <a:pt x="2895844" y="5105493"/>
                </a:lnTo>
                <a:lnTo>
                  <a:pt x="2895560" y="5105493"/>
                </a:lnTo>
                <a:lnTo>
                  <a:pt x="2895869" y="5105515"/>
                </a:lnTo>
                <a:lnTo>
                  <a:pt x="2908754" y="5116795"/>
                </a:lnTo>
                <a:cubicBezTo>
                  <a:pt x="2926880" y="5121693"/>
                  <a:pt x="2956073" y="5109463"/>
                  <a:pt x="2955116" y="5098828"/>
                </a:cubicBezTo>
                <a:cubicBezTo>
                  <a:pt x="2949657" y="5096134"/>
                  <a:pt x="2945182" y="5095789"/>
                  <a:pt x="2941045" y="5096639"/>
                </a:cubicBezTo>
                <a:close/>
                <a:moveTo>
                  <a:pt x="582321" y="5091081"/>
                </a:moveTo>
                <a:cubicBezTo>
                  <a:pt x="576986" y="5090851"/>
                  <a:pt x="571881" y="5093581"/>
                  <a:pt x="570463" y="5100812"/>
                </a:cubicBezTo>
                <a:cubicBezTo>
                  <a:pt x="580389" y="5099820"/>
                  <a:pt x="585777" y="5118537"/>
                  <a:pt x="593151" y="5129172"/>
                </a:cubicBezTo>
                <a:cubicBezTo>
                  <a:pt x="590173" y="5109037"/>
                  <a:pt x="596838" y="5113858"/>
                  <a:pt x="595561" y="5099111"/>
                </a:cubicBezTo>
                <a:cubicBezTo>
                  <a:pt x="593222" y="5094502"/>
                  <a:pt x="587656" y="5091312"/>
                  <a:pt x="582321" y="5091081"/>
                </a:cubicBezTo>
                <a:close/>
                <a:moveTo>
                  <a:pt x="5720784" y="5090603"/>
                </a:moveTo>
                <a:cubicBezTo>
                  <a:pt x="5718515" y="5118963"/>
                  <a:pt x="5730143" y="5102372"/>
                  <a:pt x="5728582" y="5127896"/>
                </a:cubicBezTo>
                <a:lnTo>
                  <a:pt x="5706717" y="5098130"/>
                </a:lnTo>
                <a:lnTo>
                  <a:pt x="5711354" y="5092836"/>
                </a:lnTo>
                <a:cubicBezTo>
                  <a:pt x="5713623" y="5092127"/>
                  <a:pt x="5716672" y="5091950"/>
                  <a:pt x="5720784" y="5090603"/>
                </a:cubicBezTo>
                <a:close/>
                <a:moveTo>
                  <a:pt x="786877" y="5085207"/>
                </a:moveTo>
                <a:lnTo>
                  <a:pt x="785421" y="5087440"/>
                </a:lnTo>
                <a:lnTo>
                  <a:pt x="776113" y="5091908"/>
                </a:lnTo>
                <a:lnTo>
                  <a:pt x="771819" y="5100529"/>
                </a:lnTo>
                <a:lnTo>
                  <a:pt x="769830" y="5094924"/>
                </a:lnTo>
                <a:lnTo>
                  <a:pt x="759997" y="5099644"/>
                </a:lnTo>
                <a:lnTo>
                  <a:pt x="757403" y="5099685"/>
                </a:lnTo>
                <a:lnTo>
                  <a:pt x="756824" y="5100369"/>
                </a:lnTo>
                <a:cubicBezTo>
                  <a:pt x="752543" y="5106365"/>
                  <a:pt x="748163" y="5111234"/>
                  <a:pt x="744356" y="5102256"/>
                </a:cubicBezTo>
                <a:lnTo>
                  <a:pt x="743755" y="5099901"/>
                </a:lnTo>
                <a:lnTo>
                  <a:pt x="740600" y="5099952"/>
                </a:lnTo>
                <a:lnTo>
                  <a:pt x="740576" y="5101603"/>
                </a:lnTo>
                <a:cubicBezTo>
                  <a:pt x="742989" y="5117775"/>
                  <a:pt x="751683" y="5138035"/>
                  <a:pt x="752960" y="5124635"/>
                </a:cubicBezTo>
                <a:cubicBezTo>
                  <a:pt x="747146" y="5088192"/>
                  <a:pt x="784297" y="5126194"/>
                  <a:pt x="788551" y="5106626"/>
                </a:cubicBezTo>
                <a:cubicBezTo>
                  <a:pt x="785290" y="5106626"/>
                  <a:pt x="784439" y="5087908"/>
                  <a:pt x="789544" y="5091595"/>
                </a:cubicBezTo>
                <a:cubicBezTo>
                  <a:pt x="788158" y="5099010"/>
                  <a:pt x="788596" y="5106650"/>
                  <a:pt x="790820" y="5113858"/>
                </a:cubicBezTo>
                <a:cubicBezTo>
                  <a:pt x="805000" y="5102939"/>
                  <a:pt x="821733" y="5123642"/>
                  <a:pt x="828539" y="5095566"/>
                </a:cubicBezTo>
                <a:cubicBezTo>
                  <a:pt x="819180" y="5103578"/>
                  <a:pt x="808545" y="5094396"/>
                  <a:pt x="798478" y="5088422"/>
                </a:cubicBezTo>
                <a:close/>
                <a:moveTo>
                  <a:pt x="912109" y="5084515"/>
                </a:moveTo>
                <a:lnTo>
                  <a:pt x="912889" y="5088443"/>
                </a:lnTo>
                <a:lnTo>
                  <a:pt x="914966" y="5095211"/>
                </a:lnTo>
                <a:lnTo>
                  <a:pt x="919566" y="5093872"/>
                </a:lnTo>
                <a:lnTo>
                  <a:pt x="920313" y="5091228"/>
                </a:lnTo>
                <a:lnTo>
                  <a:pt x="921417" y="5090852"/>
                </a:lnTo>
                <a:close/>
                <a:moveTo>
                  <a:pt x="879261" y="5082919"/>
                </a:moveTo>
                <a:lnTo>
                  <a:pt x="872196" y="5087625"/>
                </a:lnTo>
                <a:cubicBezTo>
                  <a:pt x="869519" y="5090638"/>
                  <a:pt x="872710" y="5091950"/>
                  <a:pt x="888237" y="5090177"/>
                </a:cubicBezTo>
                <a:cubicBezTo>
                  <a:pt x="889372" y="5099111"/>
                  <a:pt x="890506" y="5107760"/>
                  <a:pt x="894193" y="5104357"/>
                </a:cubicBezTo>
                <a:cubicBezTo>
                  <a:pt x="895895" y="5096275"/>
                  <a:pt x="913336" y="5097693"/>
                  <a:pt x="906530" y="5088050"/>
                </a:cubicBezTo>
                <a:cubicBezTo>
                  <a:pt x="900291" y="5092942"/>
                  <a:pt x="898235" y="5090035"/>
                  <a:pt x="896870" y="5085711"/>
                </a:cubicBezTo>
                <a:lnTo>
                  <a:pt x="895524" y="5083063"/>
                </a:lnTo>
                <a:lnTo>
                  <a:pt x="891799" y="5083001"/>
                </a:lnTo>
                <a:close/>
                <a:moveTo>
                  <a:pt x="4767899" y="5076941"/>
                </a:moveTo>
                <a:lnTo>
                  <a:pt x="4760527" y="5077239"/>
                </a:lnTo>
                <a:lnTo>
                  <a:pt x="4758529" y="5086916"/>
                </a:lnTo>
                <a:lnTo>
                  <a:pt x="4758955" y="5086490"/>
                </a:lnTo>
                <a:cubicBezTo>
                  <a:pt x="4764627" y="5081953"/>
                  <a:pt x="4776680" y="5095707"/>
                  <a:pt x="4778382" y="5078833"/>
                </a:cubicBezTo>
                <a:cubicBezTo>
                  <a:pt x="4775900" y="5081102"/>
                  <a:pt x="4773551" y="5080872"/>
                  <a:pt x="4771391" y="5079717"/>
                </a:cubicBezTo>
                <a:close/>
                <a:moveTo>
                  <a:pt x="4542710" y="5076389"/>
                </a:moveTo>
                <a:lnTo>
                  <a:pt x="4527649" y="5078382"/>
                </a:lnTo>
                <a:lnTo>
                  <a:pt x="4528636" y="5083976"/>
                </a:lnTo>
                <a:lnTo>
                  <a:pt x="4531731" y="5092205"/>
                </a:lnTo>
                <a:lnTo>
                  <a:pt x="4544607" y="5093936"/>
                </a:lnTo>
                <a:cubicBezTo>
                  <a:pt x="4550429" y="5094043"/>
                  <a:pt x="4556177" y="5093422"/>
                  <a:pt x="4560832" y="5091818"/>
                </a:cubicBezTo>
                <a:lnTo>
                  <a:pt x="4570276" y="5083986"/>
                </a:lnTo>
                <a:lnTo>
                  <a:pt x="4570096" y="5083739"/>
                </a:lnTo>
                <a:lnTo>
                  <a:pt x="4559336" y="5078658"/>
                </a:lnTo>
                <a:lnTo>
                  <a:pt x="4558064" y="5078484"/>
                </a:lnTo>
                <a:lnTo>
                  <a:pt x="4554761" y="5081273"/>
                </a:lnTo>
                <a:cubicBezTo>
                  <a:pt x="4553494" y="5081162"/>
                  <a:pt x="4552281" y="5080145"/>
                  <a:pt x="4551158" y="5077782"/>
                </a:cubicBezTo>
                <a:lnTo>
                  <a:pt x="4551092" y="5077533"/>
                </a:lnTo>
                <a:close/>
                <a:moveTo>
                  <a:pt x="2401826" y="5071871"/>
                </a:moveTo>
                <a:cubicBezTo>
                  <a:pt x="2389183" y="5072728"/>
                  <a:pt x="2381925" y="5078870"/>
                  <a:pt x="2368205" y="5072170"/>
                </a:cubicBezTo>
                <a:cubicBezTo>
                  <a:pt x="2368773" y="5086917"/>
                  <a:pt x="2377139" y="5088335"/>
                  <a:pt x="2378131" y="5101664"/>
                </a:cubicBezTo>
                <a:lnTo>
                  <a:pt x="2378131" y="5101097"/>
                </a:lnTo>
                <a:cubicBezTo>
                  <a:pt x="2394714" y="5098688"/>
                  <a:pt x="2409095" y="5088378"/>
                  <a:pt x="2416701" y="5073446"/>
                </a:cubicBezTo>
                <a:cubicBezTo>
                  <a:pt x="2410852" y="5071886"/>
                  <a:pt x="2406040" y="5071585"/>
                  <a:pt x="2401826" y="5071871"/>
                </a:cubicBezTo>
                <a:close/>
                <a:moveTo>
                  <a:pt x="2313896" y="5071745"/>
                </a:moveTo>
                <a:cubicBezTo>
                  <a:pt x="2313955" y="5074470"/>
                  <a:pt x="2312765" y="5077075"/>
                  <a:pt x="2310666" y="5078814"/>
                </a:cubicBezTo>
                <a:cubicBezTo>
                  <a:pt x="2308567" y="5080555"/>
                  <a:pt x="2305788" y="5081241"/>
                  <a:pt x="2303119" y="5080678"/>
                </a:cubicBezTo>
                <a:cubicBezTo>
                  <a:pt x="2307090" y="5105493"/>
                  <a:pt x="2320135" y="5118255"/>
                  <a:pt x="2304112" y="5133286"/>
                </a:cubicBezTo>
                <a:cubicBezTo>
                  <a:pt x="2294026" y="5137241"/>
                  <a:pt x="2282645" y="5136022"/>
                  <a:pt x="2273625" y="5130024"/>
                </a:cubicBezTo>
                <a:cubicBezTo>
                  <a:pt x="2272916" y="5143070"/>
                  <a:pt x="2284969" y="5147749"/>
                  <a:pt x="2276602" y="5152145"/>
                </a:cubicBezTo>
                <a:cubicBezTo>
                  <a:pt x="2256325" y="5129881"/>
                  <a:pt x="2197903" y="5143921"/>
                  <a:pt x="2193791" y="5163773"/>
                </a:cubicBezTo>
                <a:cubicBezTo>
                  <a:pt x="2240585" y="5172564"/>
                  <a:pt x="2267527" y="5165332"/>
                  <a:pt x="2309075" y="5170296"/>
                </a:cubicBezTo>
                <a:cubicBezTo>
                  <a:pt x="2301511" y="5168040"/>
                  <a:pt x="2294699" y="5163776"/>
                  <a:pt x="2289364" y="5157959"/>
                </a:cubicBezTo>
                <a:cubicBezTo>
                  <a:pt x="2296880" y="5159235"/>
                  <a:pt x="2325665" y="5151720"/>
                  <a:pt x="2306097" y="5148032"/>
                </a:cubicBezTo>
                <a:cubicBezTo>
                  <a:pt x="2299007" y="5148032"/>
                  <a:pt x="2289506" y="5151720"/>
                  <a:pt x="2287379" y="5143069"/>
                </a:cubicBezTo>
                <a:cubicBezTo>
                  <a:pt x="2340696" y="5140942"/>
                  <a:pt x="2353742" y="5196528"/>
                  <a:pt x="2376146" y="5176534"/>
                </a:cubicBezTo>
                <a:cubicBezTo>
                  <a:pt x="2360832" y="5183766"/>
                  <a:pt x="2362675" y="5162354"/>
                  <a:pt x="2355443" y="5156540"/>
                </a:cubicBezTo>
                <a:cubicBezTo>
                  <a:pt x="2380400" y="5154555"/>
                  <a:pt x="2369623" y="5151010"/>
                  <a:pt x="2359272" y="5141084"/>
                </a:cubicBezTo>
                <a:cubicBezTo>
                  <a:pt x="2397274" y="5146898"/>
                  <a:pt x="2393729" y="5137964"/>
                  <a:pt x="2419537" y="5141084"/>
                </a:cubicBezTo>
                <a:cubicBezTo>
                  <a:pt x="2414362" y="5141651"/>
                  <a:pt x="2410746" y="5143637"/>
                  <a:pt x="2408246" y="5146668"/>
                </a:cubicBezTo>
                <a:lnTo>
                  <a:pt x="2403938" y="5157796"/>
                </a:lnTo>
                <a:lnTo>
                  <a:pt x="2403655" y="5157959"/>
                </a:lnTo>
                <a:lnTo>
                  <a:pt x="2403655" y="5158526"/>
                </a:lnTo>
                <a:lnTo>
                  <a:pt x="2403938" y="5157796"/>
                </a:lnTo>
                <a:lnTo>
                  <a:pt x="2416287" y="5150663"/>
                </a:lnTo>
                <a:cubicBezTo>
                  <a:pt x="2426344" y="5140925"/>
                  <a:pt x="2431236" y="5126302"/>
                  <a:pt x="2453994" y="5128748"/>
                </a:cubicBezTo>
                <a:cubicBezTo>
                  <a:pt x="2414999" y="5090179"/>
                  <a:pt x="2345517" y="5157108"/>
                  <a:pt x="2322829" y="5093156"/>
                </a:cubicBezTo>
                <a:cubicBezTo>
                  <a:pt x="2350197" y="5116270"/>
                  <a:pt x="2337860" y="5089895"/>
                  <a:pt x="2350480" y="5074581"/>
                </a:cubicBezTo>
                <a:cubicBezTo>
                  <a:pt x="2326233" y="5074581"/>
                  <a:pt x="2325949" y="5091880"/>
                  <a:pt x="2313896" y="5071745"/>
                </a:cubicBezTo>
                <a:close/>
                <a:moveTo>
                  <a:pt x="6311871" y="5067035"/>
                </a:moveTo>
                <a:lnTo>
                  <a:pt x="6309814" y="5080954"/>
                </a:lnTo>
                <a:cubicBezTo>
                  <a:pt x="6306597" y="5091968"/>
                  <a:pt x="6300748" y="5094467"/>
                  <a:pt x="6297770" y="5104783"/>
                </a:cubicBezTo>
                <a:cubicBezTo>
                  <a:pt x="6294084" y="5104783"/>
                  <a:pt x="6295076" y="5080252"/>
                  <a:pt x="6290822" y="5082805"/>
                </a:cubicBezTo>
                <a:cubicBezTo>
                  <a:pt x="6294651" y="5076211"/>
                  <a:pt x="6300952" y="5079428"/>
                  <a:pt x="6306735" y="5074629"/>
                </a:cubicBezTo>
                <a:close/>
                <a:moveTo>
                  <a:pt x="6311950" y="5066497"/>
                </a:moveTo>
                <a:lnTo>
                  <a:pt x="6312234" y="5066497"/>
                </a:lnTo>
                <a:lnTo>
                  <a:pt x="6311871" y="5067035"/>
                </a:lnTo>
                <a:close/>
                <a:moveTo>
                  <a:pt x="640096" y="5060395"/>
                </a:moveTo>
                <a:cubicBezTo>
                  <a:pt x="633103" y="5059477"/>
                  <a:pt x="625233" y="5070963"/>
                  <a:pt x="629168" y="5081811"/>
                </a:cubicBezTo>
                <a:lnTo>
                  <a:pt x="629168" y="5082095"/>
                </a:lnTo>
                <a:cubicBezTo>
                  <a:pt x="630444" y="5070467"/>
                  <a:pt x="650013" y="5114567"/>
                  <a:pt x="654834" y="5087767"/>
                </a:cubicBezTo>
                <a:cubicBezTo>
                  <a:pt x="646751" y="5088476"/>
                  <a:pt x="639661" y="5078550"/>
                  <a:pt x="646326" y="5065929"/>
                </a:cubicBezTo>
                <a:cubicBezTo>
                  <a:pt x="644660" y="5062384"/>
                  <a:pt x="642426" y="5060700"/>
                  <a:pt x="640096" y="5060395"/>
                </a:cubicBezTo>
                <a:close/>
                <a:moveTo>
                  <a:pt x="660502" y="5059881"/>
                </a:moveTo>
                <a:cubicBezTo>
                  <a:pt x="656553" y="5061542"/>
                  <a:pt x="653310" y="5065469"/>
                  <a:pt x="651431" y="5073019"/>
                </a:cubicBezTo>
                <a:cubicBezTo>
                  <a:pt x="656819" y="5085640"/>
                  <a:pt x="668588" y="5079968"/>
                  <a:pt x="657812" y="5065078"/>
                </a:cubicBezTo>
                <a:cubicBezTo>
                  <a:pt x="666426" y="5066461"/>
                  <a:pt x="679348" y="5078532"/>
                  <a:pt x="688979" y="5076585"/>
                </a:cubicBezTo>
                <a:lnTo>
                  <a:pt x="697002" y="5069260"/>
                </a:lnTo>
                <a:lnTo>
                  <a:pt x="697232" y="5069333"/>
                </a:lnTo>
                <a:lnTo>
                  <a:pt x="697232" y="5069049"/>
                </a:lnTo>
                <a:lnTo>
                  <a:pt x="697002" y="5069260"/>
                </a:lnTo>
                <a:lnTo>
                  <a:pt x="687364" y="5066200"/>
                </a:lnTo>
                <a:cubicBezTo>
                  <a:pt x="679113" y="5062291"/>
                  <a:pt x="668398" y="5056557"/>
                  <a:pt x="660502" y="5059881"/>
                </a:cubicBezTo>
                <a:close/>
                <a:moveTo>
                  <a:pt x="509015" y="5056070"/>
                </a:moveTo>
                <a:cubicBezTo>
                  <a:pt x="507778" y="5056464"/>
                  <a:pt x="506724" y="5057670"/>
                  <a:pt x="505802" y="5060257"/>
                </a:cubicBezTo>
                <a:cubicBezTo>
                  <a:pt x="511190" y="5066638"/>
                  <a:pt x="525796" y="5089185"/>
                  <a:pt x="526363" y="5058981"/>
                </a:cubicBezTo>
                <a:cubicBezTo>
                  <a:pt x="518068" y="5061002"/>
                  <a:pt x="512724" y="5054887"/>
                  <a:pt x="509015" y="5056070"/>
                </a:cubicBezTo>
                <a:close/>
                <a:moveTo>
                  <a:pt x="2780288" y="5051919"/>
                </a:moveTo>
                <a:cubicBezTo>
                  <a:pt x="2766868" y="5052451"/>
                  <a:pt x="2755143" y="5066144"/>
                  <a:pt x="2740147" y="5056147"/>
                </a:cubicBezTo>
                <a:cubicBezTo>
                  <a:pt x="2734050" y="5083656"/>
                  <a:pt x="2760850" y="5058132"/>
                  <a:pt x="2760708" y="5076282"/>
                </a:cubicBezTo>
                <a:cubicBezTo>
                  <a:pt x="2748939" y="5110456"/>
                  <a:pt x="2760283" y="5062244"/>
                  <a:pt x="2724549" y="5080536"/>
                </a:cubicBezTo>
                <a:lnTo>
                  <a:pt x="2725116" y="5080536"/>
                </a:lnTo>
                <a:cubicBezTo>
                  <a:pt x="2727952" y="5105493"/>
                  <a:pt x="2754327" y="5092306"/>
                  <a:pt x="2764111" y="5105777"/>
                </a:cubicBezTo>
                <a:cubicBezTo>
                  <a:pt x="2767981" y="5086416"/>
                  <a:pt x="2778768" y="5069126"/>
                  <a:pt x="2794456" y="5057139"/>
                </a:cubicBezTo>
                <a:cubicBezTo>
                  <a:pt x="2789423" y="5053027"/>
                  <a:pt x="2784761" y="5051742"/>
                  <a:pt x="2780288" y="5051919"/>
                </a:cubicBezTo>
                <a:close/>
                <a:moveTo>
                  <a:pt x="599922" y="5048329"/>
                </a:moveTo>
                <a:cubicBezTo>
                  <a:pt x="597015" y="5047247"/>
                  <a:pt x="594144" y="5050473"/>
                  <a:pt x="592584" y="5054160"/>
                </a:cubicBezTo>
                <a:cubicBezTo>
                  <a:pt x="596313" y="5060033"/>
                  <a:pt x="601424" y="5064902"/>
                  <a:pt x="607473" y="5068340"/>
                </a:cubicBezTo>
                <a:cubicBezTo>
                  <a:pt x="605771" y="5054798"/>
                  <a:pt x="602829" y="5049410"/>
                  <a:pt x="599922" y="5048329"/>
                </a:cubicBezTo>
                <a:close/>
                <a:moveTo>
                  <a:pt x="2838131" y="5048081"/>
                </a:moveTo>
                <a:cubicBezTo>
                  <a:pt x="2825369" y="5048063"/>
                  <a:pt x="2810906" y="5050829"/>
                  <a:pt x="2799136" y="5049340"/>
                </a:cubicBezTo>
                <a:cubicBezTo>
                  <a:pt x="2808920" y="5074155"/>
                  <a:pt x="2843236" y="5059975"/>
                  <a:pt x="2866775" y="5063520"/>
                </a:cubicBezTo>
                <a:lnTo>
                  <a:pt x="2866916" y="5063520"/>
                </a:lnTo>
                <a:cubicBezTo>
                  <a:pt x="2861953" y="5050900"/>
                  <a:pt x="2850893" y="5048099"/>
                  <a:pt x="2838131" y="5048081"/>
                </a:cubicBezTo>
                <a:close/>
                <a:moveTo>
                  <a:pt x="2563890" y="5046788"/>
                </a:moveTo>
                <a:cubicBezTo>
                  <a:pt x="2549710" y="5074155"/>
                  <a:pt x="2484481" y="5040832"/>
                  <a:pt x="2478809" y="5087910"/>
                </a:cubicBezTo>
                <a:cubicBezTo>
                  <a:pt x="2500647" y="5068909"/>
                  <a:pt x="2509438" y="5073022"/>
                  <a:pt x="2535530" y="5065364"/>
                </a:cubicBezTo>
                <a:cubicBezTo>
                  <a:pt x="2537089" y="5089753"/>
                  <a:pt x="2560628" y="5078126"/>
                  <a:pt x="2563890" y="5099396"/>
                </a:cubicBezTo>
                <a:cubicBezTo>
                  <a:pt x="2539784" y="5119248"/>
                  <a:pt x="2507169" y="5095142"/>
                  <a:pt x="2488877" y="5124211"/>
                </a:cubicBezTo>
                <a:cubicBezTo>
                  <a:pt x="2569420" y="5121233"/>
                  <a:pt x="2599340" y="5127472"/>
                  <a:pt x="2653649" y="5095851"/>
                </a:cubicBezTo>
                <a:cubicBezTo>
                  <a:pt x="2630110" y="5079827"/>
                  <a:pt x="2594802" y="5118539"/>
                  <a:pt x="2568569" y="5091171"/>
                </a:cubicBezTo>
                <a:cubicBezTo>
                  <a:pt x="2595086" y="5093298"/>
                  <a:pt x="2561904" y="5076991"/>
                  <a:pt x="2578495" y="5074865"/>
                </a:cubicBezTo>
                <a:cubicBezTo>
                  <a:pt x="2593951" y="5088052"/>
                  <a:pt x="2621035" y="5072738"/>
                  <a:pt x="2630961" y="5060685"/>
                </a:cubicBezTo>
                <a:cubicBezTo>
                  <a:pt x="2606571" y="5058842"/>
                  <a:pt x="2569136" y="5077842"/>
                  <a:pt x="2552971" y="5062811"/>
                </a:cubicBezTo>
                <a:cubicBezTo>
                  <a:pt x="2586436" y="5056005"/>
                  <a:pt x="2580764" y="5045370"/>
                  <a:pt x="2563890" y="5048064"/>
                </a:cubicBezTo>
                <a:close/>
                <a:moveTo>
                  <a:pt x="4886637" y="5026515"/>
                </a:moveTo>
                <a:lnTo>
                  <a:pt x="4865445" y="5032262"/>
                </a:lnTo>
                <a:lnTo>
                  <a:pt x="4867801" y="5038360"/>
                </a:lnTo>
                <a:cubicBezTo>
                  <a:pt x="4870219" y="5040658"/>
                  <a:pt x="4873201" y="5041194"/>
                  <a:pt x="4876099" y="5040494"/>
                </a:cubicBezTo>
                <a:close/>
                <a:moveTo>
                  <a:pt x="2673217" y="5005382"/>
                </a:moveTo>
                <a:cubicBezTo>
                  <a:pt x="2652940" y="5021264"/>
                  <a:pt x="2598772" y="5005524"/>
                  <a:pt x="2599623" y="5042959"/>
                </a:cubicBezTo>
                <a:lnTo>
                  <a:pt x="2599623" y="5043668"/>
                </a:lnTo>
                <a:cubicBezTo>
                  <a:pt x="2615363" y="5031190"/>
                  <a:pt x="2632095" y="5060117"/>
                  <a:pt x="2635215" y="5039414"/>
                </a:cubicBezTo>
                <a:cubicBezTo>
                  <a:pt x="2623446" y="5025234"/>
                  <a:pt x="2675628" y="5031332"/>
                  <a:pt x="2674919" y="5019562"/>
                </a:cubicBezTo>
                <a:cubicBezTo>
                  <a:pt x="2667545" y="5018853"/>
                  <a:pt x="2670240" y="5011763"/>
                  <a:pt x="2673217" y="5005382"/>
                </a:cubicBezTo>
                <a:close/>
                <a:moveTo>
                  <a:pt x="2763119" y="5001553"/>
                </a:moveTo>
                <a:cubicBezTo>
                  <a:pt x="2737453" y="5002830"/>
                  <a:pt x="2688957" y="5005524"/>
                  <a:pt x="2687681" y="5024809"/>
                </a:cubicBezTo>
                <a:lnTo>
                  <a:pt x="2687681" y="5025518"/>
                </a:lnTo>
                <a:cubicBezTo>
                  <a:pt x="2694062" y="5014457"/>
                  <a:pt x="2721713" y="5008360"/>
                  <a:pt x="2724265" y="5028637"/>
                </a:cubicBezTo>
                <a:cubicBezTo>
                  <a:pt x="2709235" y="5029488"/>
                  <a:pt x="2703988" y="5016726"/>
                  <a:pt x="2701436" y="5038989"/>
                </a:cubicBezTo>
                <a:cubicBezTo>
                  <a:pt x="2741849" y="5027361"/>
                  <a:pt x="2772336" y="5056997"/>
                  <a:pt x="2795449" y="5020129"/>
                </a:cubicBezTo>
                <a:cubicBezTo>
                  <a:pt x="2781269" y="5021547"/>
                  <a:pt x="2779567" y="5034309"/>
                  <a:pt x="2760708" y="5031757"/>
                </a:cubicBezTo>
                <a:cubicBezTo>
                  <a:pt x="2748797" y="5005383"/>
                  <a:pt x="2746528" y="5020555"/>
                  <a:pt x="2763119" y="5001553"/>
                </a:cubicBezTo>
                <a:close/>
                <a:moveTo>
                  <a:pt x="384718" y="4996649"/>
                </a:moveTo>
                <a:cubicBezTo>
                  <a:pt x="389118" y="5000630"/>
                  <a:pt x="395233" y="5021581"/>
                  <a:pt x="399594" y="5006799"/>
                </a:cubicBezTo>
                <a:cubicBezTo>
                  <a:pt x="398317" y="5012471"/>
                  <a:pt x="391227" y="5030905"/>
                  <a:pt x="400728" y="5029203"/>
                </a:cubicBezTo>
                <a:cubicBezTo>
                  <a:pt x="402288" y="5053734"/>
                  <a:pt x="387257" y="5003254"/>
                  <a:pt x="381018" y="5000276"/>
                </a:cubicBezTo>
                <a:cubicBezTo>
                  <a:pt x="381975" y="4995880"/>
                  <a:pt x="383251" y="4995322"/>
                  <a:pt x="384718" y="4996649"/>
                </a:cubicBezTo>
                <a:close/>
                <a:moveTo>
                  <a:pt x="3015239" y="4994038"/>
                </a:moveTo>
                <a:cubicBezTo>
                  <a:pt x="3004604" y="5022398"/>
                  <a:pt x="2945048" y="5002971"/>
                  <a:pt x="2935406" y="5032891"/>
                </a:cubicBezTo>
                <a:cubicBezTo>
                  <a:pt x="2950720" y="5022256"/>
                  <a:pt x="3012261" y="5021264"/>
                  <a:pt x="3022896" y="5008785"/>
                </a:cubicBezTo>
                <a:lnTo>
                  <a:pt x="3022896" y="5008218"/>
                </a:lnTo>
                <a:cubicBezTo>
                  <a:pt x="3018075" y="5007085"/>
                  <a:pt x="3015381" y="5002830"/>
                  <a:pt x="3015239" y="4994038"/>
                </a:cubicBezTo>
                <a:close/>
                <a:moveTo>
                  <a:pt x="2876133" y="4986948"/>
                </a:moveTo>
                <a:cubicBezTo>
                  <a:pt x="2854013" y="4997477"/>
                  <a:pt x="2836518" y="4990777"/>
                  <a:pt x="2821197" y="4997776"/>
                </a:cubicBezTo>
                <a:lnTo>
                  <a:pt x="2807326" y="5009781"/>
                </a:lnTo>
                <a:lnTo>
                  <a:pt x="2806509" y="5009920"/>
                </a:lnTo>
                <a:lnTo>
                  <a:pt x="2806509" y="5010487"/>
                </a:lnTo>
                <a:lnTo>
                  <a:pt x="2807326" y="5009781"/>
                </a:lnTo>
                <a:lnTo>
                  <a:pt x="2830768" y="5005792"/>
                </a:lnTo>
                <a:cubicBezTo>
                  <a:pt x="2853188" y="5003858"/>
                  <a:pt x="2869646" y="5005772"/>
                  <a:pt x="2876133" y="4986948"/>
                </a:cubicBezTo>
                <a:close/>
                <a:moveTo>
                  <a:pt x="2495684" y="4980992"/>
                </a:moveTo>
                <a:lnTo>
                  <a:pt x="2494522" y="4982069"/>
                </a:lnTo>
                <a:lnTo>
                  <a:pt x="2494691" y="4981276"/>
                </a:lnTo>
                <a:close/>
                <a:moveTo>
                  <a:pt x="2349984" y="4972201"/>
                </a:moveTo>
                <a:cubicBezTo>
                  <a:pt x="2332685" y="4973477"/>
                  <a:pt x="2313754" y="4980567"/>
                  <a:pt x="2302977" y="4991344"/>
                </a:cubicBezTo>
                <a:cubicBezTo>
                  <a:pt x="2335024" y="4983828"/>
                  <a:pt x="2353600" y="4998150"/>
                  <a:pt x="2387207" y="4987941"/>
                </a:cubicBezTo>
                <a:cubicBezTo>
                  <a:pt x="2382953" y="4975462"/>
                  <a:pt x="2367284" y="4970925"/>
                  <a:pt x="2349984" y="4972201"/>
                </a:cubicBezTo>
                <a:close/>
                <a:moveTo>
                  <a:pt x="2450166" y="4964544"/>
                </a:moveTo>
                <a:lnTo>
                  <a:pt x="2414432" y="4969223"/>
                </a:lnTo>
                <a:cubicBezTo>
                  <a:pt x="2415708" y="4973902"/>
                  <a:pt x="2416276" y="4978865"/>
                  <a:pt x="2416985" y="4983828"/>
                </a:cubicBezTo>
                <a:lnTo>
                  <a:pt x="2416417" y="4984112"/>
                </a:lnTo>
                <a:cubicBezTo>
                  <a:pt x="2428045" y="4978015"/>
                  <a:pt x="2458957" y="4990635"/>
                  <a:pt x="2450166" y="4964544"/>
                </a:cubicBezTo>
                <a:close/>
                <a:moveTo>
                  <a:pt x="2080635" y="4961708"/>
                </a:moveTo>
                <a:cubicBezTo>
                  <a:pt x="2060357" y="4980425"/>
                  <a:pt x="2036677" y="4958163"/>
                  <a:pt x="2022213" y="4977447"/>
                </a:cubicBezTo>
                <a:cubicBezTo>
                  <a:pt x="2053976" y="4986523"/>
                  <a:pt x="2084747" y="4961708"/>
                  <a:pt x="2084889" y="4991627"/>
                </a:cubicBezTo>
                <a:cubicBezTo>
                  <a:pt x="2106159" y="4991344"/>
                  <a:pt x="2099352" y="4995172"/>
                  <a:pt x="2080635" y="4961708"/>
                </a:cubicBezTo>
                <a:close/>
                <a:moveTo>
                  <a:pt x="4825600" y="4958870"/>
                </a:moveTo>
                <a:lnTo>
                  <a:pt x="4826789" y="4963028"/>
                </a:lnTo>
                <a:lnTo>
                  <a:pt x="4831786" y="4967592"/>
                </a:lnTo>
                <a:lnTo>
                  <a:pt x="4836867" y="4961516"/>
                </a:lnTo>
                <a:lnTo>
                  <a:pt x="4836991" y="4961545"/>
                </a:lnTo>
                <a:lnTo>
                  <a:pt x="4839904" y="4969046"/>
                </a:lnTo>
                <a:lnTo>
                  <a:pt x="4832975" y="4975301"/>
                </a:lnTo>
                <a:lnTo>
                  <a:pt x="4836377" y="4977854"/>
                </a:lnTo>
                <a:lnTo>
                  <a:pt x="4847996" y="4980461"/>
                </a:lnTo>
                <a:lnTo>
                  <a:pt x="4852542" y="4980531"/>
                </a:lnTo>
                <a:lnTo>
                  <a:pt x="4848472" y="4967385"/>
                </a:lnTo>
                <a:cubicBezTo>
                  <a:pt x="4845557" y="4963155"/>
                  <a:pt x="4841621" y="4962169"/>
                  <a:pt x="4837522" y="4961670"/>
                </a:cubicBezTo>
                <a:lnTo>
                  <a:pt x="4836991" y="4961545"/>
                </a:lnTo>
                <a:lnTo>
                  <a:pt x="4836944" y="4961424"/>
                </a:lnTo>
                <a:lnTo>
                  <a:pt x="4836867" y="4961516"/>
                </a:lnTo>
                <a:close/>
                <a:moveTo>
                  <a:pt x="2509580" y="4956886"/>
                </a:moveTo>
                <a:cubicBezTo>
                  <a:pt x="2510856" y="4971066"/>
                  <a:pt x="2488594" y="4950789"/>
                  <a:pt x="2473988" y="4961566"/>
                </a:cubicBezTo>
                <a:cubicBezTo>
                  <a:pt x="2481929" y="5003112"/>
                  <a:pt x="2409469" y="4981985"/>
                  <a:pt x="2412447" y="4999710"/>
                </a:cubicBezTo>
                <a:cubicBezTo>
                  <a:pt x="2436057" y="5006942"/>
                  <a:pt x="2465250" y="5003087"/>
                  <a:pt x="2482738" y="4992990"/>
                </a:cubicBezTo>
                <a:lnTo>
                  <a:pt x="2494522" y="4982069"/>
                </a:lnTo>
                <a:lnTo>
                  <a:pt x="2491376" y="4996804"/>
                </a:lnTo>
                <a:cubicBezTo>
                  <a:pt x="2492027" y="5002065"/>
                  <a:pt x="2494398" y="5007113"/>
                  <a:pt x="2498378" y="5011054"/>
                </a:cubicBezTo>
                <a:cubicBezTo>
                  <a:pt x="2506744" y="5011054"/>
                  <a:pt x="2520924" y="5006375"/>
                  <a:pt x="2509296" y="5001979"/>
                </a:cubicBezTo>
                <a:cubicBezTo>
                  <a:pt x="2504475" y="5000844"/>
                  <a:pt x="2497669" y="5003397"/>
                  <a:pt x="2496534" y="4996165"/>
                </a:cubicBezTo>
                <a:cubicBezTo>
                  <a:pt x="2513976" y="4999426"/>
                  <a:pt x="2528581" y="4967805"/>
                  <a:pt x="2509580" y="4956886"/>
                </a:cubicBezTo>
                <a:close/>
                <a:moveTo>
                  <a:pt x="5877032" y="4954830"/>
                </a:moveTo>
                <a:cubicBezTo>
                  <a:pt x="5883218" y="4955610"/>
                  <a:pt x="5889812" y="4957949"/>
                  <a:pt x="5895058" y="4955468"/>
                </a:cubicBezTo>
                <a:cubicBezTo>
                  <a:pt x="5887968" y="4973476"/>
                  <a:pt x="5872086" y="4959013"/>
                  <a:pt x="5861452" y="4964118"/>
                </a:cubicBezTo>
                <a:lnTo>
                  <a:pt x="5861452" y="4963550"/>
                </a:lnTo>
                <a:cubicBezTo>
                  <a:pt x="5865067" y="4954830"/>
                  <a:pt x="5870846" y="4954050"/>
                  <a:pt x="5877032" y="4954830"/>
                </a:cubicBezTo>
                <a:close/>
                <a:moveTo>
                  <a:pt x="6071750" y="4949397"/>
                </a:moveTo>
                <a:cubicBezTo>
                  <a:pt x="6075579" y="4950886"/>
                  <a:pt x="6078051" y="4958836"/>
                  <a:pt x="6082518" y="4957453"/>
                </a:cubicBezTo>
                <a:cubicBezTo>
                  <a:pt x="6082092" y="4968372"/>
                  <a:pt x="6066353" y="4977163"/>
                  <a:pt x="6067345" y="4951214"/>
                </a:cubicBezTo>
                <a:lnTo>
                  <a:pt x="6067345" y="4950647"/>
                </a:lnTo>
                <a:cubicBezTo>
                  <a:pt x="6069047" y="4949122"/>
                  <a:pt x="6070474" y="4948901"/>
                  <a:pt x="6071750" y="4949397"/>
                </a:cubicBezTo>
                <a:close/>
                <a:moveTo>
                  <a:pt x="4710760" y="4937813"/>
                </a:moveTo>
                <a:lnTo>
                  <a:pt x="4703872" y="4939264"/>
                </a:lnTo>
                <a:lnTo>
                  <a:pt x="4704928" y="4945969"/>
                </a:lnTo>
                <a:cubicBezTo>
                  <a:pt x="4709821" y="4947423"/>
                  <a:pt x="4712710" y="4946607"/>
                  <a:pt x="4714436" y="4944474"/>
                </a:cubicBezTo>
                <a:lnTo>
                  <a:pt x="4716025" y="4938562"/>
                </a:lnTo>
                <a:close/>
                <a:moveTo>
                  <a:pt x="4729743" y="4930369"/>
                </a:moveTo>
                <a:lnTo>
                  <a:pt x="4729292" y="4930886"/>
                </a:lnTo>
                <a:lnTo>
                  <a:pt x="4729910" y="4930847"/>
                </a:lnTo>
                <a:lnTo>
                  <a:pt x="4729743" y="4930652"/>
                </a:lnTo>
                <a:close/>
                <a:moveTo>
                  <a:pt x="4823048" y="4929801"/>
                </a:moveTo>
                <a:cubicBezTo>
                  <a:pt x="4820141" y="4929801"/>
                  <a:pt x="4818368" y="4933063"/>
                  <a:pt x="4816436" y="4935651"/>
                </a:cubicBezTo>
                <a:lnTo>
                  <a:pt x="4814925" y="4936012"/>
                </a:lnTo>
                <a:lnTo>
                  <a:pt x="4815182" y="4936281"/>
                </a:lnTo>
                <a:cubicBezTo>
                  <a:pt x="4815151" y="4938869"/>
                  <a:pt x="4812430" y="4940898"/>
                  <a:pt x="4808761" y="4943096"/>
                </a:cubicBezTo>
                <a:lnTo>
                  <a:pt x="4807358" y="4944003"/>
                </a:lnTo>
                <a:lnTo>
                  <a:pt x="4814841" y="4944382"/>
                </a:lnTo>
                <a:cubicBezTo>
                  <a:pt x="4817677" y="4942581"/>
                  <a:pt x="4820389" y="4938274"/>
                  <a:pt x="4823048" y="4929801"/>
                </a:cubicBezTo>
                <a:close/>
                <a:moveTo>
                  <a:pt x="4914934" y="4928100"/>
                </a:moveTo>
                <a:cubicBezTo>
                  <a:pt x="4909688" y="4955751"/>
                  <a:pt x="4886574" y="4929660"/>
                  <a:pt x="4881186" y="4958445"/>
                </a:cubicBezTo>
                <a:cubicBezTo>
                  <a:pt x="4887850" y="4948803"/>
                  <a:pt x="4912949" y="4954616"/>
                  <a:pt x="4917628" y="4943272"/>
                </a:cubicBezTo>
                <a:lnTo>
                  <a:pt x="4917628" y="4942989"/>
                </a:lnTo>
                <a:cubicBezTo>
                  <a:pt x="4915643" y="4941429"/>
                  <a:pt x="4914651" y="4936891"/>
                  <a:pt x="4914934" y="4928100"/>
                </a:cubicBezTo>
                <a:close/>
                <a:moveTo>
                  <a:pt x="4806952" y="4926056"/>
                </a:moveTo>
                <a:lnTo>
                  <a:pt x="4805464" y="4926116"/>
                </a:lnTo>
                <a:lnTo>
                  <a:pt x="4807281" y="4928017"/>
                </a:lnTo>
                <a:close/>
                <a:moveTo>
                  <a:pt x="6273605" y="4919509"/>
                </a:moveTo>
                <a:lnTo>
                  <a:pt x="6268134" y="4940437"/>
                </a:lnTo>
                <a:cubicBezTo>
                  <a:pt x="6265405" y="4944904"/>
                  <a:pt x="6262037" y="4947243"/>
                  <a:pt x="6258634" y="4949370"/>
                </a:cubicBezTo>
                <a:cubicBezTo>
                  <a:pt x="6259165" y="4922357"/>
                  <a:pt x="6263047" y="4926851"/>
                  <a:pt x="6268245" y="4924863"/>
                </a:cubicBezTo>
                <a:close/>
                <a:moveTo>
                  <a:pt x="6273806" y="4918742"/>
                </a:moveTo>
                <a:lnTo>
                  <a:pt x="6273806" y="4919309"/>
                </a:lnTo>
                <a:lnTo>
                  <a:pt x="6273605" y="4919509"/>
                </a:lnTo>
                <a:close/>
                <a:moveTo>
                  <a:pt x="2902792" y="4910376"/>
                </a:moveTo>
                <a:cubicBezTo>
                  <a:pt x="2801405" y="4952916"/>
                  <a:pt x="2701152" y="4940296"/>
                  <a:pt x="2605012" y="4945542"/>
                </a:cubicBezTo>
                <a:cubicBezTo>
                  <a:pt x="2603594" y="4966529"/>
                  <a:pt x="2606004" y="4962700"/>
                  <a:pt x="2590832" y="4977447"/>
                </a:cubicBezTo>
                <a:cubicBezTo>
                  <a:pt x="2623020" y="4987373"/>
                  <a:pt x="2677755" y="4971350"/>
                  <a:pt x="2636208" y="5001979"/>
                </a:cubicBezTo>
                <a:cubicBezTo>
                  <a:pt x="2663451" y="5003227"/>
                  <a:pt x="2690231" y="4994619"/>
                  <a:pt x="2711645" y="4977731"/>
                </a:cubicBezTo>
                <a:cubicBezTo>
                  <a:pt x="2698741" y="4957028"/>
                  <a:pt x="2676195" y="4992904"/>
                  <a:pt x="2669105" y="4975462"/>
                </a:cubicBezTo>
                <a:cubicBezTo>
                  <a:pt x="2711645" y="4938594"/>
                  <a:pt x="2810905" y="4968514"/>
                  <a:pt x="2876559" y="4943415"/>
                </a:cubicBezTo>
                <a:cubicBezTo>
                  <a:pt x="2877835" y="4908107"/>
                  <a:pt x="2862379" y="4955185"/>
                  <a:pt x="2856990" y="4930512"/>
                </a:cubicBezTo>
                <a:cubicBezTo>
                  <a:pt x="2872305" y="4921436"/>
                  <a:pt x="2880990" y="4919274"/>
                  <a:pt x="2888470" y="4921454"/>
                </a:cubicBezTo>
                <a:lnTo>
                  <a:pt x="2911897" y="4937876"/>
                </a:lnTo>
                <a:lnTo>
                  <a:pt x="2912151" y="4938736"/>
                </a:lnTo>
                <a:lnTo>
                  <a:pt x="2912718" y="4938452"/>
                </a:lnTo>
                <a:lnTo>
                  <a:pt x="2911897" y="4937876"/>
                </a:lnTo>
                <a:lnTo>
                  <a:pt x="2907791" y="4923971"/>
                </a:lnTo>
                <a:cubicBezTo>
                  <a:pt x="2905557" y="4920231"/>
                  <a:pt x="2903218" y="4916686"/>
                  <a:pt x="2902792" y="4910376"/>
                </a:cubicBezTo>
                <a:close/>
                <a:moveTo>
                  <a:pt x="4856153" y="4907952"/>
                </a:moveTo>
                <a:lnTo>
                  <a:pt x="4849511" y="4910517"/>
                </a:lnTo>
                <a:cubicBezTo>
                  <a:pt x="4842226" y="4910357"/>
                  <a:pt x="4836058" y="4904136"/>
                  <a:pt x="4829570" y="4922002"/>
                </a:cubicBezTo>
                <a:lnTo>
                  <a:pt x="4828152" y="4922711"/>
                </a:lnTo>
                <a:cubicBezTo>
                  <a:pt x="4838787" y="4918457"/>
                  <a:pt x="4847349" y="4925609"/>
                  <a:pt x="4852819" y="4919282"/>
                </a:cubicBezTo>
                <a:lnTo>
                  <a:pt x="4856084" y="4910574"/>
                </a:lnTo>
                <a:lnTo>
                  <a:pt x="4856270" y="4908253"/>
                </a:lnTo>
                <a:close/>
                <a:moveTo>
                  <a:pt x="421484" y="4907397"/>
                </a:moveTo>
                <a:cubicBezTo>
                  <a:pt x="429797" y="4907716"/>
                  <a:pt x="437667" y="4914629"/>
                  <a:pt x="440716" y="4929801"/>
                </a:cubicBezTo>
                <a:cubicBezTo>
                  <a:pt x="424692" y="4923278"/>
                  <a:pt x="418028" y="4943981"/>
                  <a:pt x="399594" y="4924555"/>
                </a:cubicBezTo>
                <a:cubicBezTo>
                  <a:pt x="404415" y="4913352"/>
                  <a:pt x="413171" y="4907078"/>
                  <a:pt x="421484" y="4907397"/>
                </a:cubicBezTo>
                <a:close/>
                <a:moveTo>
                  <a:pt x="4793039" y="4907361"/>
                </a:moveTo>
                <a:cubicBezTo>
                  <a:pt x="4789928" y="4908106"/>
                  <a:pt x="4787061" y="4909497"/>
                  <a:pt x="4784892" y="4911908"/>
                </a:cubicBezTo>
                <a:lnTo>
                  <a:pt x="4781544" y="4920925"/>
                </a:lnTo>
                <a:lnTo>
                  <a:pt x="4779515" y="4922853"/>
                </a:lnTo>
                <a:lnTo>
                  <a:pt x="4780933" y="4922570"/>
                </a:lnTo>
                <a:lnTo>
                  <a:pt x="4781544" y="4920925"/>
                </a:lnTo>
                <a:lnTo>
                  <a:pt x="4787722" y="4915054"/>
                </a:lnTo>
                <a:cubicBezTo>
                  <a:pt x="4790895" y="4915621"/>
                  <a:pt x="4793695" y="4920017"/>
                  <a:pt x="4793695" y="4930227"/>
                </a:cubicBezTo>
                <a:cubicBezTo>
                  <a:pt x="4787598" y="4929234"/>
                  <a:pt x="4785896" y="4916047"/>
                  <a:pt x="4784053" y="4937742"/>
                </a:cubicBezTo>
                <a:lnTo>
                  <a:pt x="4795646" y="4938389"/>
                </a:lnTo>
                <a:lnTo>
                  <a:pt x="4800945" y="4926737"/>
                </a:lnTo>
                <a:lnTo>
                  <a:pt x="4806162" y="4921402"/>
                </a:lnTo>
                <a:lnTo>
                  <a:pt x="4805677" y="4918581"/>
                </a:lnTo>
                <a:cubicBezTo>
                  <a:pt x="4805748" y="4916720"/>
                  <a:pt x="4807237" y="4916189"/>
                  <a:pt x="4810995" y="4907680"/>
                </a:cubicBezTo>
                <a:cubicBezTo>
                  <a:pt x="4806457" y="4906971"/>
                  <a:pt x="4799260" y="4905872"/>
                  <a:pt x="4793039" y="4907361"/>
                </a:cubicBezTo>
                <a:close/>
                <a:moveTo>
                  <a:pt x="4774127" y="4900732"/>
                </a:moveTo>
                <a:cubicBezTo>
                  <a:pt x="4768703" y="4911474"/>
                  <a:pt x="4755383" y="4901796"/>
                  <a:pt x="4748583" y="4912079"/>
                </a:cubicBezTo>
                <a:lnTo>
                  <a:pt x="4745252" y="4927078"/>
                </a:lnTo>
                <a:lnTo>
                  <a:pt x="4748893" y="4925469"/>
                </a:lnTo>
                <a:lnTo>
                  <a:pt x="4757664" y="4927020"/>
                </a:lnTo>
                <a:lnTo>
                  <a:pt x="4758074" y="4923259"/>
                </a:lnTo>
                <a:cubicBezTo>
                  <a:pt x="4762189" y="4919477"/>
                  <a:pt x="4774021" y="4924448"/>
                  <a:pt x="4774127" y="4915621"/>
                </a:cubicBezTo>
                <a:cubicBezTo>
                  <a:pt x="4771149" y="4914062"/>
                  <a:pt x="4772425" y="4907255"/>
                  <a:pt x="4774127" y="4900732"/>
                </a:cubicBezTo>
                <a:close/>
                <a:moveTo>
                  <a:pt x="4781811" y="4886318"/>
                </a:moveTo>
                <a:cubicBezTo>
                  <a:pt x="4775917" y="4885362"/>
                  <a:pt x="4769483" y="4885349"/>
                  <a:pt x="4761932" y="4890240"/>
                </a:cubicBezTo>
                <a:lnTo>
                  <a:pt x="4761994" y="4889095"/>
                </a:lnTo>
                <a:lnTo>
                  <a:pt x="4760088" y="4892933"/>
                </a:lnTo>
                <a:cubicBezTo>
                  <a:pt x="4766643" y="4894665"/>
                  <a:pt x="4773351" y="4893956"/>
                  <a:pt x="4779161" y="4891290"/>
                </a:cubicBezTo>
                <a:lnTo>
                  <a:pt x="4784009" y="4886546"/>
                </a:lnTo>
                <a:close/>
                <a:moveTo>
                  <a:pt x="6083227" y="4883292"/>
                </a:moveTo>
                <a:cubicBezTo>
                  <a:pt x="6083227" y="4900733"/>
                  <a:pt x="6060113" y="4898464"/>
                  <a:pt x="6071316" y="4913637"/>
                </a:cubicBezTo>
                <a:cubicBezTo>
                  <a:pt x="6067771" y="4940579"/>
                  <a:pt x="6064935" y="4891941"/>
                  <a:pt x="6057986" y="4906689"/>
                </a:cubicBezTo>
                <a:cubicBezTo>
                  <a:pt x="6059404" y="4899457"/>
                  <a:pt x="6074861" y="4886269"/>
                  <a:pt x="6083227" y="4883292"/>
                </a:cubicBezTo>
                <a:close/>
                <a:moveTo>
                  <a:pt x="4705806" y="4879426"/>
                </a:moveTo>
                <a:lnTo>
                  <a:pt x="4704077" y="4881028"/>
                </a:lnTo>
                <a:lnTo>
                  <a:pt x="4704077" y="4886269"/>
                </a:lnTo>
                <a:cubicBezTo>
                  <a:pt x="4705779" y="4886269"/>
                  <a:pt x="4708083" y="4885808"/>
                  <a:pt x="4709413" y="4884620"/>
                </a:cubicBezTo>
                <a:lnTo>
                  <a:pt x="4709183" y="4881939"/>
                </a:lnTo>
                <a:close/>
                <a:moveTo>
                  <a:pt x="6122133" y="4873259"/>
                </a:moveTo>
                <a:cubicBezTo>
                  <a:pt x="6119005" y="4874731"/>
                  <a:pt x="6115961" y="4877239"/>
                  <a:pt x="6113495" y="4881151"/>
                </a:cubicBezTo>
                <a:lnTo>
                  <a:pt x="6108537" y="4896807"/>
                </a:lnTo>
                <a:lnTo>
                  <a:pt x="6107334" y="4897755"/>
                </a:lnTo>
                <a:lnTo>
                  <a:pt x="6108326" y="4897472"/>
                </a:lnTo>
                <a:lnTo>
                  <a:pt x="6108537" y="4896807"/>
                </a:lnTo>
                <a:lnTo>
                  <a:pt x="6121159" y="4886854"/>
                </a:lnTo>
                <a:cubicBezTo>
                  <a:pt x="6126690" y="4883540"/>
                  <a:pt x="6132716" y="4879888"/>
                  <a:pt x="6137963" y="4873933"/>
                </a:cubicBezTo>
                <a:cubicBezTo>
                  <a:pt x="6134984" y="4871522"/>
                  <a:pt x="6128390" y="4870317"/>
                  <a:pt x="6122133" y="4873259"/>
                </a:cubicBezTo>
                <a:close/>
                <a:moveTo>
                  <a:pt x="4860766" y="4862300"/>
                </a:moveTo>
                <a:lnTo>
                  <a:pt x="4860712" y="4862315"/>
                </a:lnTo>
                <a:lnTo>
                  <a:pt x="4860766" y="4862304"/>
                </a:lnTo>
                <a:close/>
                <a:moveTo>
                  <a:pt x="6264873" y="4859469"/>
                </a:moveTo>
                <a:cubicBezTo>
                  <a:pt x="6268418" y="4868949"/>
                  <a:pt x="6270242" y="4878985"/>
                  <a:pt x="6270261" y="4889105"/>
                </a:cubicBezTo>
                <a:cubicBezTo>
                  <a:pt x="6265440" y="4872940"/>
                  <a:pt x="6264589" y="4895912"/>
                  <a:pt x="6260619" y="4882157"/>
                </a:cubicBezTo>
                <a:cubicBezTo>
                  <a:pt x="6260052" y="4868544"/>
                  <a:pt x="6266432" y="4877903"/>
                  <a:pt x="6264873" y="4860036"/>
                </a:cubicBezTo>
                <a:close/>
                <a:moveTo>
                  <a:pt x="4874024" y="4859330"/>
                </a:moveTo>
                <a:lnTo>
                  <a:pt x="4873992" y="4859336"/>
                </a:lnTo>
                <a:lnTo>
                  <a:pt x="4874238" y="4861879"/>
                </a:lnTo>
                <a:lnTo>
                  <a:pt x="4875230" y="4861879"/>
                </a:lnTo>
                <a:close/>
                <a:moveTo>
                  <a:pt x="5602523" y="4853655"/>
                </a:moveTo>
                <a:cubicBezTo>
                  <a:pt x="5603232" y="4858901"/>
                  <a:pt x="5603799" y="4867835"/>
                  <a:pt x="5601105" y="4867976"/>
                </a:cubicBezTo>
                <a:lnTo>
                  <a:pt x="5600538" y="4867976"/>
                </a:lnTo>
                <a:cubicBezTo>
                  <a:pt x="5600538" y="4862304"/>
                  <a:pt x="5600538" y="4853796"/>
                  <a:pt x="5597844" y="4853796"/>
                </a:cubicBezTo>
                <a:cubicBezTo>
                  <a:pt x="5597844" y="4861170"/>
                  <a:pt x="5597844" y="4867976"/>
                  <a:pt x="5597844" y="4876201"/>
                </a:cubicBezTo>
                <a:cubicBezTo>
                  <a:pt x="5601105" y="4870529"/>
                  <a:pt x="5618263" y="4869962"/>
                  <a:pt x="5609755" y="4853655"/>
                </a:cubicBezTo>
                <a:cubicBezTo>
                  <a:pt x="5608904" y="4866275"/>
                  <a:pt x="5606635" y="4852095"/>
                  <a:pt x="5602523" y="4853655"/>
                </a:cubicBezTo>
                <a:close/>
                <a:moveTo>
                  <a:pt x="5711000" y="4851669"/>
                </a:moveTo>
                <a:cubicBezTo>
                  <a:pt x="5719083" y="4844012"/>
                  <a:pt x="5714970" y="4874783"/>
                  <a:pt x="5716247" y="4888963"/>
                </a:cubicBezTo>
                <a:cubicBezTo>
                  <a:pt x="5714261" y="4884992"/>
                  <a:pt x="5712276" y="4881165"/>
                  <a:pt x="5708873" y="4881447"/>
                </a:cubicBezTo>
                <a:cubicBezTo>
                  <a:pt x="5710878" y="4871706"/>
                  <a:pt x="5711593" y="4861741"/>
                  <a:pt x="5711000" y="4851811"/>
                </a:cubicBezTo>
                <a:close/>
                <a:moveTo>
                  <a:pt x="6198972" y="4846814"/>
                </a:moveTo>
                <a:cubicBezTo>
                  <a:pt x="6195321" y="4846211"/>
                  <a:pt x="6191847" y="4848551"/>
                  <a:pt x="6191138" y="4856066"/>
                </a:cubicBezTo>
                <a:cubicBezTo>
                  <a:pt x="6194965" y="4864858"/>
                  <a:pt x="6207586" y="4870671"/>
                  <a:pt x="6208862" y="4855499"/>
                </a:cubicBezTo>
                <a:lnTo>
                  <a:pt x="6207869" y="4855215"/>
                </a:lnTo>
                <a:cubicBezTo>
                  <a:pt x="6206451" y="4850961"/>
                  <a:pt x="6202623" y="4847416"/>
                  <a:pt x="6198972" y="4846814"/>
                </a:cubicBezTo>
                <a:close/>
                <a:moveTo>
                  <a:pt x="377437" y="4836834"/>
                </a:moveTo>
                <a:cubicBezTo>
                  <a:pt x="383074" y="4837277"/>
                  <a:pt x="388959" y="4839971"/>
                  <a:pt x="395056" y="4842736"/>
                </a:cubicBezTo>
                <a:cubicBezTo>
                  <a:pt x="392929" y="4871096"/>
                  <a:pt x="368681" y="4880597"/>
                  <a:pt x="361308" y="4844437"/>
                </a:cubicBezTo>
                <a:cubicBezTo>
                  <a:pt x="366413" y="4838198"/>
                  <a:pt x="371801" y="4836390"/>
                  <a:pt x="377437" y="4836834"/>
                </a:cubicBezTo>
                <a:close/>
                <a:moveTo>
                  <a:pt x="5644677" y="4825023"/>
                </a:moveTo>
                <a:lnTo>
                  <a:pt x="5640751" y="4829334"/>
                </a:lnTo>
                <a:cubicBezTo>
                  <a:pt x="5640295" y="4831669"/>
                  <a:pt x="5640951" y="4834975"/>
                  <a:pt x="5643361" y="4839619"/>
                </a:cubicBezTo>
                <a:cubicBezTo>
                  <a:pt x="5641164" y="4848836"/>
                  <a:pt x="5636307" y="4850254"/>
                  <a:pt x="5631681" y="4847772"/>
                </a:cubicBezTo>
                <a:lnTo>
                  <a:pt x="5625346" y="4838396"/>
                </a:lnTo>
                <a:lnTo>
                  <a:pt x="5623793" y="4843729"/>
                </a:lnTo>
                <a:lnTo>
                  <a:pt x="5621722" y="4833031"/>
                </a:lnTo>
                <a:lnTo>
                  <a:pt x="5621382" y="4832529"/>
                </a:lnTo>
                <a:cubicBezTo>
                  <a:pt x="5616986" y="4852097"/>
                  <a:pt x="5628047" y="4857485"/>
                  <a:pt x="5619397" y="4877196"/>
                </a:cubicBezTo>
                <a:cubicBezTo>
                  <a:pt x="5623651" y="4886838"/>
                  <a:pt x="5628898" y="4860180"/>
                  <a:pt x="5633577" y="4862023"/>
                </a:cubicBezTo>
                <a:cubicBezTo>
                  <a:pt x="5638256" y="4863866"/>
                  <a:pt x="5632726" y="4871666"/>
                  <a:pt x="5633577" y="4884569"/>
                </a:cubicBezTo>
                <a:cubicBezTo>
                  <a:pt x="5645205" y="4876203"/>
                  <a:pt x="5633577" y="4854224"/>
                  <a:pt x="5650451" y="4869397"/>
                </a:cubicBezTo>
                <a:lnTo>
                  <a:pt x="5661681" y="4829887"/>
                </a:lnTo>
                <a:lnTo>
                  <a:pt x="5659970" y="4830666"/>
                </a:lnTo>
                <a:cubicBezTo>
                  <a:pt x="5655805" y="4830507"/>
                  <a:pt x="5651019" y="4828486"/>
                  <a:pt x="5646056" y="4836214"/>
                </a:cubicBezTo>
                <a:close/>
                <a:moveTo>
                  <a:pt x="6337900" y="4803458"/>
                </a:moveTo>
                <a:cubicBezTo>
                  <a:pt x="6337900" y="4831818"/>
                  <a:pt x="6345557" y="4814801"/>
                  <a:pt x="6345841" y="4840326"/>
                </a:cubicBezTo>
                <a:cubicBezTo>
                  <a:pt x="6339176" y="4832527"/>
                  <a:pt x="6333646" y="4819340"/>
                  <a:pt x="6327123" y="4811541"/>
                </a:cubicBezTo>
                <a:lnTo>
                  <a:pt x="6327265" y="4811541"/>
                </a:lnTo>
                <a:cubicBezTo>
                  <a:pt x="6328399" y="4804451"/>
                  <a:pt x="6331519" y="4806436"/>
                  <a:pt x="6337900" y="4803458"/>
                </a:cubicBezTo>
                <a:close/>
                <a:moveTo>
                  <a:pt x="5700775" y="4745577"/>
                </a:moveTo>
                <a:lnTo>
                  <a:pt x="5699027" y="4747397"/>
                </a:lnTo>
                <a:lnTo>
                  <a:pt x="5698096" y="4749434"/>
                </a:lnTo>
                <a:lnTo>
                  <a:pt x="5697764" y="4748712"/>
                </a:lnTo>
                <a:lnTo>
                  <a:pt x="5697141" y="4749362"/>
                </a:lnTo>
                <a:cubicBezTo>
                  <a:pt x="5694588" y="4752765"/>
                  <a:pt x="5691575" y="4756310"/>
                  <a:pt x="5686896" y="4750283"/>
                </a:cubicBezTo>
                <a:lnTo>
                  <a:pt x="5686187" y="4749290"/>
                </a:lnTo>
                <a:cubicBezTo>
                  <a:pt x="5687888" y="4774531"/>
                  <a:pt x="5704621" y="4763470"/>
                  <a:pt x="5704621" y="4749290"/>
                </a:cubicBezTo>
                <a:cubicBezTo>
                  <a:pt x="5703203" y="4745993"/>
                  <a:pt x="5701971" y="4745160"/>
                  <a:pt x="5700775" y="4745577"/>
                </a:cubicBezTo>
                <a:close/>
                <a:moveTo>
                  <a:pt x="363685" y="4724939"/>
                </a:moveTo>
                <a:lnTo>
                  <a:pt x="357958" y="4735901"/>
                </a:lnTo>
                <a:cubicBezTo>
                  <a:pt x="350806" y="4744336"/>
                  <a:pt x="341420" y="4746489"/>
                  <a:pt x="339612" y="4770418"/>
                </a:cubicBezTo>
                <a:cubicBezTo>
                  <a:pt x="337911" y="4754111"/>
                  <a:pt x="341030" y="4742448"/>
                  <a:pt x="346064" y="4734986"/>
                </a:cubicBezTo>
                <a:close/>
                <a:moveTo>
                  <a:pt x="364002" y="4724333"/>
                </a:moveTo>
                <a:lnTo>
                  <a:pt x="364002" y="4724758"/>
                </a:lnTo>
                <a:lnTo>
                  <a:pt x="363685" y="4724939"/>
                </a:lnTo>
                <a:close/>
                <a:moveTo>
                  <a:pt x="5641600" y="4703465"/>
                </a:moveTo>
                <a:lnTo>
                  <a:pt x="5636713" y="4704425"/>
                </a:lnTo>
                <a:lnTo>
                  <a:pt x="5635765" y="4705059"/>
                </a:lnTo>
                <a:lnTo>
                  <a:pt x="5636348" y="4710786"/>
                </a:lnTo>
                <a:lnTo>
                  <a:pt x="5644144" y="4714101"/>
                </a:lnTo>
                <a:lnTo>
                  <a:pt x="5643718" y="4711731"/>
                </a:lnTo>
                <a:cubicBezTo>
                  <a:pt x="5643363" y="4708851"/>
                  <a:pt x="5642796" y="4705372"/>
                  <a:pt x="5641600" y="4703465"/>
                </a:cubicBezTo>
                <a:close/>
                <a:moveTo>
                  <a:pt x="5647757" y="4695973"/>
                </a:moveTo>
                <a:lnTo>
                  <a:pt x="5645694" y="4697413"/>
                </a:lnTo>
                <a:lnTo>
                  <a:pt x="5646624" y="4704481"/>
                </a:lnTo>
                <a:lnTo>
                  <a:pt x="5644903" y="4714423"/>
                </a:lnTo>
                <a:lnTo>
                  <a:pt x="5645214" y="4714556"/>
                </a:lnTo>
                <a:cubicBezTo>
                  <a:pt x="5647412" y="4716756"/>
                  <a:pt x="5648183" y="4720186"/>
                  <a:pt x="5645630" y="4725751"/>
                </a:cubicBezTo>
                <a:cubicBezTo>
                  <a:pt x="5645630" y="4721639"/>
                  <a:pt x="5643645" y="4717385"/>
                  <a:pt x="5643220" y="4725751"/>
                </a:cubicBezTo>
                <a:lnTo>
                  <a:pt x="5647502" y="4730155"/>
                </a:lnTo>
                <a:lnTo>
                  <a:pt x="5652514" y="4709977"/>
                </a:lnTo>
                <a:close/>
                <a:moveTo>
                  <a:pt x="5666058" y="4684149"/>
                </a:moveTo>
                <a:lnTo>
                  <a:pt x="5665127" y="4686756"/>
                </a:lnTo>
                <a:lnTo>
                  <a:pt x="5662339" y="4695753"/>
                </a:lnTo>
                <a:lnTo>
                  <a:pt x="5662373" y="4695912"/>
                </a:lnTo>
                <a:lnTo>
                  <a:pt x="5667384" y="4701028"/>
                </a:lnTo>
                <a:lnTo>
                  <a:pt x="5667438" y="4691983"/>
                </a:lnTo>
                <a:lnTo>
                  <a:pt x="5670141" y="4685417"/>
                </a:lnTo>
                <a:close/>
                <a:moveTo>
                  <a:pt x="5702899" y="4678694"/>
                </a:moveTo>
                <a:lnTo>
                  <a:pt x="5701359" y="4682643"/>
                </a:lnTo>
                <a:lnTo>
                  <a:pt x="5706602" y="4679999"/>
                </a:lnTo>
                <a:close/>
                <a:moveTo>
                  <a:pt x="5708386" y="4669099"/>
                </a:moveTo>
                <a:lnTo>
                  <a:pt x="5706384" y="4669753"/>
                </a:lnTo>
                <a:lnTo>
                  <a:pt x="5704494" y="4674602"/>
                </a:lnTo>
                <a:close/>
                <a:moveTo>
                  <a:pt x="5726883" y="4652725"/>
                </a:moveTo>
                <a:cubicBezTo>
                  <a:pt x="5724827" y="4666479"/>
                  <a:pt x="5719403" y="4666798"/>
                  <a:pt x="5714015" y="4667259"/>
                </a:cubicBezTo>
                <a:lnTo>
                  <a:pt x="5712525" y="4667746"/>
                </a:lnTo>
                <a:lnTo>
                  <a:pt x="5714018" y="4670493"/>
                </a:lnTo>
                <a:lnTo>
                  <a:pt x="5713092" y="4676727"/>
                </a:lnTo>
                <a:lnTo>
                  <a:pt x="5715628" y="4675448"/>
                </a:lnTo>
                <a:lnTo>
                  <a:pt x="5728678" y="4667219"/>
                </a:lnTo>
                <a:lnTo>
                  <a:pt x="5728727" y="4667613"/>
                </a:lnTo>
                <a:lnTo>
                  <a:pt x="5728727" y="4667188"/>
                </a:lnTo>
                <a:lnTo>
                  <a:pt x="5728678" y="4667219"/>
                </a:lnTo>
                <a:close/>
                <a:moveTo>
                  <a:pt x="380025" y="4648895"/>
                </a:moveTo>
                <a:lnTo>
                  <a:pt x="380025" y="4649321"/>
                </a:lnTo>
                <a:lnTo>
                  <a:pt x="379894" y="4649164"/>
                </a:lnTo>
                <a:close/>
                <a:moveTo>
                  <a:pt x="5665809" y="4638999"/>
                </a:moveTo>
                <a:lnTo>
                  <a:pt x="5663073" y="4645067"/>
                </a:lnTo>
                <a:lnTo>
                  <a:pt x="5663640" y="4645917"/>
                </a:lnTo>
                <a:lnTo>
                  <a:pt x="5670611" y="4645701"/>
                </a:lnTo>
                <a:lnTo>
                  <a:pt x="5669259" y="4643242"/>
                </a:lnTo>
                <a:close/>
                <a:moveTo>
                  <a:pt x="365329" y="4634704"/>
                </a:moveTo>
                <a:cubicBezTo>
                  <a:pt x="368303" y="4633672"/>
                  <a:pt x="372331" y="4639472"/>
                  <a:pt x="375694" y="4644147"/>
                </a:cubicBezTo>
                <a:lnTo>
                  <a:pt x="379894" y="4649164"/>
                </a:lnTo>
                <a:lnTo>
                  <a:pt x="377050" y="4654995"/>
                </a:lnTo>
                <a:cubicBezTo>
                  <a:pt x="373228" y="4654097"/>
                  <a:pt x="367192" y="4636629"/>
                  <a:pt x="361875" y="4642372"/>
                </a:cubicBezTo>
                <a:cubicBezTo>
                  <a:pt x="362619" y="4637445"/>
                  <a:pt x="363842" y="4635220"/>
                  <a:pt x="365329" y="4634704"/>
                </a:cubicBezTo>
                <a:close/>
                <a:moveTo>
                  <a:pt x="5685478" y="4631029"/>
                </a:moveTo>
                <a:cubicBezTo>
                  <a:pt x="5682997" y="4633404"/>
                  <a:pt x="5680772" y="4633980"/>
                  <a:pt x="5678727" y="4633881"/>
                </a:cubicBezTo>
                <a:lnTo>
                  <a:pt x="5677050" y="4633525"/>
                </a:lnTo>
                <a:lnTo>
                  <a:pt x="5679556" y="4644230"/>
                </a:lnTo>
                <a:lnTo>
                  <a:pt x="5682145" y="4642767"/>
                </a:lnTo>
                <a:cubicBezTo>
                  <a:pt x="5683510" y="4640662"/>
                  <a:pt x="5684627" y="4637056"/>
                  <a:pt x="5685478" y="4631029"/>
                </a:cubicBezTo>
                <a:close/>
                <a:moveTo>
                  <a:pt x="5632720" y="4594131"/>
                </a:moveTo>
                <a:lnTo>
                  <a:pt x="5629608" y="4596342"/>
                </a:lnTo>
                <a:lnTo>
                  <a:pt x="5627273" y="4598622"/>
                </a:lnTo>
                <a:lnTo>
                  <a:pt x="5626911" y="4599975"/>
                </a:lnTo>
                <a:lnTo>
                  <a:pt x="5629459" y="4611046"/>
                </a:lnTo>
                <a:lnTo>
                  <a:pt x="5636556" y="4601535"/>
                </a:lnTo>
                <a:lnTo>
                  <a:pt x="5635100" y="4597794"/>
                </a:lnTo>
                <a:close/>
                <a:moveTo>
                  <a:pt x="6237553" y="4583709"/>
                </a:moveTo>
                <a:lnTo>
                  <a:pt x="6237789" y="4585937"/>
                </a:lnTo>
                <a:lnTo>
                  <a:pt x="6237222" y="4585086"/>
                </a:lnTo>
                <a:close/>
                <a:moveTo>
                  <a:pt x="6238782" y="4571331"/>
                </a:moveTo>
                <a:cubicBezTo>
                  <a:pt x="6238427" y="4573671"/>
                  <a:pt x="6238533" y="4577039"/>
                  <a:pt x="6238480" y="4579857"/>
                </a:cubicBezTo>
                <a:lnTo>
                  <a:pt x="6237553" y="4583709"/>
                </a:lnTo>
                <a:lnTo>
                  <a:pt x="6236814" y="4576720"/>
                </a:lnTo>
                <a:cubicBezTo>
                  <a:pt x="6236477" y="4573884"/>
                  <a:pt x="6236016" y="4571757"/>
                  <a:pt x="6235095" y="4571757"/>
                </a:cubicBezTo>
                <a:lnTo>
                  <a:pt x="6236371" y="4594160"/>
                </a:lnTo>
                <a:cubicBezTo>
                  <a:pt x="6238498" y="4588489"/>
                  <a:pt x="6251260" y="4587354"/>
                  <a:pt x="6244170" y="4571331"/>
                </a:cubicBezTo>
                <a:cubicBezTo>
                  <a:pt x="6244170" y="4584093"/>
                  <a:pt x="6241759" y="4569772"/>
                  <a:pt x="6238782" y="4571331"/>
                </a:cubicBezTo>
                <a:close/>
                <a:moveTo>
                  <a:pt x="5654736" y="4569957"/>
                </a:moveTo>
                <a:lnTo>
                  <a:pt x="5654562" y="4570907"/>
                </a:lnTo>
                <a:lnTo>
                  <a:pt x="5655682" y="4569962"/>
                </a:lnTo>
                <a:close/>
                <a:moveTo>
                  <a:pt x="5679479" y="4566104"/>
                </a:moveTo>
                <a:lnTo>
                  <a:pt x="5672811" y="4570057"/>
                </a:lnTo>
                <a:lnTo>
                  <a:pt x="5662849" y="4570002"/>
                </a:lnTo>
                <a:lnTo>
                  <a:pt x="5661936" y="4574452"/>
                </a:lnTo>
                <a:cubicBezTo>
                  <a:pt x="5660802" y="4577076"/>
                  <a:pt x="5659242" y="4578494"/>
                  <a:pt x="5657115" y="4578281"/>
                </a:cubicBezTo>
                <a:cubicBezTo>
                  <a:pt x="5658462" y="4582890"/>
                  <a:pt x="5661945" y="4586337"/>
                  <a:pt x="5666062" y="4589444"/>
                </a:cubicBezTo>
                <a:lnTo>
                  <a:pt x="5666623" y="4589845"/>
                </a:lnTo>
                <a:lnTo>
                  <a:pt x="5670557" y="4591148"/>
                </a:lnTo>
                <a:lnTo>
                  <a:pt x="5681088" y="4588475"/>
                </a:lnTo>
                <a:lnTo>
                  <a:pt x="5674698" y="4585229"/>
                </a:lnTo>
                <a:close/>
                <a:moveTo>
                  <a:pt x="6317622" y="4565943"/>
                </a:moveTo>
                <a:cubicBezTo>
                  <a:pt x="6323294" y="4557860"/>
                  <a:pt x="6321876" y="4588773"/>
                  <a:pt x="6323578" y="4602953"/>
                </a:cubicBezTo>
                <a:cubicBezTo>
                  <a:pt x="6321876" y="4598982"/>
                  <a:pt x="6320175" y="4595296"/>
                  <a:pt x="6317622" y="4595721"/>
                </a:cubicBezTo>
                <a:cubicBezTo>
                  <a:pt x="6318640" y="4585821"/>
                  <a:pt x="6318640" y="4575843"/>
                  <a:pt x="6317622" y="4565943"/>
                </a:cubicBezTo>
                <a:close/>
                <a:moveTo>
                  <a:pt x="5623822" y="4561718"/>
                </a:moveTo>
                <a:lnTo>
                  <a:pt x="5626202" y="4569914"/>
                </a:lnTo>
                <a:lnTo>
                  <a:pt x="5626407" y="4562528"/>
                </a:lnTo>
                <a:close/>
                <a:moveTo>
                  <a:pt x="5696254" y="4556159"/>
                </a:moveTo>
                <a:lnTo>
                  <a:pt x="5693684" y="4557683"/>
                </a:lnTo>
                <a:lnTo>
                  <a:pt x="5692935" y="4569410"/>
                </a:lnTo>
                <a:lnTo>
                  <a:pt x="5692146" y="4569619"/>
                </a:lnTo>
                <a:lnTo>
                  <a:pt x="5697531" y="4585370"/>
                </a:lnTo>
                <a:lnTo>
                  <a:pt x="5698098" y="4585937"/>
                </a:lnTo>
                <a:cubicBezTo>
                  <a:pt x="5698098" y="4571757"/>
                  <a:pt x="5695971" y="4569488"/>
                  <a:pt x="5696254" y="4556159"/>
                </a:cubicBezTo>
                <a:close/>
                <a:moveTo>
                  <a:pt x="321835" y="4555378"/>
                </a:moveTo>
                <a:lnTo>
                  <a:pt x="316268" y="4573688"/>
                </a:lnTo>
                <a:cubicBezTo>
                  <a:pt x="314124" y="4579378"/>
                  <a:pt x="311536" y="4583880"/>
                  <a:pt x="307849" y="4585510"/>
                </a:cubicBezTo>
                <a:cubicBezTo>
                  <a:pt x="309409" y="4578066"/>
                  <a:pt x="310933" y="4570621"/>
                  <a:pt x="313078" y="4564967"/>
                </a:cubicBezTo>
                <a:close/>
                <a:moveTo>
                  <a:pt x="322029" y="4554740"/>
                </a:moveTo>
                <a:lnTo>
                  <a:pt x="322029" y="4555165"/>
                </a:lnTo>
                <a:lnTo>
                  <a:pt x="321835" y="4555378"/>
                </a:lnTo>
                <a:close/>
                <a:moveTo>
                  <a:pt x="365136" y="4537582"/>
                </a:moveTo>
                <a:cubicBezTo>
                  <a:pt x="361733" y="4539851"/>
                  <a:pt x="355777" y="4583383"/>
                  <a:pt x="354927" y="4553038"/>
                </a:cubicBezTo>
                <a:cubicBezTo>
                  <a:pt x="352091" y="4555591"/>
                  <a:pt x="354076" y="4571756"/>
                  <a:pt x="354927" y="4582958"/>
                </a:cubicBezTo>
                <a:cubicBezTo>
                  <a:pt x="352232" y="4581965"/>
                  <a:pt x="351098" y="4584801"/>
                  <a:pt x="350814" y="4590615"/>
                </a:cubicBezTo>
                <a:cubicBezTo>
                  <a:pt x="344292" y="4561404"/>
                  <a:pt x="349822" y="4530776"/>
                  <a:pt x="365136" y="4537582"/>
                </a:cubicBezTo>
                <a:close/>
                <a:moveTo>
                  <a:pt x="6325280" y="4422583"/>
                </a:moveTo>
                <a:cubicBezTo>
                  <a:pt x="6327407" y="4423859"/>
                  <a:pt x="6326698" y="4429957"/>
                  <a:pt x="6325280" y="4429957"/>
                </a:cubicBezTo>
                <a:cubicBezTo>
                  <a:pt x="6327832" y="4479870"/>
                  <a:pt x="6339460" y="4474340"/>
                  <a:pt x="6344848" y="4511066"/>
                </a:cubicBezTo>
                <a:cubicBezTo>
                  <a:pt x="6341728" y="4512201"/>
                  <a:pt x="6340452" y="4502133"/>
                  <a:pt x="6337191" y="4504118"/>
                </a:cubicBezTo>
                <a:cubicBezTo>
                  <a:pt x="6341019" y="4546658"/>
                  <a:pt x="6347684" y="4553748"/>
                  <a:pt x="6346975" y="4600684"/>
                </a:cubicBezTo>
                <a:cubicBezTo>
                  <a:pt x="6343855" y="4597564"/>
                  <a:pt x="6343855" y="4577287"/>
                  <a:pt x="6338751" y="4586504"/>
                </a:cubicBezTo>
                <a:cubicBezTo>
                  <a:pt x="6341870" y="4561831"/>
                  <a:pt x="6336056" y="4519716"/>
                  <a:pt x="6326414" y="4534889"/>
                </a:cubicBezTo>
                <a:cubicBezTo>
                  <a:pt x="6329959" y="4521701"/>
                  <a:pt x="6332370" y="4512625"/>
                  <a:pt x="6324571" y="4505111"/>
                </a:cubicBezTo>
                <a:cubicBezTo>
                  <a:pt x="6323720" y="4486677"/>
                  <a:pt x="6330526" y="4502415"/>
                  <a:pt x="6331802" y="4505111"/>
                </a:cubicBezTo>
                <a:cubicBezTo>
                  <a:pt x="6331802" y="4495184"/>
                  <a:pt x="6330526" y="4485116"/>
                  <a:pt x="6329959" y="4475332"/>
                </a:cubicBezTo>
                <a:cubicBezTo>
                  <a:pt x="6327832" y="4461152"/>
                  <a:pt x="6323862" y="4455621"/>
                  <a:pt x="6319608" y="4453494"/>
                </a:cubicBezTo>
                <a:cubicBezTo>
                  <a:pt x="6320600" y="4440166"/>
                  <a:pt x="6325563" y="4440733"/>
                  <a:pt x="6324996" y="4423150"/>
                </a:cubicBezTo>
                <a:close/>
                <a:moveTo>
                  <a:pt x="6263880" y="4412515"/>
                </a:moveTo>
                <a:cubicBezTo>
                  <a:pt x="6260335" y="4410955"/>
                  <a:pt x="6260477" y="4421023"/>
                  <a:pt x="6257216" y="4420314"/>
                </a:cubicBezTo>
                <a:cubicBezTo>
                  <a:pt x="6239349" y="4432934"/>
                  <a:pt x="6270119" y="4420314"/>
                  <a:pt x="6263738" y="4442293"/>
                </a:cubicBezTo>
                <a:cubicBezTo>
                  <a:pt x="6263738" y="4438180"/>
                  <a:pt x="6261895" y="4434069"/>
                  <a:pt x="6262037" y="4442293"/>
                </a:cubicBezTo>
                <a:cubicBezTo>
                  <a:pt x="6263313" y="4447682"/>
                  <a:pt x="6272672" y="4457891"/>
                  <a:pt x="6272388" y="4441301"/>
                </a:cubicBezTo>
                <a:lnTo>
                  <a:pt x="6272672" y="4441868"/>
                </a:lnTo>
                <a:cubicBezTo>
                  <a:pt x="6270272" y="4431932"/>
                  <a:pt x="6267337" y="4422133"/>
                  <a:pt x="6263880" y="4412515"/>
                </a:cubicBezTo>
                <a:close/>
                <a:moveTo>
                  <a:pt x="6278060" y="4381603"/>
                </a:moveTo>
                <a:cubicBezTo>
                  <a:pt x="6279053" y="4402447"/>
                  <a:pt x="6273522" y="4402306"/>
                  <a:pt x="6273239" y="4419180"/>
                </a:cubicBezTo>
                <a:cubicBezTo>
                  <a:pt x="6275650" y="4419180"/>
                  <a:pt x="6277351" y="4422441"/>
                  <a:pt x="6278911" y="4426412"/>
                </a:cubicBezTo>
                <a:cubicBezTo>
                  <a:pt x="6273097" y="4393089"/>
                  <a:pt x="6287277" y="4395783"/>
                  <a:pt x="6281747" y="4381603"/>
                </a:cubicBezTo>
                <a:cubicBezTo>
                  <a:pt x="6281747" y="4390536"/>
                  <a:pt x="6279904" y="4386140"/>
                  <a:pt x="6278060" y="4381603"/>
                </a:cubicBezTo>
                <a:close/>
                <a:moveTo>
                  <a:pt x="6307663" y="4380020"/>
                </a:moveTo>
                <a:lnTo>
                  <a:pt x="6309784" y="4384646"/>
                </a:lnTo>
                <a:cubicBezTo>
                  <a:pt x="6310222" y="4392928"/>
                  <a:pt x="6306314" y="4408189"/>
                  <a:pt x="6311100" y="4409253"/>
                </a:cubicBezTo>
                <a:cubicBezTo>
                  <a:pt x="6311100" y="4429815"/>
                  <a:pt x="6305428" y="4409253"/>
                  <a:pt x="6306562" y="4395073"/>
                </a:cubicBezTo>
                <a:cubicBezTo>
                  <a:pt x="6301245" y="4393585"/>
                  <a:pt x="6301351" y="4392450"/>
                  <a:pt x="6302910" y="4390288"/>
                </a:cubicBezTo>
                <a:close/>
                <a:moveTo>
                  <a:pt x="6307980" y="4379334"/>
                </a:moveTo>
                <a:lnTo>
                  <a:pt x="6307663" y="4380020"/>
                </a:lnTo>
                <a:lnTo>
                  <a:pt x="6307413" y="4379475"/>
                </a:lnTo>
                <a:close/>
                <a:moveTo>
                  <a:pt x="6273095" y="4353708"/>
                </a:moveTo>
                <a:cubicBezTo>
                  <a:pt x="6272441" y="4354032"/>
                  <a:pt x="6271821" y="4355583"/>
                  <a:pt x="6271254" y="4359057"/>
                </a:cubicBezTo>
                <a:lnTo>
                  <a:pt x="6270119" y="4358206"/>
                </a:lnTo>
                <a:cubicBezTo>
                  <a:pt x="6268700" y="4380894"/>
                  <a:pt x="6280471" y="4377207"/>
                  <a:pt x="6279335" y="4365154"/>
                </a:cubicBezTo>
                <a:cubicBezTo>
                  <a:pt x="6277315" y="4362814"/>
                  <a:pt x="6275055" y="4352738"/>
                  <a:pt x="6273095" y="4353708"/>
                </a:cubicBezTo>
                <a:close/>
                <a:moveTo>
                  <a:pt x="6244061" y="4305842"/>
                </a:moveTo>
                <a:cubicBezTo>
                  <a:pt x="6243222" y="4305935"/>
                  <a:pt x="6242681" y="4308292"/>
                  <a:pt x="6242752" y="4315099"/>
                </a:cubicBezTo>
                <a:lnTo>
                  <a:pt x="6246131" y="4328869"/>
                </a:lnTo>
                <a:lnTo>
                  <a:pt x="6245446" y="4329846"/>
                </a:lnTo>
                <a:lnTo>
                  <a:pt x="6246580" y="4330697"/>
                </a:lnTo>
                <a:lnTo>
                  <a:pt x="6246131" y="4328869"/>
                </a:lnTo>
                <a:lnTo>
                  <a:pt x="6252633" y="4319598"/>
                </a:lnTo>
                <a:cubicBezTo>
                  <a:pt x="6253671" y="4315548"/>
                  <a:pt x="6253282" y="4311131"/>
                  <a:pt x="6251260" y="4307158"/>
                </a:cubicBezTo>
                <a:cubicBezTo>
                  <a:pt x="6251792" y="4325662"/>
                  <a:pt x="6246580" y="4305562"/>
                  <a:pt x="6244061" y="4305842"/>
                </a:cubicBezTo>
                <a:close/>
                <a:moveTo>
                  <a:pt x="6307021" y="4305444"/>
                </a:moveTo>
                <a:lnTo>
                  <a:pt x="6310198" y="4312435"/>
                </a:lnTo>
                <a:cubicBezTo>
                  <a:pt x="6311959" y="4326646"/>
                  <a:pt x="6309434" y="4356929"/>
                  <a:pt x="6310816" y="4371819"/>
                </a:cubicBezTo>
                <a:cubicBezTo>
                  <a:pt x="6308263" y="4365508"/>
                  <a:pt x="6308370" y="4355795"/>
                  <a:pt x="6308582" y="4344114"/>
                </a:cubicBezTo>
                <a:close/>
                <a:moveTo>
                  <a:pt x="6306987" y="4304605"/>
                </a:moveTo>
                <a:lnTo>
                  <a:pt x="6307021" y="4305444"/>
                </a:lnTo>
                <a:lnTo>
                  <a:pt x="6306704" y="4304746"/>
                </a:lnTo>
                <a:close/>
                <a:moveTo>
                  <a:pt x="390448" y="4285143"/>
                </a:moveTo>
                <a:cubicBezTo>
                  <a:pt x="395162" y="4287376"/>
                  <a:pt x="400374" y="4293615"/>
                  <a:pt x="403706" y="4296522"/>
                </a:cubicBezTo>
                <a:cubicBezTo>
                  <a:pt x="399026" y="4319777"/>
                  <a:pt x="388533" y="4289574"/>
                  <a:pt x="380167" y="4297798"/>
                </a:cubicBezTo>
                <a:cubicBezTo>
                  <a:pt x="381514" y="4284682"/>
                  <a:pt x="385733" y="4282909"/>
                  <a:pt x="390448" y="4285143"/>
                </a:cubicBezTo>
                <a:close/>
                <a:moveTo>
                  <a:pt x="374920" y="4283476"/>
                </a:moveTo>
                <a:cubicBezTo>
                  <a:pt x="374920" y="4289857"/>
                  <a:pt x="376197" y="4290566"/>
                  <a:pt x="377615" y="4290850"/>
                </a:cubicBezTo>
                <a:cubicBezTo>
                  <a:pt x="374920" y="4314105"/>
                  <a:pt x="371234" y="4295246"/>
                  <a:pt x="363435" y="4299074"/>
                </a:cubicBezTo>
                <a:cubicBezTo>
                  <a:pt x="363435" y="4290991"/>
                  <a:pt x="367405" y="4293828"/>
                  <a:pt x="366838" y="4283900"/>
                </a:cubicBezTo>
                <a:cubicBezTo>
                  <a:pt x="376338" y="4304463"/>
                  <a:pt x="368681" y="4289857"/>
                  <a:pt x="374920" y="4283476"/>
                </a:cubicBezTo>
                <a:close/>
                <a:moveTo>
                  <a:pt x="6239490" y="4254975"/>
                </a:moveTo>
                <a:cubicBezTo>
                  <a:pt x="6241050" y="4276104"/>
                  <a:pt x="6233677" y="4274118"/>
                  <a:pt x="6241192" y="4284895"/>
                </a:cubicBezTo>
                <a:cubicBezTo>
                  <a:pt x="6239207" y="4245475"/>
                  <a:pt x="6249984" y="4288157"/>
                  <a:pt x="6249416" y="4255826"/>
                </a:cubicBezTo>
                <a:lnTo>
                  <a:pt x="6248282" y="4254975"/>
                </a:lnTo>
                <a:cubicBezTo>
                  <a:pt x="6243177" y="4260506"/>
                  <a:pt x="6245162" y="4260364"/>
                  <a:pt x="6239490" y="4254975"/>
                </a:cubicBezTo>
                <a:close/>
                <a:moveTo>
                  <a:pt x="707030" y="4235137"/>
                </a:moveTo>
                <a:lnTo>
                  <a:pt x="706565" y="4238808"/>
                </a:lnTo>
                <a:lnTo>
                  <a:pt x="708859" y="4236968"/>
                </a:lnTo>
                <a:close/>
                <a:moveTo>
                  <a:pt x="696969" y="4231930"/>
                </a:moveTo>
                <a:lnTo>
                  <a:pt x="698845" y="4238313"/>
                </a:lnTo>
                <a:cubicBezTo>
                  <a:pt x="699811" y="4239749"/>
                  <a:pt x="700737" y="4240333"/>
                  <a:pt x="701342" y="4239425"/>
                </a:cubicBezTo>
                <a:lnTo>
                  <a:pt x="701855" y="4232364"/>
                </a:lnTo>
                <a:lnTo>
                  <a:pt x="697922" y="4232058"/>
                </a:lnTo>
                <a:close/>
                <a:moveTo>
                  <a:pt x="709569" y="4215696"/>
                </a:moveTo>
                <a:lnTo>
                  <a:pt x="708867" y="4221008"/>
                </a:lnTo>
                <a:lnTo>
                  <a:pt x="712750" y="4220128"/>
                </a:lnTo>
                <a:lnTo>
                  <a:pt x="712272" y="4217971"/>
                </a:lnTo>
                <a:cubicBezTo>
                  <a:pt x="711590" y="4216050"/>
                  <a:pt x="710739" y="4215022"/>
                  <a:pt x="709569" y="4215696"/>
                </a:cubicBezTo>
                <a:close/>
                <a:moveTo>
                  <a:pt x="694254" y="4209882"/>
                </a:moveTo>
                <a:cubicBezTo>
                  <a:pt x="690851" y="4221651"/>
                  <a:pt x="683619" y="4217823"/>
                  <a:pt x="680642" y="4225622"/>
                </a:cubicBezTo>
                <a:cubicBezTo>
                  <a:pt x="669865" y="4220233"/>
                  <a:pt x="646042" y="4220233"/>
                  <a:pt x="666461" y="4226898"/>
                </a:cubicBezTo>
                <a:cubicBezTo>
                  <a:pt x="670397" y="4228174"/>
                  <a:pt x="678719" y="4236629"/>
                  <a:pt x="686881" y="4233000"/>
                </a:cubicBezTo>
                <a:lnTo>
                  <a:pt x="690296" y="4229400"/>
                </a:lnTo>
                <a:lnTo>
                  <a:pt x="687730" y="4225766"/>
                </a:lnTo>
                <a:lnTo>
                  <a:pt x="697583" y="4223562"/>
                </a:lnTo>
                <a:lnTo>
                  <a:pt x="694254" y="4217397"/>
                </a:lnTo>
                <a:cubicBezTo>
                  <a:pt x="695389" y="4217397"/>
                  <a:pt x="696098" y="4211016"/>
                  <a:pt x="694254" y="4209882"/>
                </a:cubicBezTo>
                <a:close/>
                <a:moveTo>
                  <a:pt x="432467" y="4205265"/>
                </a:moveTo>
                <a:cubicBezTo>
                  <a:pt x="430949" y="4205531"/>
                  <a:pt x="429691" y="4207613"/>
                  <a:pt x="428804" y="4213002"/>
                </a:cubicBezTo>
                <a:cubicBezTo>
                  <a:pt x="430648" y="4225197"/>
                  <a:pt x="436568" y="4226685"/>
                  <a:pt x="441726" y="4224186"/>
                </a:cubicBezTo>
                <a:lnTo>
                  <a:pt x="449845" y="4211792"/>
                </a:lnTo>
                <a:lnTo>
                  <a:pt x="450074" y="4211725"/>
                </a:lnTo>
                <a:lnTo>
                  <a:pt x="450074" y="4211442"/>
                </a:lnTo>
                <a:lnTo>
                  <a:pt x="449845" y="4211792"/>
                </a:lnTo>
                <a:lnTo>
                  <a:pt x="443780" y="4213560"/>
                </a:lnTo>
                <a:cubicBezTo>
                  <a:pt x="439575" y="4211468"/>
                  <a:pt x="435502" y="4204733"/>
                  <a:pt x="432467" y="4205265"/>
                </a:cubicBezTo>
                <a:close/>
                <a:moveTo>
                  <a:pt x="739240" y="4204742"/>
                </a:moveTo>
                <a:lnTo>
                  <a:pt x="737474" y="4212106"/>
                </a:lnTo>
                <a:lnTo>
                  <a:pt x="749307" y="4206675"/>
                </a:lnTo>
                <a:lnTo>
                  <a:pt x="749415" y="4204777"/>
                </a:lnTo>
                <a:cubicBezTo>
                  <a:pt x="747713" y="4204990"/>
                  <a:pt x="742785" y="4204210"/>
                  <a:pt x="739240" y="4204742"/>
                </a:cubicBezTo>
                <a:close/>
                <a:moveTo>
                  <a:pt x="725309" y="4198963"/>
                </a:moveTo>
                <a:cubicBezTo>
                  <a:pt x="719920" y="4195986"/>
                  <a:pt x="721905" y="4212576"/>
                  <a:pt x="715383" y="4207046"/>
                </a:cubicBezTo>
                <a:lnTo>
                  <a:pt x="717619" y="4219025"/>
                </a:lnTo>
                <a:lnTo>
                  <a:pt x="726910" y="4216920"/>
                </a:lnTo>
                <a:close/>
                <a:moveTo>
                  <a:pt x="574114" y="4190278"/>
                </a:moveTo>
                <a:cubicBezTo>
                  <a:pt x="571172" y="4191448"/>
                  <a:pt x="568690" y="4195702"/>
                  <a:pt x="567201" y="4203785"/>
                </a:cubicBezTo>
                <a:cubicBezTo>
                  <a:pt x="575426" y="4200523"/>
                  <a:pt x="581381" y="4220375"/>
                  <a:pt x="583792" y="4195277"/>
                </a:cubicBezTo>
                <a:cubicBezTo>
                  <a:pt x="580460" y="4191023"/>
                  <a:pt x="577056" y="4189108"/>
                  <a:pt x="574114" y="4190278"/>
                </a:cubicBezTo>
                <a:close/>
                <a:moveTo>
                  <a:pt x="6291097" y="4188457"/>
                </a:moveTo>
                <a:lnTo>
                  <a:pt x="6289122" y="4191591"/>
                </a:lnTo>
                <a:cubicBezTo>
                  <a:pt x="6290469" y="4200524"/>
                  <a:pt x="6292986" y="4201162"/>
                  <a:pt x="6295166" y="4198256"/>
                </a:cubicBezTo>
                <a:lnTo>
                  <a:pt x="6296534" y="4193291"/>
                </a:lnTo>
                <a:lnTo>
                  <a:pt x="6294453" y="4189323"/>
                </a:lnTo>
                <a:close/>
                <a:moveTo>
                  <a:pt x="408917" y="4184872"/>
                </a:moveTo>
                <a:cubicBezTo>
                  <a:pt x="403670" y="4181487"/>
                  <a:pt x="398672" y="4184004"/>
                  <a:pt x="396616" y="4199672"/>
                </a:cubicBezTo>
                <a:cubicBezTo>
                  <a:pt x="404840" y="4209031"/>
                  <a:pt x="407251" y="4206621"/>
                  <a:pt x="406825" y="4191448"/>
                </a:cubicBezTo>
                <a:cubicBezTo>
                  <a:pt x="407960" y="4206762"/>
                  <a:pt x="419587" y="4225622"/>
                  <a:pt x="421998" y="4206053"/>
                </a:cubicBezTo>
                <a:lnTo>
                  <a:pt x="422707" y="4205486"/>
                </a:lnTo>
                <a:cubicBezTo>
                  <a:pt x="419658" y="4197546"/>
                  <a:pt x="414164" y="4188258"/>
                  <a:pt x="408917" y="4184872"/>
                </a:cubicBezTo>
                <a:close/>
                <a:moveTo>
                  <a:pt x="494050" y="4175141"/>
                </a:moveTo>
                <a:cubicBezTo>
                  <a:pt x="487758" y="4173581"/>
                  <a:pt x="482263" y="4174361"/>
                  <a:pt x="477584" y="4187194"/>
                </a:cubicBezTo>
                <a:cubicBezTo>
                  <a:pt x="490346" y="4198254"/>
                  <a:pt x="502966" y="4201516"/>
                  <a:pt x="514594" y="4185067"/>
                </a:cubicBezTo>
                <a:lnTo>
                  <a:pt x="515303" y="4184500"/>
                </a:lnTo>
                <a:cubicBezTo>
                  <a:pt x="520691" y="4201799"/>
                  <a:pt x="519415" y="4183507"/>
                  <a:pt x="515303" y="4177126"/>
                </a:cubicBezTo>
                <a:cubicBezTo>
                  <a:pt x="507433" y="4180600"/>
                  <a:pt x="500343" y="4176701"/>
                  <a:pt x="494050" y="4175141"/>
                </a:cubicBezTo>
                <a:close/>
                <a:moveTo>
                  <a:pt x="823860" y="4166633"/>
                </a:moveTo>
                <a:lnTo>
                  <a:pt x="826721" y="4176138"/>
                </a:lnTo>
                <a:lnTo>
                  <a:pt x="837519" y="4174320"/>
                </a:lnTo>
                <a:lnTo>
                  <a:pt x="837061" y="4167391"/>
                </a:lnTo>
                <a:cubicBezTo>
                  <a:pt x="835044" y="4164524"/>
                  <a:pt x="830950" y="4163371"/>
                  <a:pt x="823860" y="4166633"/>
                </a:cubicBezTo>
                <a:close/>
                <a:moveTo>
                  <a:pt x="757196" y="4163372"/>
                </a:moveTo>
                <a:cubicBezTo>
                  <a:pt x="753243" y="4163620"/>
                  <a:pt x="749344" y="4168334"/>
                  <a:pt x="749556" y="4173723"/>
                </a:cubicBezTo>
                <a:cubicBezTo>
                  <a:pt x="754835" y="4175091"/>
                  <a:pt x="759861" y="4177292"/>
                  <a:pt x="764445" y="4180246"/>
                </a:cubicBezTo>
                <a:lnTo>
                  <a:pt x="765154" y="4179820"/>
                </a:lnTo>
                <a:cubicBezTo>
                  <a:pt x="765154" y="4167342"/>
                  <a:pt x="761148" y="4163124"/>
                  <a:pt x="757196" y="4163372"/>
                </a:cubicBezTo>
                <a:close/>
                <a:moveTo>
                  <a:pt x="726656" y="4159614"/>
                </a:moveTo>
                <a:cubicBezTo>
                  <a:pt x="718786" y="4159968"/>
                  <a:pt x="710774" y="4165711"/>
                  <a:pt x="704322" y="4170178"/>
                </a:cubicBezTo>
                <a:cubicBezTo>
                  <a:pt x="716375" y="4174857"/>
                  <a:pt x="714532" y="4164222"/>
                  <a:pt x="718360" y="4191732"/>
                </a:cubicBezTo>
                <a:lnTo>
                  <a:pt x="719069" y="4191306"/>
                </a:lnTo>
                <a:cubicBezTo>
                  <a:pt x="729279" y="4178686"/>
                  <a:pt x="739630" y="4177126"/>
                  <a:pt x="748138" y="4181380"/>
                </a:cubicBezTo>
                <a:cubicBezTo>
                  <a:pt x="742254" y="4164293"/>
                  <a:pt x="734525" y="4159259"/>
                  <a:pt x="726656" y="4159614"/>
                </a:cubicBezTo>
                <a:close/>
                <a:moveTo>
                  <a:pt x="807375" y="4153157"/>
                </a:moveTo>
                <a:cubicBezTo>
                  <a:pt x="815883" y="4152612"/>
                  <a:pt x="827263" y="4171171"/>
                  <a:pt x="801313" y="4161812"/>
                </a:cubicBezTo>
                <a:cubicBezTo>
                  <a:pt x="802022" y="4155643"/>
                  <a:pt x="804539" y="4153339"/>
                  <a:pt x="807375" y="4153157"/>
                </a:cubicBezTo>
                <a:close/>
                <a:moveTo>
                  <a:pt x="367405" y="4149475"/>
                </a:moveTo>
                <a:lnTo>
                  <a:pt x="367405" y="4150042"/>
                </a:lnTo>
                <a:cubicBezTo>
                  <a:pt x="368256" y="4156423"/>
                  <a:pt x="367405" y="4157132"/>
                  <a:pt x="365845" y="4157558"/>
                </a:cubicBezTo>
                <a:cubicBezTo>
                  <a:pt x="365845" y="4164790"/>
                  <a:pt x="368681" y="4163230"/>
                  <a:pt x="370383" y="4164790"/>
                </a:cubicBezTo>
                <a:cubicBezTo>
                  <a:pt x="369107" y="4191732"/>
                  <a:pt x="363576" y="4167484"/>
                  <a:pt x="358472" y="4180388"/>
                </a:cubicBezTo>
                <a:cubicBezTo>
                  <a:pt x="360599" y="4166917"/>
                  <a:pt x="361308" y="4150326"/>
                  <a:pt x="367405" y="4149475"/>
                </a:cubicBezTo>
                <a:close/>
                <a:moveTo>
                  <a:pt x="976704" y="4146310"/>
                </a:moveTo>
                <a:lnTo>
                  <a:pt x="976001" y="4146743"/>
                </a:lnTo>
                <a:lnTo>
                  <a:pt x="976329" y="4148835"/>
                </a:lnTo>
                <a:lnTo>
                  <a:pt x="977540" y="4148970"/>
                </a:lnTo>
                <a:lnTo>
                  <a:pt x="977284" y="4148600"/>
                </a:lnTo>
                <a:close/>
                <a:moveTo>
                  <a:pt x="993672" y="4146048"/>
                </a:moveTo>
                <a:lnTo>
                  <a:pt x="990024" y="4150360"/>
                </a:lnTo>
                <a:lnTo>
                  <a:pt x="992969" y="4150688"/>
                </a:lnTo>
                <a:lnTo>
                  <a:pt x="993028" y="4149901"/>
                </a:lnTo>
                <a:cubicBezTo>
                  <a:pt x="994588" y="4145363"/>
                  <a:pt x="994614" y="4144876"/>
                  <a:pt x="993672" y="4146048"/>
                </a:cubicBezTo>
                <a:close/>
                <a:moveTo>
                  <a:pt x="922502" y="4133755"/>
                </a:moveTo>
                <a:lnTo>
                  <a:pt x="921750" y="4140759"/>
                </a:lnTo>
                <a:lnTo>
                  <a:pt x="926633" y="4137279"/>
                </a:lnTo>
                <a:lnTo>
                  <a:pt x="925371" y="4135525"/>
                </a:lnTo>
                <a:cubicBezTo>
                  <a:pt x="924228" y="4133992"/>
                  <a:pt x="923205" y="4132995"/>
                  <a:pt x="922502" y="4133755"/>
                </a:cubicBezTo>
                <a:close/>
                <a:moveTo>
                  <a:pt x="809963" y="4131041"/>
                </a:moveTo>
                <a:cubicBezTo>
                  <a:pt x="803264" y="4137480"/>
                  <a:pt x="795896" y="4143185"/>
                  <a:pt x="787984" y="4148057"/>
                </a:cubicBezTo>
                <a:cubicBezTo>
                  <a:pt x="787984" y="4179680"/>
                  <a:pt x="799186" y="4148057"/>
                  <a:pt x="800746" y="4169327"/>
                </a:cubicBezTo>
                <a:cubicBezTo>
                  <a:pt x="786566" y="4175141"/>
                  <a:pt x="772386" y="4147775"/>
                  <a:pt x="767423" y="4179962"/>
                </a:cubicBezTo>
                <a:cubicBezTo>
                  <a:pt x="773521" y="4178403"/>
                  <a:pt x="781603" y="4182656"/>
                  <a:pt x="783730" y="4171029"/>
                </a:cubicBezTo>
                <a:lnTo>
                  <a:pt x="783516" y="4180043"/>
                </a:lnTo>
                <a:lnTo>
                  <a:pt x="809885" y="4178972"/>
                </a:lnTo>
                <a:lnTo>
                  <a:pt x="815998" y="4177943"/>
                </a:lnTo>
                <a:lnTo>
                  <a:pt x="818966" y="4172214"/>
                </a:lnTo>
                <a:cubicBezTo>
                  <a:pt x="820339" y="4167632"/>
                  <a:pt x="821520" y="4161244"/>
                  <a:pt x="822442" y="4152453"/>
                </a:cubicBezTo>
                <a:lnTo>
                  <a:pt x="858601" y="4148908"/>
                </a:lnTo>
                <a:lnTo>
                  <a:pt x="858601" y="4170390"/>
                </a:lnTo>
                <a:lnTo>
                  <a:pt x="875613" y="4164230"/>
                </a:lnTo>
                <a:lnTo>
                  <a:pt x="876587" y="4163598"/>
                </a:lnTo>
                <a:lnTo>
                  <a:pt x="876787" y="4163804"/>
                </a:lnTo>
                <a:lnTo>
                  <a:pt x="881512" y="4162093"/>
                </a:lnTo>
                <a:lnTo>
                  <a:pt x="881041" y="4155200"/>
                </a:lnTo>
                <a:cubicBezTo>
                  <a:pt x="880722" y="4150858"/>
                  <a:pt x="880722" y="4147419"/>
                  <a:pt x="881998" y="4146639"/>
                </a:cubicBezTo>
                <a:cubicBezTo>
                  <a:pt x="885543" y="4150184"/>
                  <a:pt x="888867" y="4153091"/>
                  <a:pt x="891889" y="4155014"/>
                </a:cubicBezTo>
                <a:lnTo>
                  <a:pt x="896861" y="4156535"/>
                </a:lnTo>
                <a:lnTo>
                  <a:pt x="902450" y="4154512"/>
                </a:lnTo>
                <a:lnTo>
                  <a:pt x="905074" y="4152642"/>
                </a:lnTo>
                <a:lnTo>
                  <a:pt x="905767" y="4151983"/>
                </a:lnTo>
                <a:cubicBezTo>
                  <a:pt x="907265" y="4148589"/>
                  <a:pt x="908302" y="4143519"/>
                  <a:pt x="908798" y="4136429"/>
                </a:cubicBezTo>
                <a:cubicBezTo>
                  <a:pt x="890364" y="4137706"/>
                  <a:pt x="879055" y="4137209"/>
                  <a:pt x="868385" y="4136642"/>
                </a:cubicBezTo>
                <a:lnTo>
                  <a:pt x="846096" y="4136512"/>
                </a:lnTo>
                <a:lnTo>
                  <a:pt x="831281" y="4142102"/>
                </a:lnTo>
                <a:lnTo>
                  <a:pt x="810983" y="4148672"/>
                </a:lnTo>
                <a:lnTo>
                  <a:pt x="809963" y="4153446"/>
                </a:lnTo>
                <a:lnTo>
                  <a:pt x="809963" y="4149002"/>
                </a:lnTo>
                <a:lnTo>
                  <a:pt x="800603" y="4152031"/>
                </a:lnTo>
                <a:lnTo>
                  <a:pt x="809963" y="4142112"/>
                </a:lnTo>
                <a:close/>
                <a:moveTo>
                  <a:pt x="6270545" y="4126079"/>
                </a:moveTo>
                <a:cubicBezTo>
                  <a:pt x="6267992" y="4127497"/>
                  <a:pt x="6264022" y="4123810"/>
                  <a:pt x="6264022" y="4133878"/>
                </a:cubicBezTo>
                <a:cubicBezTo>
                  <a:pt x="6269836" y="4135013"/>
                  <a:pt x="6270403" y="4158693"/>
                  <a:pt x="6275224" y="4157133"/>
                </a:cubicBezTo>
                <a:lnTo>
                  <a:pt x="6274090" y="4155715"/>
                </a:lnTo>
                <a:cubicBezTo>
                  <a:pt x="6274090" y="4141535"/>
                  <a:pt x="6271112" y="4139408"/>
                  <a:pt x="6270545" y="4126079"/>
                </a:cubicBezTo>
                <a:close/>
                <a:moveTo>
                  <a:pt x="893083" y="4123031"/>
                </a:moveTo>
                <a:lnTo>
                  <a:pt x="883565" y="4125076"/>
                </a:lnTo>
                <a:lnTo>
                  <a:pt x="886217" y="4126787"/>
                </a:lnTo>
                <a:cubicBezTo>
                  <a:pt x="888610" y="4127496"/>
                  <a:pt x="890781" y="4127336"/>
                  <a:pt x="892390" y="4125626"/>
                </a:cubicBezTo>
                <a:close/>
                <a:moveTo>
                  <a:pt x="915194" y="4122288"/>
                </a:moveTo>
                <a:lnTo>
                  <a:pt x="915747" y="4128063"/>
                </a:lnTo>
                <a:cubicBezTo>
                  <a:pt x="919008" y="4127141"/>
                  <a:pt x="922199" y="4126751"/>
                  <a:pt x="925017" y="4128453"/>
                </a:cubicBezTo>
                <a:lnTo>
                  <a:pt x="928928" y="4135644"/>
                </a:lnTo>
                <a:lnTo>
                  <a:pt x="936942" y="4129933"/>
                </a:lnTo>
                <a:lnTo>
                  <a:pt x="936821" y="4125865"/>
                </a:lnTo>
                <a:close/>
                <a:moveTo>
                  <a:pt x="827546" y="4114309"/>
                </a:moveTo>
                <a:cubicBezTo>
                  <a:pt x="821024" y="4111685"/>
                  <a:pt x="817904" y="4117676"/>
                  <a:pt x="815777" y="4126220"/>
                </a:cubicBezTo>
                <a:lnTo>
                  <a:pt x="813092" y="4138796"/>
                </a:lnTo>
                <a:lnTo>
                  <a:pt x="816179" y="4135524"/>
                </a:lnTo>
                <a:lnTo>
                  <a:pt x="830677" y="4130586"/>
                </a:lnTo>
                <a:close/>
                <a:moveTo>
                  <a:pt x="835877" y="4107715"/>
                </a:moveTo>
                <a:cubicBezTo>
                  <a:pt x="831659" y="4106084"/>
                  <a:pt x="829390" y="4109913"/>
                  <a:pt x="834637" y="4128489"/>
                </a:cubicBezTo>
                <a:cubicBezTo>
                  <a:pt x="834495" y="4119839"/>
                  <a:pt x="837331" y="4122250"/>
                  <a:pt x="840521" y="4124536"/>
                </a:cubicBezTo>
                <a:lnTo>
                  <a:pt x="844015" y="4125970"/>
                </a:lnTo>
                <a:lnTo>
                  <a:pt x="845825" y="4125305"/>
                </a:lnTo>
                <a:lnTo>
                  <a:pt x="848533" y="4119839"/>
                </a:lnTo>
                <a:lnTo>
                  <a:pt x="848817" y="4119697"/>
                </a:lnTo>
                <a:cubicBezTo>
                  <a:pt x="846264" y="4116436"/>
                  <a:pt x="840096" y="4109346"/>
                  <a:pt x="835877" y="4107715"/>
                </a:cubicBezTo>
                <a:close/>
                <a:moveTo>
                  <a:pt x="876286" y="4098841"/>
                </a:moveTo>
                <a:lnTo>
                  <a:pt x="872639" y="4102681"/>
                </a:lnTo>
                <a:lnTo>
                  <a:pt x="876932" y="4103759"/>
                </a:lnTo>
                <a:lnTo>
                  <a:pt x="879870" y="4099989"/>
                </a:lnTo>
                <a:close/>
                <a:moveTo>
                  <a:pt x="715383" y="4057305"/>
                </a:moveTo>
                <a:cubicBezTo>
                  <a:pt x="709002" y="4056738"/>
                  <a:pt x="702479" y="4058014"/>
                  <a:pt x="701770" y="4073470"/>
                </a:cubicBezTo>
                <a:lnTo>
                  <a:pt x="701912" y="4073470"/>
                </a:lnTo>
                <a:cubicBezTo>
                  <a:pt x="707725" y="4071627"/>
                  <a:pt x="716942" y="4078575"/>
                  <a:pt x="715383" y="4057305"/>
                </a:cubicBezTo>
                <a:close/>
                <a:moveTo>
                  <a:pt x="792238" y="4042132"/>
                </a:moveTo>
                <a:lnTo>
                  <a:pt x="792238" y="4042841"/>
                </a:lnTo>
                <a:lnTo>
                  <a:pt x="792082" y="4042153"/>
                </a:lnTo>
                <a:close/>
                <a:moveTo>
                  <a:pt x="935893" y="4032059"/>
                </a:moveTo>
                <a:lnTo>
                  <a:pt x="923386" y="4039651"/>
                </a:lnTo>
                <a:cubicBezTo>
                  <a:pt x="916908" y="4042576"/>
                  <a:pt x="911045" y="4043568"/>
                  <a:pt x="906811" y="4040364"/>
                </a:cubicBezTo>
                <a:lnTo>
                  <a:pt x="905275" y="4037836"/>
                </a:lnTo>
                <a:lnTo>
                  <a:pt x="904560" y="4039369"/>
                </a:lnTo>
                <a:cubicBezTo>
                  <a:pt x="897455" y="4044341"/>
                  <a:pt x="882991" y="4043091"/>
                  <a:pt x="887670" y="4057874"/>
                </a:cubicBezTo>
                <a:cubicBezTo>
                  <a:pt x="900610" y="4057023"/>
                  <a:pt x="911307" y="4052405"/>
                  <a:pt x="920623" y="4046009"/>
                </a:cubicBezTo>
                <a:close/>
                <a:moveTo>
                  <a:pt x="6277494" y="4027953"/>
                </a:moveTo>
                <a:lnTo>
                  <a:pt x="6277689" y="4029052"/>
                </a:lnTo>
                <a:lnTo>
                  <a:pt x="6276964" y="4029400"/>
                </a:lnTo>
                <a:close/>
                <a:moveTo>
                  <a:pt x="6280450" y="4027730"/>
                </a:moveTo>
                <a:cubicBezTo>
                  <a:pt x="6283211" y="4026376"/>
                  <a:pt x="6285825" y="4025720"/>
                  <a:pt x="6287846" y="4027953"/>
                </a:cubicBezTo>
                <a:cubicBezTo>
                  <a:pt x="6287846" y="4049223"/>
                  <a:pt x="6283219" y="4052148"/>
                  <a:pt x="6280009" y="4042111"/>
                </a:cubicBezTo>
                <a:lnTo>
                  <a:pt x="6277689" y="4029052"/>
                </a:lnTo>
                <a:close/>
                <a:moveTo>
                  <a:pt x="1260037" y="4019586"/>
                </a:moveTo>
                <a:cubicBezTo>
                  <a:pt x="1260037" y="4025258"/>
                  <a:pt x="1261881" y="4033766"/>
                  <a:pt x="1260037" y="4034617"/>
                </a:cubicBezTo>
                <a:cubicBezTo>
                  <a:pt x="1254224" y="4022848"/>
                  <a:pt x="1257485" y="4035610"/>
                  <a:pt x="1251671" y="4035610"/>
                </a:cubicBezTo>
                <a:cubicBezTo>
                  <a:pt x="1246602" y="4036709"/>
                  <a:pt x="1245335" y="4038348"/>
                  <a:pt x="1246312" y="4039990"/>
                </a:cubicBezTo>
                <a:lnTo>
                  <a:pt x="1250641" y="4042336"/>
                </a:lnTo>
                <a:lnTo>
                  <a:pt x="1250206" y="4038756"/>
                </a:lnTo>
                <a:cubicBezTo>
                  <a:pt x="1254393" y="4033273"/>
                  <a:pt x="1272659" y="4041568"/>
                  <a:pt x="1282869" y="4041568"/>
                </a:cubicBezTo>
                <a:cubicBezTo>
                  <a:pt x="1281699" y="4026146"/>
                  <a:pt x="1268006" y="4032661"/>
                  <a:pt x="1262190" y="4025396"/>
                </a:cubicBezTo>
                <a:lnTo>
                  <a:pt x="1261120" y="4019605"/>
                </a:lnTo>
                <a:close/>
                <a:moveTo>
                  <a:pt x="890263" y="4007865"/>
                </a:moveTo>
                <a:cubicBezTo>
                  <a:pt x="881156" y="4008198"/>
                  <a:pt x="873206" y="4029548"/>
                  <a:pt x="859593" y="4035184"/>
                </a:cubicBezTo>
                <a:cubicBezTo>
                  <a:pt x="837898" y="4043976"/>
                  <a:pt x="796634" y="4007675"/>
                  <a:pt x="796634" y="4041282"/>
                </a:cubicBezTo>
                <a:cubicBezTo>
                  <a:pt x="793337" y="4037453"/>
                  <a:pt x="789004" y="4026446"/>
                  <a:pt x="789675" y="4031531"/>
                </a:cubicBezTo>
                <a:lnTo>
                  <a:pt x="792082" y="4042153"/>
                </a:lnTo>
                <a:lnTo>
                  <a:pt x="753970" y="4047166"/>
                </a:lnTo>
                <a:cubicBezTo>
                  <a:pt x="741119" y="4050428"/>
                  <a:pt x="729208" y="4056738"/>
                  <a:pt x="721338" y="4070492"/>
                </a:cubicBezTo>
                <a:cubicBezTo>
                  <a:pt x="734242" y="4086658"/>
                  <a:pt x="758773" y="4038020"/>
                  <a:pt x="759199" y="4067231"/>
                </a:cubicBezTo>
                <a:cubicBezTo>
                  <a:pt x="775151" y="4051562"/>
                  <a:pt x="791990" y="4051810"/>
                  <a:pt x="807056" y="4056702"/>
                </a:cubicBezTo>
                <a:lnTo>
                  <a:pt x="812536" y="4059166"/>
                </a:lnTo>
                <a:lnTo>
                  <a:pt x="813337" y="4058589"/>
                </a:lnTo>
                <a:cubicBezTo>
                  <a:pt x="820898" y="4052762"/>
                  <a:pt x="827439" y="4046780"/>
                  <a:pt x="831090" y="4040434"/>
                </a:cubicBezTo>
                <a:cubicBezTo>
                  <a:pt x="828112" y="4047759"/>
                  <a:pt x="827371" y="4055802"/>
                  <a:pt x="828963" y="4063548"/>
                </a:cubicBezTo>
                <a:lnTo>
                  <a:pt x="846264" y="4060833"/>
                </a:lnTo>
                <a:lnTo>
                  <a:pt x="846406" y="4051633"/>
                </a:lnTo>
                <a:lnTo>
                  <a:pt x="854259" y="4059579"/>
                </a:lnTo>
                <a:lnTo>
                  <a:pt x="857581" y="4059058"/>
                </a:lnTo>
                <a:cubicBezTo>
                  <a:pt x="873676" y="4052348"/>
                  <a:pt x="884489" y="4040162"/>
                  <a:pt x="894131" y="4034233"/>
                </a:cubicBezTo>
                <a:lnTo>
                  <a:pt x="902143" y="4032679"/>
                </a:lnTo>
                <a:lnTo>
                  <a:pt x="901808" y="4032128"/>
                </a:lnTo>
                <a:cubicBezTo>
                  <a:pt x="900632" y="4028145"/>
                  <a:pt x="899989" y="4022830"/>
                  <a:pt x="900007" y="4015899"/>
                </a:cubicBezTo>
                <a:cubicBezTo>
                  <a:pt x="896462" y="4009979"/>
                  <a:pt x="893298" y="4007755"/>
                  <a:pt x="890263" y="4007865"/>
                </a:cubicBezTo>
                <a:close/>
                <a:moveTo>
                  <a:pt x="1289676" y="4006220"/>
                </a:moveTo>
                <a:lnTo>
                  <a:pt x="1289512" y="4011545"/>
                </a:lnTo>
                <a:lnTo>
                  <a:pt x="1291235" y="4011506"/>
                </a:lnTo>
                <a:close/>
                <a:moveTo>
                  <a:pt x="725610" y="3996154"/>
                </a:moveTo>
                <a:cubicBezTo>
                  <a:pt x="729492" y="3996650"/>
                  <a:pt x="734029" y="3998671"/>
                  <a:pt x="736653" y="3996189"/>
                </a:cubicBezTo>
                <a:cubicBezTo>
                  <a:pt x="733108" y="4015332"/>
                  <a:pt x="724316" y="4007817"/>
                  <a:pt x="719069" y="4004555"/>
                </a:cubicBezTo>
                <a:lnTo>
                  <a:pt x="718502" y="4005264"/>
                </a:lnTo>
                <a:cubicBezTo>
                  <a:pt x="718502" y="3996685"/>
                  <a:pt x="721728" y="3995657"/>
                  <a:pt x="725610" y="3996154"/>
                </a:cubicBezTo>
                <a:close/>
                <a:moveTo>
                  <a:pt x="934352" y="3987589"/>
                </a:moveTo>
                <a:lnTo>
                  <a:pt x="921487" y="3992098"/>
                </a:lnTo>
                <a:lnTo>
                  <a:pt x="921986" y="3999168"/>
                </a:lnTo>
                <a:cubicBezTo>
                  <a:pt x="923758" y="3992078"/>
                  <a:pt x="928083" y="3991086"/>
                  <a:pt x="932107" y="3989295"/>
                </a:cubicBezTo>
                <a:close/>
                <a:moveTo>
                  <a:pt x="947439" y="3983001"/>
                </a:moveTo>
                <a:lnTo>
                  <a:pt x="946688" y="3983264"/>
                </a:lnTo>
                <a:lnTo>
                  <a:pt x="952694" y="3991533"/>
                </a:lnTo>
                <a:cubicBezTo>
                  <a:pt x="960777" y="3997675"/>
                  <a:pt x="968824" y="3994830"/>
                  <a:pt x="977829" y="3990549"/>
                </a:cubicBezTo>
                <a:lnTo>
                  <a:pt x="980442" y="3989356"/>
                </a:lnTo>
                <a:lnTo>
                  <a:pt x="969170" y="3984066"/>
                </a:lnTo>
                <a:cubicBezTo>
                  <a:pt x="961974" y="3982356"/>
                  <a:pt x="954706" y="3982134"/>
                  <a:pt x="947439" y="3983001"/>
                </a:cubicBezTo>
                <a:close/>
                <a:moveTo>
                  <a:pt x="1106939" y="3982289"/>
                </a:moveTo>
                <a:lnTo>
                  <a:pt x="1102639" y="3982436"/>
                </a:lnTo>
                <a:lnTo>
                  <a:pt x="1109683" y="3988528"/>
                </a:lnTo>
                <a:close/>
                <a:moveTo>
                  <a:pt x="799186" y="3982151"/>
                </a:moveTo>
                <a:lnTo>
                  <a:pt x="799454" y="3982730"/>
                </a:lnTo>
                <a:lnTo>
                  <a:pt x="799186" y="3982860"/>
                </a:lnTo>
                <a:close/>
                <a:moveTo>
                  <a:pt x="1182841" y="3979697"/>
                </a:moveTo>
                <a:lnTo>
                  <a:pt x="1177410" y="3979882"/>
                </a:lnTo>
                <a:lnTo>
                  <a:pt x="1177599" y="3980981"/>
                </a:lnTo>
                <a:cubicBezTo>
                  <a:pt x="1178219" y="3986689"/>
                  <a:pt x="1178219" y="3991368"/>
                  <a:pt x="1176943" y="3992644"/>
                </a:cubicBezTo>
                <a:cubicBezTo>
                  <a:pt x="1175099" y="3991226"/>
                  <a:pt x="1172830" y="3992644"/>
                  <a:pt x="1171838" y="3985838"/>
                </a:cubicBezTo>
                <a:cubicBezTo>
                  <a:pt x="1172547" y="3984916"/>
                  <a:pt x="1173575" y="3984916"/>
                  <a:pt x="1174319" y="3984154"/>
                </a:cubicBezTo>
                <a:lnTo>
                  <a:pt x="1174841" y="3979970"/>
                </a:lnTo>
                <a:lnTo>
                  <a:pt x="1129370" y="3981523"/>
                </a:lnTo>
                <a:lnTo>
                  <a:pt x="1123767" y="3992077"/>
                </a:lnTo>
                <a:cubicBezTo>
                  <a:pt x="1130148" y="4002712"/>
                  <a:pt x="1168576" y="4003705"/>
                  <a:pt x="1154255" y="3980875"/>
                </a:cubicBezTo>
                <a:cubicBezTo>
                  <a:pt x="1161345" y="3983143"/>
                  <a:pt x="1169108" y="3993353"/>
                  <a:pt x="1175773" y="3998228"/>
                </a:cubicBezTo>
                <a:lnTo>
                  <a:pt x="1180759" y="3999147"/>
                </a:lnTo>
                <a:lnTo>
                  <a:pt x="1185070" y="3998934"/>
                </a:lnTo>
                <a:lnTo>
                  <a:pt x="1190697" y="3983569"/>
                </a:lnTo>
                <a:cubicBezTo>
                  <a:pt x="1184600" y="3974068"/>
                  <a:pt x="1185309" y="4003705"/>
                  <a:pt x="1182331" y="3984703"/>
                </a:cubicBezTo>
                <a:close/>
                <a:moveTo>
                  <a:pt x="809141" y="3978019"/>
                </a:moveTo>
                <a:cubicBezTo>
                  <a:pt x="820421" y="3979262"/>
                  <a:pt x="834991" y="3995161"/>
                  <a:pt x="846690" y="3993353"/>
                </a:cubicBezTo>
                <a:cubicBezTo>
                  <a:pt x="840624" y="4002347"/>
                  <a:pt x="829627" y="4006650"/>
                  <a:pt x="819069" y="4004160"/>
                </a:cubicBezTo>
                <a:cubicBezTo>
                  <a:pt x="813790" y="4002915"/>
                  <a:pt x="809171" y="4000102"/>
                  <a:pt x="805696" y="3996255"/>
                </a:cubicBezTo>
                <a:lnTo>
                  <a:pt x="799454" y="3982730"/>
                </a:lnTo>
                <a:close/>
                <a:moveTo>
                  <a:pt x="1210814" y="3976377"/>
                </a:moveTo>
                <a:lnTo>
                  <a:pt x="1209448" y="3976547"/>
                </a:lnTo>
                <a:lnTo>
                  <a:pt x="1211116" y="3979741"/>
                </a:lnTo>
                <a:close/>
                <a:moveTo>
                  <a:pt x="771573" y="3973477"/>
                </a:moveTo>
                <a:cubicBezTo>
                  <a:pt x="774664" y="3974281"/>
                  <a:pt x="784794" y="3986192"/>
                  <a:pt x="786708" y="3983427"/>
                </a:cubicBezTo>
                <a:cubicBezTo>
                  <a:pt x="790111" y="4003421"/>
                  <a:pt x="776357" y="3979031"/>
                  <a:pt x="779760" y="3999025"/>
                </a:cubicBezTo>
                <a:cubicBezTo>
                  <a:pt x="775080" y="4001719"/>
                  <a:pt x="775364" y="3977897"/>
                  <a:pt x="771394" y="3977330"/>
                </a:cubicBezTo>
                <a:cubicBezTo>
                  <a:pt x="770295" y="3974175"/>
                  <a:pt x="770543" y="3973209"/>
                  <a:pt x="771573" y="3973477"/>
                </a:cubicBezTo>
                <a:close/>
                <a:moveTo>
                  <a:pt x="646893" y="3973218"/>
                </a:moveTo>
                <a:cubicBezTo>
                  <a:pt x="654125" y="3967687"/>
                  <a:pt x="656252" y="3988674"/>
                  <a:pt x="662775" y="3987398"/>
                </a:cubicBezTo>
                <a:cubicBezTo>
                  <a:pt x="660199" y="3995470"/>
                  <a:pt x="653484" y="4001536"/>
                  <a:pt x="645191" y="4003279"/>
                </a:cubicBezTo>
                <a:cubicBezTo>
                  <a:pt x="642072" y="3983144"/>
                  <a:pt x="648169" y="3987965"/>
                  <a:pt x="646893" y="3973218"/>
                </a:cubicBezTo>
                <a:close/>
                <a:moveTo>
                  <a:pt x="5117532" y="3966697"/>
                </a:moveTo>
                <a:lnTo>
                  <a:pt x="5109837" y="3967712"/>
                </a:lnTo>
                <a:lnTo>
                  <a:pt x="5113773" y="3970210"/>
                </a:lnTo>
                <a:cubicBezTo>
                  <a:pt x="5115656" y="3970927"/>
                  <a:pt x="5117796" y="3972668"/>
                  <a:pt x="5119977" y="3979315"/>
                </a:cubicBezTo>
                <a:lnTo>
                  <a:pt x="5123895" y="3971973"/>
                </a:lnTo>
                <a:close/>
                <a:moveTo>
                  <a:pt x="1246692" y="3966309"/>
                </a:moveTo>
                <a:lnTo>
                  <a:pt x="1229273" y="3972065"/>
                </a:lnTo>
                <a:lnTo>
                  <a:pt x="1229267" y="3985412"/>
                </a:lnTo>
                <a:lnTo>
                  <a:pt x="1229267" y="3985412"/>
                </a:lnTo>
                <a:lnTo>
                  <a:pt x="1229267" y="3985838"/>
                </a:lnTo>
                <a:lnTo>
                  <a:pt x="1229267" y="3985412"/>
                </a:lnTo>
                <a:lnTo>
                  <a:pt x="1234739" y="3974786"/>
                </a:lnTo>
                <a:cubicBezTo>
                  <a:pt x="1240549" y="3969309"/>
                  <a:pt x="1246956" y="3976195"/>
                  <a:pt x="1250253" y="3967687"/>
                </a:cubicBezTo>
                <a:close/>
                <a:moveTo>
                  <a:pt x="660931" y="3964568"/>
                </a:moveTo>
                <a:lnTo>
                  <a:pt x="660932" y="3964575"/>
                </a:lnTo>
                <a:lnTo>
                  <a:pt x="648648" y="3964727"/>
                </a:lnTo>
                <a:cubicBezTo>
                  <a:pt x="644163" y="3964249"/>
                  <a:pt x="640229" y="3965277"/>
                  <a:pt x="639094" y="3973927"/>
                </a:cubicBezTo>
                <a:cubicBezTo>
                  <a:pt x="641788" y="3973927"/>
                  <a:pt x="644341" y="3975770"/>
                  <a:pt x="644624" y="3988107"/>
                </a:cubicBezTo>
                <a:cubicBezTo>
                  <a:pt x="625056" y="3974636"/>
                  <a:pt x="603786" y="3966269"/>
                  <a:pt x="635265" y="4003846"/>
                </a:cubicBezTo>
                <a:cubicBezTo>
                  <a:pt x="632571" y="4001719"/>
                  <a:pt x="622503" y="4005973"/>
                  <a:pt x="629593" y="4011787"/>
                </a:cubicBezTo>
                <a:cubicBezTo>
                  <a:pt x="654692" y="4004555"/>
                  <a:pt x="666745" y="4022706"/>
                  <a:pt x="680074" y="3985271"/>
                </a:cubicBezTo>
                <a:cubicBezTo>
                  <a:pt x="672842" y="3974636"/>
                  <a:pt x="664494" y="3983782"/>
                  <a:pt x="661669" y="3977414"/>
                </a:cubicBezTo>
                <a:lnTo>
                  <a:pt x="660932" y="3964575"/>
                </a:lnTo>
                <a:lnTo>
                  <a:pt x="661498" y="3964568"/>
                </a:lnTo>
                <a:close/>
                <a:moveTo>
                  <a:pt x="1234655" y="3961714"/>
                </a:moveTo>
                <a:lnTo>
                  <a:pt x="1230774" y="3964973"/>
                </a:lnTo>
                <a:lnTo>
                  <a:pt x="1242846" y="3964821"/>
                </a:lnTo>
                <a:lnTo>
                  <a:pt x="1242587" y="3964721"/>
                </a:lnTo>
                <a:cubicBezTo>
                  <a:pt x="1239831" y="3963305"/>
                  <a:pt x="1237031" y="3961882"/>
                  <a:pt x="1234655" y="3961714"/>
                </a:cubicBezTo>
                <a:close/>
                <a:moveTo>
                  <a:pt x="727613" y="3959427"/>
                </a:moveTo>
                <a:cubicBezTo>
                  <a:pt x="732789" y="3958009"/>
                  <a:pt x="738283" y="3963859"/>
                  <a:pt x="740765" y="3987681"/>
                </a:cubicBezTo>
                <a:cubicBezTo>
                  <a:pt x="734236" y="3980866"/>
                  <a:pt x="725683" y="3976339"/>
                  <a:pt x="716375" y="3974777"/>
                </a:cubicBezTo>
                <a:cubicBezTo>
                  <a:pt x="717581" y="3969531"/>
                  <a:pt x="722437" y="3960846"/>
                  <a:pt x="727613" y="3959427"/>
                </a:cubicBezTo>
                <a:close/>
                <a:moveTo>
                  <a:pt x="5076305" y="3958329"/>
                </a:moveTo>
                <a:lnTo>
                  <a:pt x="5078227" y="3966836"/>
                </a:lnTo>
                <a:lnTo>
                  <a:pt x="5084332" y="3964852"/>
                </a:lnTo>
                <a:lnTo>
                  <a:pt x="5088178" y="3962250"/>
                </a:lnTo>
                <a:close/>
                <a:moveTo>
                  <a:pt x="754094" y="3957194"/>
                </a:moveTo>
                <a:cubicBezTo>
                  <a:pt x="754094" y="3964426"/>
                  <a:pt x="751967" y="3963292"/>
                  <a:pt x="750549" y="3964993"/>
                </a:cubicBezTo>
                <a:cubicBezTo>
                  <a:pt x="751258" y="3972225"/>
                  <a:pt x="753669" y="3970523"/>
                  <a:pt x="755370" y="3972083"/>
                </a:cubicBezTo>
                <a:cubicBezTo>
                  <a:pt x="762318" y="3987256"/>
                  <a:pt x="745728" y="3970382"/>
                  <a:pt x="742892" y="3964993"/>
                </a:cubicBezTo>
                <a:lnTo>
                  <a:pt x="742183" y="3965702"/>
                </a:lnTo>
                <a:cubicBezTo>
                  <a:pt x="737503" y="3954784"/>
                  <a:pt x="749415" y="3967546"/>
                  <a:pt x="754094" y="3957194"/>
                </a:cubicBezTo>
                <a:close/>
                <a:moveTo>
                  <a:pt x="5132456" y="3952233"/>
                </a:moveTo>
                <a:lnTo>
                  <a:pt x="5133652" y="3954796"/>
                </a:lnTo>
                <a:lnTo>
                  <a:pt x="5134203" y="3953866"/>
                </a:lnTo>
                <a:close/>
                <a:moveTo>
                  <a:pt x="1110066" y="3949260"/>
                </a:moveTo>
                <a:lnTo>
                  <a:pt x="1109587" y="3956911"/>
                </a:lnTo>
                <a:cubicBezTo>
                  <a:pt x="1107159" y="3956206"/>
                  <a:pt x="1105763" y="3953667"/>
                  <a:pt x="1106468" y="3951239"/>
                </a:cubicBezTo>
                <a:close/>
                <a:moveTo>
                  <a:pt x="1112140" y="3948119"/>
                </a:moveTo>
                <a:lnTo>
                  <a:pt x="1110864" y="3948828"/>
                </a:lnTo>
                <a:lnTo>
                  <a:pt x="1110860" y="3948823"/>
                </a:lnTo>
                <a:close/>
                <a:moveTo>
                  <a:pt x="1110160" y="3947747"/>
                </a:moveTo>
                <a:lnTo>
                  <a:pt x="1110860" y="3948823"/>
                </a:lnTo>
                <a:lnTo>
                  <a:pt x="1110066" y="3949260"/>
                </a:lnTo>
                <a:close/>
                <a:moveTo>
                  <a:pt x="485897" y="3947747"/>
                </a:moveTo>
                <a:cubicBezTo>
                  <a:pt x="476999" y="3946621"/>
                  <a:pt x="468757" y="3950636"/>
                  <a:pt x="461560" y="3964426"/>
                </a:cubicBezTo>
                <a:cubicBezTo>
                  <a:pt x="498286" y="3995480"/>
                  <a:pt x="545081" y="4021997"/>
                  <a:pt x="575000" y="4001294"/>
                </a:cubicBezTo>
                <a:cubicBezTo>
                  <a:pt x="569470" y="4005123"/>
                  <a:pt x="577553" y="3980733"/>
                  <a:pt x="581240" y="4001294"/>
                </a:cubicBezTo>
                <a:cubicBezTo>
                  <a:pt x="578545" y="3977472"/>
                  <a:pt x="573866" y="3986830"/>
                  <a:pt x="573299" y="3971516"/>
                </a:cubicBezTo>
                <a:lnTo>
                  <a:pt x="573157" y="3971516"/>
                </a:lnTo>
                <a:cubicBezTo>
                  <a:pt x="545187" y="4000762"/>
                  <a:pt x="512591" y="3951123"/>
                  <a:pt x="485897" y="3947747"/>
                </a:cubicBezTo>
                <a:close/>
                <a:moveTo>
                  <a:pt x="543680" y="3945460"/>
                </a:moveTo>
                <a:cubicBezTo>
                  <a:pt x="534552" y="3943936"/>
                  <a:pt x="526221" y="3946772"/>
                  <a:pt x="525796" y="3952515"/>
                </a:cubicBezTo>
                <a:lnTo>
                  <a:pt x="525654" y="3952515"/>
                </a:lnTo>
                <a:cubicBezTo>
                  <a:pt x="543237" y="3955776"/>
                  <a:pt x="552029" y="3962441"/>
                  <a:pt x="566351" y="3964568"/>
                </a:cubicBezTo>
                <a:cubicBezTo>
                  <a:pt x="562735" y="3952869"/>
                  <a:pt x="552809" y="3946984"/>
                  <a:pt x="543680" y="3945460"/>
                </a:cubicBezTo>
                <a:close/>
                <a:moveTo>
                  <a:pt x="5140075" y="3943955"/>
                </a:moveTo>
                <a:lnTo>
                  <a:pt x="5134460" y="3948155"/>
                </a:lnTo>
                <a:lnTo>
                  <a:pt x="5136217" y="3950466"/>
                </a:lnTo>
                <a:close/>
                <a:moveTo>
                  <a:pt x="1198685" y="3941043"/>
                </a:moveTo>
                <a:lnTo>
                  <a:pt x="1195714" y="3946117"/>
                </a:lnTo>
                <a:cubicBezTo>
                  <a:pt x="1192895" y="3948900"/>
                  <a:pt x="1189350" y="3949892"/>
                  <a:pt x="1186443" y="3952941"/>
                </a:cubicBezTo>
                <a:lnTo>
                  <a:pt x="1190067" y="3961945"/>
                </a:lnTo>
                <a:lnTo>
                  <a:pt x="1207283" y="3963802"/>
                </a:lnTo>
                <a:lnTo>
                  <a:pt x="1204026" y="3958188"/>
                </a:lnTo>
                <a:cubicBezTo>
                  <a:pt x="1205515" y="3946348"/>
                  <a:pt x="1208529" y="3953721"/>
                  <a:pt x="1212251" y="3961910"/>
                </a:cubicBezTo>
                <a:lnTo>
                  <a:pt x="1213719" y="3964496"/>
                </a:lnTo>
                <a:lnTo>
                  <a:pt x="1219467" y="3965116"/>
                </a:lnTo>
                <a:lnTo>
                  <a:pt x="1220939" y="3965098"/>
                </a:lnTo>
                <a:lnTo>
                  <a:pt x="1216275" y="3958418"/>
                </a:lnTo>
                <a:cubicBezTo>
                  <a:pt x="1213527" y="3954005"/>
                  <a:pt x="1210691" y="3950247"/>
                  <a:pt x="1207288" y="3950247"/>
                </a:cubicBezTo>
                <a:lnTo>
                  <a:pt x="1209686" y="3943191"/>
                </a:lnTo>
                <a:close/>
                <a:moveTo>
                  <a:pt x="5144936" y="3940320"/>
                </a:moveTo>
                <a:lnTo>
                  <a:pt x="5145048" y="3940618"/>
                </a:lnTo>
                <a:lnTo>
                  <a:pt x="5144348" y="3940760"/>
                </a:lnTo>
                <a:close/>
                <a:moveTo>
                  <a:pt x="1057405" y="3932237"/>
                </a:moveTo>
                <a:lnTo>
                  <a:pt x="1057405" y="3932379"/>
                </a:lnTo>
                <a:cubicBezTo>
                  <a:pt x="1059674" y="3955634"/>
                  <a:pt x="1048472" y="3946559"/>
                  <a:pt x="1043225" y="3949112"/>
                </a:cubicBezTo>
                <a:cubicBezTo>
                  <a:pt x="1037837" y="3919901"/>
                  <a:pt x="1052867" y="3939044"/>
                  <a:pt x="1057405" y="3932237"/>
                </a:cubicBezTo>
                <a:close/>
                <a:moveTo>
                  <a:pt x="5126318" y="3928507"/>
                </a:moveTo>
                <a:lnTo>
                  <a:pt x="5127353" y="3933656"/>
                </a:lnTo>
                <a:lnTo>
                  <a:pt x="5121472" y="3934753"/>
                </a:lnTo>
                <a:lnTo>
                  <a:pt x="5121313" y="3940500"/>
                </a:lnTo>
                <a:lnTo>
                  <a:pt x="5124192" y="3941348"/>
                </a:lnTo>
                <a:lnTo>
                  <a:pt x="5128508" y="3940326"/>
                </a:lnTo>
                <a:lnTo>
                  <a:pt x="5130754" y="3943281"/>
                </a:lnTo>
                <a:lnTo>
                  <a:pt x="5131235" y="3943422"/>
                </a:lnTo>
                <a:lnTo>
                  <a:pt x="5144348" y="3940760"/>
                </a:lnTo>
                <a:lnTo>
                  <a:pt x="5141573" y="3942835"/>
                </a:lnTo>
                <a:lnTo>
                  <a:pt x="5143430" y="3953904"/>
                </a:lnTo>
                <a:cubicBezTo>
                  <a:pt x="5144681" y="3955719"/>
                  <a:pt x="5146396" y="3955519"/>
                  <a:pt x="5148248" y="3953986"/>
                </a:cubicBezTo>
                <a:lnTo>
                  <a:pt x="5149459" y="3952286"/>
                </a:lnTo>
                <a:lnTo>
                  <a:pt x="5145048" y="3940618"/>
                </a:lnTo>
                <a:lnTo>
                  <a:pt x="5150301" y="3939551"/>
                </a:lnTo>
                <a:lnTo>
                  <a:pt x="5137135" y="3930113"/>
                </a:lnTo>
                <a:lnTo>
                  <a:pt x="5138286" y="3928733"/>
                </a:lnTo>
                <a:close/>
                <a:moveTo>
                  <a:pt x="1327393" y="3927842"/>
                </a:moveTo>
                <a:cubicBezTo>
                  <a:pt x="1327393" y="3945141"/>
                  <a:pt x="1319877" y="3944290"/>
                  <a:pt x="1313212" y="3944858"/>
                </a:cubicBezTo>
                <a:cubicBezTo>
                  <a:pt x="1314347" y="3931103"/>
                  <a:pt x="1319877" y="3926991"/>
                  <a:pt x="1327393" y="3927842"/>
                </a:cubicBezTo>
                <a:close/>
                <a:moveTo>
                  <a:pt x="504809" y="3924155"/>
                </a:moveTo>
                <a:cubicBezTo>
                  <a:pt x="481412" y="3921602"/>
                  <a:pt x="511616" y="3949112"/>
                  <a:pt x="519982" y="3930394"/>
                </a:cubicBezTo>
                <a:cubicBezTo>
                  <a:pt x="516012" y="3937200"/>
                  <a:pt x="510481" y="3924580"/>
                  <a:pt x="504951" y="3924155"/>
                </a:cubicBezTo>
                <a:close/>
                <a:moveTo>
                  <a:pt x="6598953" y="3922595"/>
                </a:moveTo>
                <a:cubicBezTo>
                  <a:pt x="6588318" y="3949963"/>
                  <a:pt x="6632134" y="3935641"/>
                  <a:pt x="6624336" y="3960881"/>
                </a:cubicBezTo>
                <a:cubicBezTo>
                  <a:pt x="6595692" y="3951239"/>
                  <a:pt x="6573571" y="3936917"/>
                  <a:pt x="6544786" y="3927842"/>
                </a:cubicBezTo>
                <a:cubicBezTo>
                  <a:pt x="6552726" y="3921177"/>
                  <a:pt x="6567190" y="3923871"/>
                  <a:pt x="6598953" y="3922595"/>
                </a:cubicBezTo>
                <a:close/>
                <a:moveTo>
                  <a:pt x="1100938" y="3920042"/>
                </a:moveTo>
                <a:cubicBezTo>
                  <a:pt x="1106893" y="3938193"/>
                  <a:pt x="1105050" y="3924722"/>
                  <a:pt x="1111005" y="3934223"/>
                </a:cubicBezTo>
                <a:lnTo>
                  <a:pt x="1110160" y="3947747"/>
                </a:lnTo>
                <a:lnTo>
                  <a:pt x="1105041" y="3939888"/>
                </a:lnTo>
                <a:cubicBezTo>
                  <a:pt x="1100229" y="3939389"/>
                  <a:pt x="1097889" y="3959569"/>
                  <a:pt x="1092997" y="3958612"/>
                </a:cubicBezTo>
                <a:cubicBezTo>
                  <a:pt x="1090303" y="3932946"/>
                  <a:pt x="1098669" y="3933797"/>
                  <a:pt x="1100938" y="3920042"/>
                </a:cubicBezTo>
                <a:close/>
                <a:moveTo>
                  <a:pt x="751400" y="3919333"/>
                </a:moveTo>
                <a:cubicBezTo>
                  <a:pt x="752251" y="3925573"/>
                  <a:pt x="751400" y="3926424"/>
                  <a:pt x="749982" y="3926991"/>
                </a:cubicBezTo>
                <a:cubicBezTo>
                  <a:pt x="749982" y="3934081"/>
                  <a:pt x="752960" y="3932379"/>
                  <a:pt x="754803" y="3933939"/>
                </a:cubicBezTo>
                <a:cubicBezTo>
                  <a:pt x="759908" y="3951097"/>
                  <a:pt x="744877" y="3930110"/>
                  <a:pt x="743034" y="3942447"/>
                </a:cubicBezTo>
                <a:cubicBezTo>
                  <a:pt x="743830" y="3935001"/>
                  <a:pt x="743830" y="3927490"/>
                  <a:pt x="743034" y="3920042"/>
                </a:cubicBezTo>
                <a:cubicBezTo>
                  <a:pt x="748280" y="3932096"/>
                  <a:pt x="745586" y="3919192"/>
                  <a:pt x="751400" y="3919333"/>
                </a:cubicBezTo>
                <a:close/>
                <a:moveTo>
                  <a:pt x="680467" y="3883372"/>
                </a:moveTo>
                <a:cubicBezTo>
                  <a:pt x="691959" y="3876226"/>
                  <a:pt x="707619" y="3901644"/>
                  <a:pt x="721764" y="3891966"/>
                </a:cubicBezTo>
                <a:cubicBezTo>
                  <a:pt x="705315" y="3917065"/>
                  <a:pt x="693404" y="3897780"/>
                  <a:pt x="670574" y="3903877"/>
                </a:cubicBezTo>
                <a:cubicBezTo>
                  <a:pt x="673268" y="3891753"/>
                  <a:pt x="676636" y="3885753"/>
                  <a:pt x="680467" y="3883372"/>
                </a:cubicBezTo>
                <a:close/>
                <a:moveTo>
                  <a:pt x="629130" y="3882678"/>
                </a:moveTo>
                <a:cubicBezTo>
                  <a:pt x="635106" y="3886799"/>
                  <a:pt x="649197" y="3906713"/>
                  <a:pt x="654834" y="3890973"/>
                </a:cubicBezTo>
                <a:cubicBezTo>
                  <a:pt x="652990" y="3920893"/>
                  <a:pt x="630444" y="3894518"/>
                  <a:pt x="628175" y="3923020"/>
                </a:cubicBezTo>
                <a:cubicBezTo>
                  <a:pt x="620235" y="3914938"/>
                  <a:pt x="635691" y="3893668"/>
                  <a:pt x="627183" y="3885301"/>
                </a:cubicBezTo>
                <a:lnTo>
                  <a:pt x="626474" y="3885727"/>
                </a:lnTo>
                <a:cubicBezTo>
                  <a:pt x="626048" y="3881685"/>
                  <a:pt x="627139" y="3881304"/>
                  <a:pt x="629130" y="3882678"/>
                </a:cubicBezTo>
                <a:close/>
                <a:moveTo>
                  <a:pt x="486807" y="3872881"/>
                </a:moveTo>
                <a:cubicBezTo>
                  <a:pt x="485321" y="3874613"/>
                  <a:pt x="484248" y="3879133"/>
                  <a:pt x="483823" y="3888137"/>
                </a:cubicBezTo>
                <a:lnTo>
                  <a:pt x="484390" y="3888137"/>
                </a:lnTo>
                <a:cubicBezTo>
                  <a:pt x="494032" y="3873957"/>
                  <a:pt x="504242" y="3918624"/>
                  <a:pt x="505093" y="3886719"/>
                </a:cubicBezTo>
                <a:cubicBezTo>
                  <a:pt x="499456" y="3887570"/>
                  <a:pt x="491267" y="3867683"/>
                  <a:pt x="486807" y="3872881"/>
                </a:cubicBezTo>
                <a:close/>
                <a:moveTo>
                  <a:pt x="1272846" y="3857859"/>
                </a:moveTo>
                <a:lnTo>
                  <a:pt x="1268576" y="3859065"/>
                </a:lnTo>
                <a:lnTo>
                  <a:pt x="1269727" y="3859540"/>
                </a:lnTo>
                <a:lnTo>
                  <a:pt x="1277210" y="3859035"/>
                </a:lnTo>
                <a:close/>
                <a:moveTo>
                  <a:pt x="1298115" y="3854605"/>
                </a:moveTo>
                <a:lnTo>
                  <a:pt x="1297338" y="3856212"/>
                </a:lnTo>
                <a:lnTo>
                  <a:pt x="1301265" y="3855568"/>
                </a:lnTo>
                <a:lnTo>
                  <a:pt x="1301753" y="3855120"/>
                </a:lnTo>
                <a:close/>
                <a:moveTo>
                  <a:pt x="727180" y="3851447"/>
                </a:moveTo>
                <a:lnTo>
                  <a:pt x="789543" y="3856752"/>
                </a:lnTo>
                <a:lnTo>
                  <a:pt x="793320" y="3856339"/>
                </a:lnTo>
                <a:lnTo>
                  <a:pt x="794031" y="3857431"/>
                </a:lnTo>
                <a:lnTo>
                  <a:pt x="858372" y="3869982"/>
                </a:lnTo>
                <a:cubicBezTo>
                  <a:pt x="903589" y="3879809"/>
                  <a:pt x="949405" y="3890424"/>
                  <a:pt x="993168" y="3893242"/>
                </a:cubicBezTo>
                <a:cubicBezTo>
                  <a:pt x="989340" y="3908132"/>
                  <a:pt x="1047194" y="3910400"/>
                  <a:pt x="1003378" y="3915080"/>
                </a:cubicBezTo>
                <a:cubicBezTo>
                  <a:pt x="894617" y="3879630"/>
                  <a:pt x="765721" y="3910684"/>
                  <a:pt x="649586" y="3867151"/>
                </a:cubicBezTo>
                <a:cubicBezTo>
                  <a:pt x="673480" y="3856055"/>
                  <a:pt x="699606" y="3851668"/>
                  <a:pt x="727180" y="3851447"/>
                </a:cubicBezTo>
                <a:close/>
                <a:moveTo>
                  <a:pt x="1245493" y="3832952"/>
                </a:moveTo>
                <a:lnTo>
                  <a:pt x="1245573" y="3842054"/>
                </a:lnTo>
                <a:lnTo>
                  <a:pt x="1241030" y="3846011"/>
                </a:lnTo>
                <a:lnTo>
                  <a:pt x="1251298" y="3851925"/>
                </a:lnTo>
                <a:lnTo>
                  <a:pt x="1263415" y="3856932"/>
                </a:lnTo>
                <a:lnTo>
                  <a:pt x="1265608" y="3853013"/>
                </a:lnTo>
                <a:cubicBezTo>
                  <a:pt x="1268510" y="3851460"/>
                  <a:pt x="1272534" y="3850871"/>
                  <a:pt x="1276912" y="3850614"/>
                </a:cubicBezTo>
                <a:lnTo>
                  <a:pt x="1279924" y="3850292"/>
                </a:lnTo>
                <a:lnTo>
                  <a:pt x="1255959" y="3843090"/>
                </a:lnTo>
                <a:close/>
                <a:moveTo>
                  <a:pt x="1304308" y="3825615"/>
                </a:moveTo>
                <a:lnTo>
                  <a:pt x="1293607" y="3827607"/>
                </a:lnTo>
                <a:cubicBezTo>
                  <a:pt x="1290027" y="3828511"/>
                  <a:pt x="1287333" y="3830071"/>
                  <a:pt x="1287404" y="3833686"/>
                </a:cubicBezTo>
                <a:cubicBezTo>
                  <a:pt x="1291551" y="3834005"/>
                  <a:pt x="1296497" y="3836035"/>
                  <a:pt x="1301854" y="3838508"/>
                </a:cubicBezTo>
                <a:lnTo>
                  <a:pt x="1313991" y="3843872"/>
                </a:lnTo>
                <a:lnTo>
                  <a:pt x="1318744" y="3839503"/>
                </a:lnTo>
                <a:close/>
                <a:moveTo>
                  <a:pt x="1301716" y="3823121"/>
                </a:moveTo>
                <a:lnTo>
                  <a:pt x="1296777" y="3823583"/>
                </a:lnTo>
                <a:lnTo>
                  <a:pt x="1303850" y="3825175"/>
                </a:lnTo>
                <a:close/>
                <a:moveTo>
                  <a:pt x="1233661" y="3821492"/>
                </a:moveTo>
                <a:cubicBezTo>
                  <a:pt x="1219481" y="3824895"/>
                  <a:pt x="1242028" y="3834254"/>
                  <a:pt x="1225295" y="3836948"/>
                </a:cubicBezTo>
                <a:lnTo>
                  <a:pt x="1237121" y="3843759"/>
                </a:lnTo>
                <a:lnTo>
                  <a:pt x="1238144" y="3825834"/>
                </a:lnTo>
                <a:close/>
                <a:moveTo>
                  <a:pt x="1249402" y="3812134"/>
                </a:moveTo>
                <a:lnTo>
                  <a:pt x="1249152" y="3812869"/>
                </a:lnTo>
                <a:lnTo>
                  <a:pt x="1249553" y="3812959"/>
                </a:lnTo>
                <a:close/>
                <a:moveTo>
                  <a:pt x="1270247" y="3798148"/>
                </a:moveTo>
                <a:lnTo>
                  <a:pt x="1264856" y="3804457"/>
                </a:lnTo>
                <a:lnTo>
                  <a:pt x="1258456" y="3814962"/>
                </a:lnTo>
                <a:lnTo>
                  <a:pt x="1279630" y="3819726"/>
                </a:lnTo>
                <a:lnTo>
                  <a:pt x="1282069" y="3810250"/>
                </a:lnTo>
                <a:cubicBezTo>
                  <a:pt x="1283688" y="3807460"/>
                  <a:pt x="1285625" y="3806437"/>
                  <a:pt x="1287849" y="3805772"/>
                </a:cubicBezTo>
                <a:lnTo>
                  <a:pt x="1294424" y="3803737"/>
                </a:lnTo>
                <a:lnTo>
                  <a:pt x="1274320" y="3798428"/>
                </a:lnTo>
                <a:close/>
                <a:moveTo>
                  <a:pt x="688441" y="3797527"/>
                </a:moveTo>
                <a:cubicBezTo>
                  <a:pt x="667029" y="3832694"/>
                  <a:pt x="619951" y="3810713"/>
                  <a:pt x="595136" y="3820215"/>
                </a:cubicBezTo>
                <a:cubicBezTo>
                  <a:pt x="626048" y="3800221"/>
                  <a:pt x="663767" y="3809864"/>
                  <a:pt x="688441" y="3797527"/>
                </a:cubicBezTo>
                <a:close/>
                <a:moveTo>
                  <a:pt x="1216293" y="3794435"/>
                </a:moveTo>
                <a:cubicBezTo>
                  <a:pt x="1205955" y="3795458"/>
                  <a:pt x="1196102" y="3797669"/>
                  <a:pt x="1186867" y="3801356"/>
                </a:cubicBezTo>
                <a:lnTo>
                  <a:pt x="1238995" y="3810919"/>
                </a:lnTo>
                <a:lnTo>
                  <a:pt x="1239086" y="3809334"/>
                </a:lnTo>
                <a:cubicBezTo>
                  <a:pt x="1242117" y="3804123"/>
                  <a:pt x="1246397" y="3800073"/>
                  <a:pt x="1251817" y="3797786"/>
                </a:cubicBezTo>
                <a:lnTo>
                  <a:pt x="1259489" y="3797407"/>
                </a:lnTo>
                <a:close/>
                <a:moveTo>
                  <a:pt x="1009759" y="3786307"/>
                </a:moveTo>
                <a:cubicBezTo>
                  <a:pt x="988773" y="3786750"/>
                  <a:pt x="968070" y="3790154"/>
                  <a:pt x="960980" y="3797669"/>
                </a:cubicBezTo>
                <a:cubicBezTo>
                  <a:pt x="1000400" y="3795400"/>
                  <a:pt x="1017700" y="3813551"/>
                  <a:pt x="1043507" y="3823477"/>
                </a:cubicBezTo>
                <a:cubicBezTo>
                  <a:pt x="1036134" y="3803483"/>
                  <a:pt x="1060807" y="3807595"/>
                  <a:pt x="1060240" y="3792706"/>
                </a:cubicBezTo>
                <a:cubicBezTo>
                  <a:pt x="1052016" y="3788381"/>
                  <a:pt x="1030746" y="3785864"/>
                  <a:pt x="1009759" y="3786307"/>
                </a:cubicBezTo>
                <a:close/>
                <a:moveTo>
                  <a:pt x="729437" y="3761453"/>
                </a:moveTo>
                <a:cubicBezTo>
                  <a:pt x="724492" y="3762042"/>
                  <a:pt x="720096" y="3763425"/>
                  <a:pt x="715949" y="3766190"/>
                </a:cubicBezTo>
                <a:cubicBezTo>
                  <a:pt x="736226" y="3771862"/>
                  <a:pt x="788550" y="3792281"/>
                  <a:pt x="796917" y="3761652"/>
                </a:cubicBezTo>
                <a:cubicBezTo>
                  <a:pt x="764054" y="3765055"/>
                  <a:pt x="744273" y="3759685"/>
                  <a:pt x="729437" y="3761453"/>
                </a:cubicBezTo>
                <a:close/>
                <a:moveTo>
                  <a:pt x="1242201" y="3748392"/>
                </a:moveTo>
                <a:cubicBezTo>
                  <a:pt x="1214696" y="3748278"/>
                  <a:pt x="1180132" y="3761227"/>
                  <a:pt x="1194383" y="3771862"/>
                </a:cubicBezTo>
                <a:cubicBezTo>
                  <a:pt x="1198424" y="3765977"/>
                  <a:pt x="1216929" y="3773528"/>
                  <a:pt x="1237579" y="3779094"/>
                </a:cubicBezTo>
                <a:lnTo>
                  <a:pt x="1262140" y="3782996"/>
                </a:lnTo>
                <a:lnTo>
                  <a:pt x="1264894" y="3781696"/>
                </a:lnTo>
                <a:lnTo>
                  <a:pt x="1276406" y="3781035"/>
                </a:lnTo>
                <a:lnTo>
                  <a:pt x="1280557" y="3779441"/>
                </a:lnTo>
                <a:lnTo>
                  <a:pt x="1282565" y="3774088"/>
                </a:lnTo>
                <a:lnTo>
                  <a:pt x="1272742" y="3773799"/>
                </a:lnTo>
                <a:lnTo>
                  <a:pt x="1270771" y="3779200"/>
                </a:lnTo>
                <a:cubicBezTo>
                  <a:pt x="1269389" y="3781205"/>
                  <a:pt x="1267341" y="3782145"/>
                  <a:pt x="1263867" y="3780798"/>
                </a:cubicBezTo>
                <a:lnTo>
                  <a:pt x="1265221" y="3771997"/>
                </a:lnTo>
                <a:lnTo>
                  <a:pt x="1256757" y="3769664"/>
                </a:lnTo>
                <a:cubicBezTo>
                  <a:pt x="1250146" y="3765906"/>
                  <a:pt x="1251103" y="3760234"/>
                  <a:pt x="1265283" y="3753428"/>
                </a:cubicBezTo>
                <a:cubicBezTo>
                  <a:pt x="1259753" y="3749918"/>
                  <a:pt x="1251369" y="3748429"/>
                  <a:pt x="1242201" y="3748392"/>
                </a:cubicBezTo>
                <a:close/>
                <a:moveTo>
                  <a:pt x="1087944" y="3741020"/>
                </a:moveTo>
                <a:cubicBezTo>
                  <a:pt x="1076831" y="3740347"/>
                  <a:pt x="1064849" y="3744069"/>
                  <a:pt x="1057971" y="3748181"/>
                </a:cubicBezTo>
                <a:cubicBezTo>
                  <a:pt x="1075690" y="3754296"/>
                  <a:pt x="1094057" y="3758340"/>
                  <a:pt x="1112706" y="3760234"/>
                </a:cubicBezTo>
                <a:cubicBezTo>
                  <a:pt x="1109303" y="3746763"/>
                  <a:pt x="1099058" y="3741694"/>
                  <a:pt x="1087944" y="3741020"/>
                </a:cubicBezTo>
                <a:close/>
                <a:moveTo>
                  <a:pt x="250153" y="3723340"/>
                </a:moveTo>
                <a:cubicBezTo>
                  <a:pt x="267010" y="3726477"/>
                  <a:pt x="288173" y="3746444"/>
                  <a:pt x="307422" y="3730598"/>
                </a:cubicBezTo>
                <a:cubicBezTo>
                  <a:pt x="301609" y="3736695"/>
                  <a:pt x="270980" y="3756547"/>
                  <a:pt x="308840" y="3753002"/>
                </a:cubicBezTo>
                <a:cubicBezTo>
                  <a:pt x="311109" y="3777534"/>
                  <a:pt x="259352" y="3729322"/>
                  <a:pt x="234963" y="3727762"/>
                </a:cubicBezTo>
                <a:cubicBezTo>
                  <a:pt x="239394" y="3723118"/>
                  <a:pt x="244534" y="3722294"/>
                  <a:pt x="250153" y="3723340"/>
                </a:cubicBezTo>
                <a:close/>
                <a:moveTo>
                  <a:pt x="6581654" y="3682811"/>
                </a:moveTo>
                <a:cubicBezTo>
                  <a:pt x="6612282" y="3676288"/>
                  <a:pt x="6594699" y="3706492"/>
                  <a:pt x="6598102" y="3720814"/>
                </a:cubicBezTo>
                <a:cubicBezTo>
                  <a:pt x="6590309" y="3715274"/>
                  <a:pt x="6581004" y="3712255"/>
                  <a:pt x="6571444" y="3712164"/>
                </a:cubicBezTo>
                <a:cubicBezTo>
                  <a:pt x="6579040" y="3704384"/>
                  <a:pt x="6582781" y="3693627"/>
                  <a:pt x="6581654" y="3682811"/>
                </a:cubicBezTo>
                <a:close/>
                <a:moveTo>
                  <a:pt x="6247006" y="3653741"/>
                </a:moveTo>
                <a:lnTo>
                  <a:pt x="6242615" y="3666078"/>
                </a:lnTo>
                <a:lnTo>
                  <a:pt x="6242619" y="3666088"/>
                </a:lnTo>
                <a:lnTo>
                  <a:pt x="6247609" y="3676092"/>
                </a:lnTo>
                <a:cubicBezTo>
                  <a:pt x="6249470" y="3679292"/>
                  <a:pt x="6250844" y="3682478"/>
                  <a:pt x="6249678" y="3686025"/>
                </a:cubicBezTo>
                <a:lnTo>
                  <a:pt x="6238458" y="3696337"/>
                </a:lnTo>
                <a:lnTo>
                  <a:pt x="6238010" y="3698354"/>
                </a:lnTo>
                <a:lnTo>
                  <a:pt x="6248832" y="3700012"/>
                </a:lnTo>
                <a:lnTo>
                  <a:pt x="6255016" y="3697500"/>
                </a:lnTo>
                <a:lnTo>
                  <a:pt x="6258918" y="3693731"/>
                </a:lnTo>
                <a:lnTo>
                  <a:pt x="6258550" y="3696065"/>
                </a:lnTo>
                <a:lnTo>
                  <a:pt x="6262640" y="3694403"/>
                </a:lnTo>
                <a:lnTo>
                  <a:pt x="6265843" y="3692835"/>
                </a:lnTo>
                <a:lnTo>
                  <a:pt x="6264189" y="3683829"/>
                </a:lnTo>
                <a:cubicBezTo>
                  <a:pt x="6263912" y="3679032"/>
                  <a:pt x="6263872" y="3673054"/>
                  <a:pt x="6263792" y="3666842"/>
                </a:cubicBezTo>
                <a:lnTo>
                  <a:pt x="6263702" y="3664221"/>
                </a:lnTo>
                <a:lnTo>
                  <a:pt x="6260874" y="3663370"/>
                </a:lnTo>
                <a:lnTo>
                  <a:pt x="6257120" y="3660763"/>
                </a:lnTo>
                <a:lnTo>
                  <a:pt x="6256073" y="3671047"/>
                </a:lnTo>
                <a:cubicBezTo>
                  <a:pt x="6255488" y="3674862"/>
                  <a:pt x="6254700" y="3677955"/>
                  <a:pt x="6253530" y="3679692"/>
                </a:cubicBezTo>
                <a:cubicBezTo>
                  <a:pt x="6251970" y="3686782"/>
                  <a:pt x="6252785" y="3681004"/>
                  <a:pt x="6253920" y="3671645"/>
                </a:cubicBezTo>
                <a:lnTo>
                  <a:pt x="6255238" y="3659457"/>
                </a:lnTo>
                <a:close/>
                <a:moveTo>
                  <a:pt x="554592" y="3644372"/>
                </a:moveTo>
                <a:cubicBezTo>
                  <a:pt x="563134" y="3642371"/>
                  <a:pt x="574646" y="3654947"/>
                  <a:pt x="580814" y="3664093"/>
                </a:cubicBezTo>
                <a:cubicBezTo>
                  <a:pt x="575851" y="3687774"/>
                  <a:pt x="558977" y="3654876"/>
                  <a:pt x="547349" y="3651898"/>
                </a:cubicBezTo>
                <a:cubicBezTo>
                  <a:pt x="549228" y="3647325"/>
                  <a:pt x="551745" y="3645039"/>
                  <a:pt x="554592" y="3644372"/>
                </a:cubicBezTo>
                <a:close/>
                <a:moveTo>
                  <a:pt x="410192" y="3625807"/>
                </a:moveTo>
                <a:cubicBezTo>
                  <a:pt x="443196" y="3624496"/>
                  <a:pt x="473400" y="3629990"/>
                  <a:pt x="483113" y="3644950"/>
                </a:cubicBezTo>
                <a:cubicBezTo>
                  <a:pt x="420437" y="3640838"/>
                  <a:pt x="390517" y="3663952"/>
                  <a:pt x="320468" y="3647503"/>
                </a:cubicBezTo>
                <a:cubicBezTo>
                  <a:pt x="341384" y="3635237"/>
                  <a:pt x="377188" y="3627119"/>
                  <a:pt x="410192" y="3625807"/>
                </a:cubicBezTo>
                <a:close/>
                <a:moveTo>
                  <a:pt x="246431" y="3563150"/>
                </a:moveTo>
                <a:cubicBezTo>
                  <a:pt x="269207" y="3562494"/>
                  <a:pt x="292392" y="3564125"/>
                  <a:pt x="315363" y="3565684"/>
                </a:cubicBezTo>
                <a:cubicBezTo>
                  <a:pt x="302034" y="3594895"/>
                  <a:pt x="203767" y="3609217"/>
                  <a:pt x="179944" y="3574334"/>
                </a:cubicBezTo>
                <a:cubicBezTo>
                  <a:pt x="201285" y="3566748"/>
                  <a:pt x="223654" y="3563805"/>
                  <a:pt x="246431" y="3563150"/>
                </a:cubicBezTo>
                <a:close/>
                <a:moveTo>
                  <a:pt x="6668577" y="3544981"/>
                </a:moveTo>
                <a:cubicBezTo>
                  <a:pt x="6678644" y="3546825"/>
                  <a:pt x="6673256" y="3552639"/>
                  <a:pt x="6668577" y="3552497"/>
                </a:cubicBezTo>
                <a:cubicBezTo>
                  <a:pt x="6663330" y="3602127"/>
                  <a:pt x="6726290" y="3599858"/>
                  <a:pt x="6737350" y="3637577"/>
                </a:cubicBezTo>
                <a:cubicBezTo>
                  <a:pt x="6721043" y="3637577"/>
                  <a:pt x="6718632" y="3627651"/>
                  <a:pt x="6701474" y="3628785"/>
                </a:cubicBezTo>
                <a:cubicBezTo>
                  <a:pt x="6705445" y="3671325"/>
                  <a:pt x="6735648" y="3680259"/>
                  <a:pt x="6715654" y="3726344"/>
                </a:cubicBezTo>
                <a:cubicBezTo>
                  <a:pt x="6701474" y="3722515"/>
                  <a:pt x="6708848" y="3702521"/>
                  <a:pt x="6680204" y="3710037"/>
                </a:cubicBezTo>
                <a:cubicBezTo>
                  <a:pt x="6704027" y="3686498"/>
                  <a:pt x="6690414" y="3643532"/>
                  <a:pt x="6637664" y="3656011"/>
                </a:cubicBezTo>
                <a:cubicBezTo>
                  <a:pt x="6659360" y="3643958"/>
                  <a:pt x="6674958" y="3635733"/>
                  <a:pt x="6638799" y="3626233"/>
                </a:cubicBezTo>
                <a:cubicBezTo>
                  <a:pt x="6640926" y="3607799"/>
                  <a:pt x="6669428" y="3625240"/>
                  <a:pt x="6674958" y="3627651"/>
                </a:cubicBezTo>
                <a:lnTo>
                  <a:pt x="6676234" y="3597873"/>
                </a:lnTo>
                <a:cubicBezTo>
                  <a:pt x="6670562" y="3582842"/>
                  <a:pt x="6652837" y="3577028"/>
                  <a:pt x="6631850" y="3573767"/>
                </a:cubicBezTo>
                <a:cubicBezTo>
                  <a:pt x="6639934" y="3559870"/>
                  <a:pt x="6664606" y="3561714"/>
                  <a:pt x="6668577" y="3544981"/>
                </a:cubicBezTo>
                <a:close/>
                <a:moveTo>
                  <a:pt x="6361580" y="3518890"/>
                </a:moveTo>
                <a:cubicBezTo>
                  <a:pt x="6344564" y="3516480"/>
                  <a:pt x="6341444" y="3526406"/>
                  <a:pt x="6325279" y="3524846"/>
                </a:cubicBezTo>
                <a:cubicBezTo>
                  <a:pt x="6230840" y="3533212"/>
                  <a:pt x="6391074" y="3527540"/>
                  <a:pt x="6351512" y="3548243"/>
                </a:cubicBezTo>
                <a:cubicBezTo>
                  <a:pt x="6351512" y="3544131"/>
                  <a:pt x="6344564" y="3539593"/>
                  <a:pt x="6342436" y="3548243"/>
                </a:cubicBezTo>
                <a:cubicBezTo>
                  <a:pt x="6347329" y="3551540"/>
                  <a:pt x="6373119" y="3559383"/>
                  <a:pt x="6387563" y="3556159"/>
                </a:cubicBezTo>
                <a:lnTo>
                  <a:pt x="6395961" y="3549514"/>
                </a:lnTo>
                <a:lnTo>
                  <a:pt x="6396604" y="3550086"/>
                </a:lnTo>
                <a:lnTo>
                  <a:pt x="6397030" y="3548668"/>
                </a:lnTo>
                <a:lnTo>
                  <a:pt x="6395961" y="3549514"/>
                </a:lnTo>
                <a:close/>
                <a:moveTo>
                  <a:pt x="6598102" y="3496769"/>
                </a:moveTo>
                <a:cubicBezTo>
                  <a:pt x="6629724" y="3500031"/>
                  <a:pt x="6574280" y="3523570"/>
                  <a:pt x="6605902" y="3526973"/>
                </a:cubicBezTo>
                <a:cubicBezTo>
                  <a:pt x="6601222" y="3547392"/>
                  <a:pt x="6577541" y="3526973"/>
                  <a:pt x="6588460" y="3511375"/>
                </a:cubicBezTo>
                <a:cubicBezTo>
                  <a:pt x="6532590" y="3506128"/>
                  <a:pt x="6589310" y="3507546"/>
                  <a:pt x="6598102" y="3496769"/>
                </a:cubicBezTo>
                <a:close/>
                <a:moveTo>
                  <a:pt x="6462542" y="3491523"/>
                </a:moveTo>
                <a:lnTo>
                  <a:pt x="6462116" y="3493366"/>
                </a:lnTo>
                <a:cubicBezTo>
                  <a:pt x="6459847" y="3502300"/>
                  <a:pt x="6451906" y="3497478"/>
                  <a:pt x="6443966" y="3493366"/>
                </a:cubicBezTo>
                <a:cubicBezTo>
                  <a:pt x="6441554" y="3514211"/>
                  <a:pt x="6413762" y="3512509"/>
                  <a:pt x="6406529" y="3529100"/>
                </a:cubicBezTo>
                <a:cubicBezTo>
                  <a:pt x="6416122" y="3529269"/>
                  <a:pt x="6425449" y="3532280"/>
                  <a:pt x="6433330" y="3537750"/>
                </a:cubicBezTo>
                <a:cubicBezTo>
                  <a:pt x="6416598" y="3501307"/>
                  <a:pt x="6487924" y="3507121"/>
                  <a:pt x="6462542" y="3491523"/>
                </a:cubicBezTo>
                <a:close/>
                <a:moveTo>
                  <a:pt x="6429601" y="3462502"/>
                </a:moveTo>
                <a:cubicBezTo>
                  <a:pt x="6426099" y="3462604"/>
                  <a:pt x="6422412" y="3463978"/>
                  <a:pt x="6418300" y="3467275"/>
                </a:cubicBezTo>
                <a:lnTo>
                  <a:pt x="6417874" y="3469118"/>
                </a:lnTo>
                <a:cubicBezTo>
                  <a:pt x="6402986" y="3491097"/>
                  <a:pt x="6463818" y="3490530"/>
                  <a:pt x="6462683" y="3478335"/>
                </a:cubicBezTo>
                <a:cubicBezTo>
                  <a:pt x="6448964" y="3473337"/>
                  <a:pt x="6440110" y="3462197"/>
                  <a:pt x="6429601" y="3462502"/>
                </a:cubicBezTo>
                <a:close/>
                <a:moveTo>
                  <a:pt x="208446" y="3452811"/>
                </a:moveTo>
                <a:cubicBezTo>
                  <a:pt x="180086" y="3475357"/>
                  <a:pt x="117268" y="3472238"/>
                  <a:pt x="102805" y="3504427"/>
                </a:cubicBezTo>
                <a:cubicBezTo>
                  <a:pt x="93730" y="3471671"/>
                  <a:pt x="160234" y="3454229"/>
                  <a:pt x="208446" y="3452811"/>
                </a:cubicBezTo>
                <a:close/>
                <a:moveTo>
                  <a:pt x="6619230" y="3422891"/>
                </a:moveTo>
                <a:cubicBezTo>
                  <a:pt x="6656808" y="3425018"/>
                  <a:pt x="6614126" y="3469969"/>
                  <a:pt x="6616536" y="3490105"/>
                </a:cubicBezTo>
                <a:cubicBezTo>
                  <a:pt x="6593706" y="3476350"/>
                  <a:pt x="6630716" y="3451960"/>
                  <a:pt x="6619230" y="3422891"/>
                </a:cubicBezTo>
                <a:close/>
                <a:moveTo>
                  <a:pt x="6302132" y="3410865"/>
                </a:moveTo>
                <a:cubicBezTo>
                  <a:pt x="6297831" y="3410776"/>
                  <a:pt x="6294366" y="3413001"/>
                  <a:pt x="6292664" y="3419772"/>
                </a:cubicBezTo>
                <a:cubicBezTo>
                  <a:pt x="6295642" y="3420321"/>
                  <a:pt x="6298278" y="3422040"/>
                  <a:pt x="6299982" y="3424543"/>
                </a:cubicBezTo>
                <a:cubicBezTo>
                  <a:pt x="6301688" y="3427047"/>
                  <a:pt x="6302320" y="3430128"/>
                  <a:pt x="6301740" y="3433101"/>
                </a:cubicBezTo>
                <a:lnTo>
                  <a:pt x="6301314" y="3434944"/>
                </a:lnTo>
                <a:cubicBezTo>
                  <a:pt x="6315494" y="3432959"/>
                  <a:pt x="6366968" y="3427854"/>
                  <a:pt x="6338324" y="3413816"/>
                </a:cubicBezTo>
                <a:cubicBezTo>
                  <a:pt x="6335453" y="3432215"/>
                  <a:pt x="6315034" y="3411131"/>
                  <a:pt x="6302132" y="3410865"/>
                </a:cubicBezTo>
                <a:close/>
                <a:moveTo>
                  <a:pt x="285160" y="3372694"/>
                </a:moveTo>
                <a:lnTo>
                  <a:pt x="285160" y="3373261"/>
                </a:lnTo>
                <a:lnTo>
                  <a:pt x="284448" y="3373067"/>
                </a:lnTo>
                <a:close/>
                <a:moveTo>
                  <a:pt x="227292" y="3361337"/>
                </a:moveTo>
                <a:cubicBezTo>
                  <a:pt x="233403" y="3360508"/>
                  <a:pt x="240369" y="3361368"/>
                  <a:pt x="247441" y="3362945"/>
                </a:cubicBezTo>
                <a:lnTo>
                  <a:pt x="284448" y="3373067"/>
                </a:lnTo>
                <a:lnTo>
                  <a:pt x="272057" y="3379549"/>
                </a:lnTo>
                <a:cubicBezTo>
                  <a:pt x="256676" y="3379509"/>
                  <a:pt x="235034" y="3363158"/>
                  <a:pt x="212275" y="3369858"/>
                </a:cubicBezTo>
                <a:cubicBezTo>
                  <a:pt x="215926" y="3364682"/>
                  <a:pt x="221182" y="3362166"/>
                  <a:pt x="227292" y="3361337"/>
                </a:cubicBezTo>
                <a:close/>
                <a:moveTo>
                  <a:pt x="6340593" y="3359790"/>
                </a:moveTo>
                <a:lnTo>
                  <a:pt x="6338743" y="3361856"/>
                </a:lnTo>
                <a:lnTo>
                  <a:pt x="6325022" y="3364002"/>
                </a:lnTo>
                <a:cubicBezTo>
                  <a:pt x="6314785" y="3365604"/>
                  <a:pt x="6315636" y="3364753"/>
                  <a:pt x="6294790" y="3360074"/>
                </a:cubicBezTo>
                <a:cubicBezTo>
                  <a:pt x="6295784" y="3381202"/>
                  <a:pt x="6258632" y="3377657"/>
                  <a:pt x="6293798" y="3389994"/>
                </a:cubicBezTo>
                <a:cubicBezTo>
                  <a:pt x="6292523" y="3357982"/>
                  <a:pt x="6315016" y="3374945"/>
                  <a:pt x="6329692" y="3371967"/>
                </a:cubicBezTo>
                <a:lnTo>
                  <a:pt x="6338743" y="3361856"/>
                </a:lnTo>
                <a:lnTo>
                  <a:pt x="6340168" y="3361634"/>
                </a:lnTo>
                <a:close/>
                <a:moveTo>
                  <a:pt x="61541" y="3289741"/>
                </a:moveTo>
                <a:cubicBezTo>
                  <a:pt x="44100" y="3303921"/>
                  <a:pt x="29636" y="3318810"/>
                  <a:pt x="0" y="3323490"/>
                </a:cubicBezTo>
                <a:cubicBezTo>
                  <a:pt x="14173" y="3303309"/>
                  <a:pt x="36905" y="3290843"/>
                  <a:pt x="61541" y="3289741"/>
                </a:cubicBezTo>
                <a:close/>
                <a:moveTo>
                  <a:pt x="241911" y="3263792"/>
                </a:moveTo>
                <a:cubicBezTo>
                  <a:pt x="227731" y="3266911"/>
                  <a:pt x="195968" y="3312146"/>
                  <a:pt x="197527" y="3281658"/>
                </a:cubicBezTo>
                <a:cubicBezTo>
                  <a:pt x="185333" y="3284778"/>
                  <a:pt x="191146" y="3300660"/>
                  <a:pt x="190296" y="3312004"/>
                </a:cubicBezTo>
                <a:cubicBezTo>
                  <a:pt x="179661" y="3312004"/>
                  <a:pt x="174272" y="3314556"/>
                  <a:pt x="172712" y="3320512"/>
                </a:cubicBezTo>
                <a:cubicBezTo>
                  <a:pt x="152435" y="3291868"/>
                  <a:pt x="179944" y="3259679"/>
                  <a:pt x="241911" y="3263792"/>
                </a:cubicBezTo>
                <a:close/>
                <a:moveTo>
                  <a:pt x="6476544" y="3240235"/>
                </a:moveTo>
                <a:cubicBezTo>
                  <a:pt x="6469560" y="3240501"/>
                  <a:pt x="6463959" y="3242025"/>
                  <a:pt x="6462400" y="3247059"/>
                </a:cubicBezTo>
                <a:cubicBezTo>
                  <a:pt x="6480905" y="3246315"/>
                  <a:pt x="6482500" y="3259289"/>
                  <a:pt x="6492968" y="3265764"/>
                </a:cubicBezTo>
                <a:lnTo>
                  <a:pt x="6506435" y="3269095"/>
                </a:lnTo>
                <a:lnTo>
                  <a:pt x="6506925" y="3271165"/>
                </a:lnTo>
                <a:lnTo>
                  <a:pt x="6507350" y="3269322"/>
                </a:lnTo>
                <a:lnTo>
                  <a:pt x="6506435" y="3269095"/>
                </a:lnTo>
                <a:lnTo>
                  <a:pt x="6503273" y="3255744"/>
                </a:lnTo>
                <a:cubicBezTo>
                  <a:pt x="6500756" y="3251632"/>
                  <a:pt x="6498133" y="3247626"/>
                  <a:pt x="6498984" y="3240962"/>
                </a:cubicBezTo>
                <a:cubicBezTo>
                  <a:pt x="6491894" y="3240962"/>
                  <a:pt x="6483528" y="3239969"/>
                  <a:pt x="6476544" y="3240235"/>
                </a:cubicBezTo>
                <a:close/>
                <a:moveTo>
                  <a:pt x="6556555" y="3143262"/>
                </a:moveTo>
                <a:lnTo>
                  <a:pt x="6556718" y="3143525"/>
                </a:lnTo>
                <a:lnTo>
                  <a:pt x="6555391" y="3143570"/>
                </a:lnTo>
                <a:close/>
                <a:moveTo>
                  <a:pt x="6572407" y="3142993"/>
                </a:moveTo>
                <a:cubicBezTo>
                  <a:pt x="6587405" y="3142463"/>
                  <a:pt x="6601328" y="3142588"/>
                  <a:pt x="6611006" y="3145389"/>
                </a:cubicBezTo>
                <a:cubicBezTo>
                  <a:pt x="6605901" y="3166659"/>
                  <a:pt x="6579579" y="3168147"/>
                  <a:pt x="6565422" y="3157572"/>
                </a:cubicBezTo>
                <a:lnTo>
                  <a:pt x="6556718" y="3143525"/>
                </a:lnTo>
                <a:close/>
                <a:moveTo>
                  <a:pt x="6500207" y="3062159"/>
                </a:moveTo>
                <a:cubicBezTo>
                  <a:pt x="6528230" y="3056489"/>
                  <a:pt x="6568218" y="3069384"/>
                  <a:pt x="6559391" y="3099587"/>
                </a:cubicBezTo>
                <a:cubicBezTo>
                  <a:pt x="6534576" y="3073638"/>
                  <a:pt x="6532874" y="3069951"/>
                  <a:pt x="6478423" y="3074063"/>
                </a:cubicBezTo>
                <a:cubicBezTo>
                  <a:pt x="6482854" y="3068001"/>
                  <a:pt x="6490866" y="3064048"/>
                  <a:pt x="6500207" y="3062159"/>
                </a:cubicBezTo>
                <a:close/>
                <a:moveTo>
                  <a:pt x="326140" y="3004297"/>
                </a:moveTo>
                <a:cubicBezTo>
                  <a:pt x="324864" y="3010820"/>
                  <a:pt x="330110" y="3011246"/>
                  <a:pt x="335641" y="3011246"/>
                </a:cubicBezTo>
                <a:cubicBezTo>
                  <a:pt x="320752" y="3035352"/>
                  <a:pt x="308131" y="3017059"/>
                  <a:pt x="272398" y="3022731"/>
                </a:cubicBezTo>
                <a:cubicBezTo>
                  <a:pt x="274241" y="3014507"/>
                  <a:pt x="290265" y="3016634"/>
                  <a:pt x="289697" y="3006566"/>
                </a:cubicBezTo>
                <a:cubicBezTo>
                  <a:pt x="328267" y="3025284"/>
                  <a:pt x="295228" y="3012238"/>
                  <a:pt x="326140" y="3004297"/>
                </a:cubicBezTo>
                <a:close/>
                <a:moveTo>
                  <a:pt x="390198" y="3002862"/>
                </a:moveTo>
                <a:cubicBezTo>
                  <a:pt x="409448" y="3004156"/>
                  <a:pt x="430434" y="3009544"/>
                  <a:pt x="445536" y="3012096"/>
                </a:cubicBezTo>
                <a:cubicBezTo>
                  <a:pt x="421146" y="3036344"/>
                  <a:pt x="382151" y="3007984"/>
                  <a:pt x="345283" y="3018194"/>
                </a:cubicBezTo>
                <a:cubicBezTo>
                  <a:pt x="353437" y="3004368"/>
                  <a:pt x="370949" y="3001568"/>
                  <a:pt x="390198" y="3002862"/>
                </a:cubicBezTo>
                <a:close/>
                <a:moveTo>
                  <a:pt x="6600230" y="2989267"/>
                </a:moveTo>
                <a:cubicBezTo>
                  <a:pt x="6608222" y="2994710"/>
                  <a:pt x="6617644" y="2997670"/>
                  <a:pt x="6627313" y="2997775"/>
                </a:cubicBezTo>
                <a:cubicBezTo>
                  <a:pt x="6621140" y="3003450"/>
                  <a:pt x="6617511" y="3011372"/>
                  <a:pt x="6617246" y="3019754"/>
                </a:cubicBezTo>
                <a:cubicBezTo>
                  <a:pt x="6619657" y="3030105"/>
                  <a:pt x="6639792" y="3026985"/>
                  <a:pt x="6653404" y="3028687"/>
                </a:cubicBezTo>
                <a:cubicBezTo>
                  <a:pt x="6643904" y="3012805"/>
                  <a:pt x="6644188" y="3012522"/>
                  <a:pt x="6662763" y="3021597"/>
                </a:cubicBezTo>
                <a:cubicBezTo>
                  <a:pt x="6666592" y="3036344"/>
                  <a:pt x="6620082" y="3044001"/>
                  <a:pt x="6616962" y="3027269"/>
                </a:cubicBezTo>
                <a:cubicBezTo>
                  <a:pt x="6601648" y="3034217"/>
                  <a:pt x="6605760" y="3058465"/>
                  <a:pt x="6596968" y="3071227"/>
                </a:cubicBezTo>
                <a:cubicBezTo>
                  <a:pt x="6573712" y="3035210"/>
                  <a:pt x="6614551" y="3020179"/>
                  <a:pt x="6600230" y="2989267"/>
                </a:cubicBezTo>
                <a:close/>
                <a:moveTo>
                  <a:pt x="6372498" y="2953675"/>
                </a:moveTo>
                <a:cubicBezTo>
                  <a:pt x="6389798" y="2983311"/>
                  <a:pt x="6286284" y="2949421"/>
                  <a:pt x="6318047" y="2970833"/>
                </a:cubicBezTo>
                <a:lnTo>
                  <a:pt x="6317622" y="2972676"/>
                </a:lnTo>
                <a:cubicBezTo>
                  <a:pt x="6386820" y="2984162"/>
                  <a:pt x="6386536" y="3002454"/>
                  <a:pt x="6445242" y="2977497"/>
                </a:cubicBezTo>
                <a:lnTo>
                  <a:pt x="6445242" y="2963317"/>
                </a:lnTo>
                <a:cubicBezTo>
                  <a:pt x="6434464" y="2961757"/>
                  <a:pt x="6424964" y="2949137"/>
                  <a:pt x="6417874" y="2962183"/>
                </a:cubicBezTo>
                <a:cubicBezTo>
                  <a:pt x="6429786" y="2971683"/>
                  <a:pt x="6397738" y="2962183"/>
                  <a:pt x="6380864" y="2976363"/>
                </a:cubicBezTo>
                <a:cubicBezTo>
                  <a:pt x="6386678" y="2969556"/>
                  <a:pt x="6402986" y="2949704"/>
                  <a:pt x="6372498" y="2953675"/>
                </a:cubicBezTo>
                <a:close/>
                <a:moveTo>
                  <a:pt x="585912" y="2915564"/>
                </a:moveTo>
                <a:cubicBezTo>
                  <a:pt x="579316" y="2916107"/>
                  <a:pt x="573404" y="2918438"/>
                  <a:pt x="568335" y="2924039"/>
                </a:cubicBezTo>
                <a:cubicBezTo>
                  <a:pt x="576311" y="2941161"/>
                  <a:pt x="628396" y="2932919"/>
                  <a:pt x="650351" y="2924796"/>
                </a:cubicBezTo>
                <a:lnTo>
                  <a:pt x="657606" y="2919143"/>
                </a:lnTo>
                <a:lnTo>
                  <a:pt x="659512" y="2918934"/>
                </a:lnTo>
                <a:lnTo>
                  <a:pt x="659512" y="2917658"/>
                </a:lnTo>
                <a:lnTo>
                  <a:pt x="657606" y="2919143"/>
                </a:lnTo>
                <a:lnTo>
                  <a:pt x="632444" y="2921905"/>
                </a:lnTo>
                <a:cubicBezTo>
                  <a:pt x="615034" y="2920544"/>
                  <a:pt x="599103" y="2914478"/>
                  <a:pt x="585912" y="2915564"/>
                </a:cubicBezTo>
                <a:close/>
                <a:moveTo>
                  <a:pt x="1567492" y="2900182"/>
                </a:moveTo>
                <a:lnTo>
                  <a:pt x="1558083" y="2900198"/>
                </a:lnTo>
                <a:cubicBezTo>
                  <a:pt x="1537433" y="2900854"/>
                  <a:pt x="1532505" y="2902627"/>
                  <a:pt x="1573273" y="2904896"/>
                </a:cubicBezTo>
                <a:lnTo>
                  <a:pt x="1584091" y="2906015"/>
                </a:lnTo>
                <a:close/>
                <a:moveTo>
                  <a:pt x="484583" y="2897114"/>
                </a:moveTo>
                <a:cubicBezTo>
                  <a:pt x="462834" y="2894650"/>
                  <a:pt x="440997" y="2898089"/>
                  <a:pt x="429369" y="2914254"/>
                </a:cubicBezTo>
                <a:cubicBezTo>
                  <a:pt x="462693" y="2922195"/>
                  <a:pt x="473186" y="2919359"/>
                  <a:pt x="474462" y="2904187"/>
                </a:cubicBezTo>
                <a:cubicBezTo>
                  <a:pt x="480560" y="2921061"/>
                  <a:pt x="526504" y="2936801"/>
                  <a:pt x="540542" y="2916949"/>
                </a:cubicBezTo>
                <a:lnTo>
                  <a:pt x="539265" y="2915389"/>
                </a:lnTo>
                <a:cubicBezTo>
                  <a:pt x="527992" y="2907944"/>
                  <a:pt x="506332" y="2899578"/>
                  <a:pt x="484583" y="2897114"/>
                </a:cubicBezTo>
                <a:close/>
                <a:moveTo>
                  <a:pt x="1164767" y="2889925"/>
                </a:moveTo>
                <a:lnTo>
                  <a:pt x="1161343" y="2891425"/>
                </a:lnTo>
                <a:lnTo>
                  <a:pt x="1161343" y="2892701"/>
                </a:lnTo>
                <a:lnTo>
                  <a:pt x="1176457" y="2892743"/>
                </a:lnTo>
                <a:close/>
                <a:moveTo>
                  <a:pt x="2879156" y="2876381"/>
                </a:moveTo>
                <a:lnTo>
                  <a:pt x="2878684" y="2876819"/>
                </a:lnTo>
                <a:lnTo>
                  <a:pt x="2879006" y="2876799"/>
                </a:lnTo>
                <a:close/>
                <a:moveTo>
                  <a:pt x="2554277" y="2876275"/>
                </a:moveTo>
                <a:lnTo>
                  <a:pt x="2553768" y="2877138"/>
                </a:lnTo>
                <a:lnTo>
                  <a:pt x="2556121" y="2877379"/>
                </a:lnTo>
                <a:close/>
                <a:moveTo>
                  <a:pt x="1836165" y="2871933"/>
                </a:moveTo>
                <a:lnTo>
                  <a:pt x="1823965" y="2874609"/>
                </a:lnTo>
                <a:lnTo>
                  <a:pt x="1831155" y="2886498"/>
                </a:lnTo>
                <a:lnTo>
                  <a:pt x="1837903" y="2891205"/>
                </a:lnTo>
                <a:lnTo>
                  <a:pt x="1837186" y="2872318"/>
                </a:lnTo>
                <a:close/>
                <a:moveTo>
                  <a:pt x="939850" y="2871147"/>
                </a:moveTo>
                <a:cubicBezTo>
                  <a:pt x="870935" y="2880506"/>
                  <a:pt x="820312" y="2859236"/>
                  <a:pt x="775929" y="2887029"/>
                </a:cubicBezTo>
                <a:cubicBezTo>
                  <a:pt x="834635" y="2896529"/>
                  <a:pt x="887669" y="2898515"/>
                  <a:pt x="941128" y="2880080"/>
                </a:cubicBezTo>
                <a:lnTo>
                  <a:pt x="939850" y="2878521"/>
                </a:lnTo>
                <a:cubicBezTo>
                  <a:pt x="958993" y="2895253"/>
                  <a:pt x="958001" y="2876961"/>
                  <a:pt x="939850" y="2871147"/>
                </a:cubicBezTo>
                <a:close/>
                <a:moveTo>
                  <a:pt x="317916" y="2870296"/>
                </a:moveTo>
                <a:cubicBezTo>
                  <a:pt x="320043" y="2876677"/>
                  <a:pt x="314796" y="2877670"/>
                  <a:pt x="309266" y="2878379"/>
                </a:cubicBezTo>
                <a:cubicBezTo>
                  <a:pt x="309975" y="2885611"/>
                  <a:pt x="320752" y="2883484"/>
                  <a:pt x="327983" y="2884760"/>
                </a:cubicBezTo>
                <a:cubicBezTo>
                  <a:pt x="317632" y="2912127"/>
                  <a:pt x="298205" y="2888872"/>
                  <a:pt x="274099" y="2903052"/>
                </a:cubicBezTo>
                <a:cubicBezTo>
                  <a:pt x="285160" y="2889581"/>
                  <a:pt x="291115" y="2872565"/>
                  <a:pt x="317916" y="2870296"/>
                </a:cubicBezTo>
                <a:close/>
                <a:moveTo>
                  <a:pt x="2593482" y="2869705"/>
                </a:moveTo>
                <a:lnTo>
                  <a:pt x="2589506" y="2869954"/>
                </a:lnTo>
                <a:lnTo>
                  <a:pt x="2597939" y="2875703"/>
                </a:lnTo>
                <a:lnTo>
                  <a:pt x="2598590" y="2876178"/>
                </a:lnTo>
                <a:lnTo>
                  <a:pt x="2616454" y="2873117"/>
                </a:lnTo>
                <a:lnTo>
                  <a:pt x="2614967" y="2870113"/>
                </a:lnTo>
                <a:close/>
                <a:moveTo>
                  <a:pt x="2056377" y="2863465"/>
                </a:moveTo>
                <a:cubicBezTo>
                  <a:pt x="2038776" y="2861201"/>
                  <a:pt x="2014475" y="2864157"/>
                  <a:pt x="2006942" y="2869372"/>
                </a:cubicBezTo>
                <a:lnTo>
                  <a:pt x="2007752" y="2871132"/>
                </a:lnTo>
                <a:lnTo>
                  <a:pt x="2011892" y="2870525"/>
                </a:lnTo>
                <a:cubicBezTo>
                  <a:pt x="2028995" y="2869685"/>
                  <a:pt x="2045170" y="2870514"/>
                  <a:pt x="2059595" y="2868788"/>
                </a:cubicBezTo>
                <a:lnTo>
                  <a:pt x="2065580" y="2867299"/>
                </a:lnTo>
                <a:close/>
                <a:moveTo>
                  <a:pt x="3089771" y="2862382"/>
                </a:moveTo>
                <a:lnTo>
                  <a:pt x="3084977" y="2865132"/>
                </a:lnTo>
                <a:lnTo>
                  <a:pt x="3091243" y="2865618"/>
                </a:lnTo>
                <a:close/>
                <a:moveTo>
                  <a:pt x="6639468" y="2859112"/>
                </a:moveTo>
                <a:cubicBezTo>
                  <a:pt x="6668488" y="2861292"/>
                  <a:pt x="6704807" y="2878946"/>
                  <a:pt x="6722461" y="2889581"/>
                </a:cubicBezTo>
                <a:cubicBezTo>
                  <a:pt x="6695519" y="2902769"/>
                  <a:pt x="6645889" y="2870722"/>
                  <a:pt x="6614410" y="2862923"/>
                </a:cubicBezTo>
                <a:lnTo>
                  <a:pt x="6613842" y="2862923"/>
                </a:lnTo>
                <a:cubicBezTo>
                  <a:pt x="6620932" y="2859378"/>
                  <a:pt x="6629794" y="2858385"/>
                  <a:pt x="6639468" y="2859112"/>
                </a:cubicBezTo>
                <a:close/>
                <a:moveTo>
                  <a:pt x="1824685" y="2857110"/>
                </a:moveTo>
                <a:lnTo>
                  <a:pt x="1823664" y="2861658"/>
                </a:lnTo>
                <a:lnTo>
                  <a:pt x="1827122" y="2861003"/>
                </a:lnTo>
                <a:close/>
                <a:moveTo>
                  <a:pt x="3083187" y="2852149"/>
                </a:moveTo>
                <a:lnTo>
                  <a:pt x="3054071" y="2862737"/>
                </a:lnTo>
                <a:lnTo>
                  <a:pt x="3084022" y="2865058"/>
                </a:lnTo>
                <a:lnTo>
                  <a:pt x="3070114" y="2857960"/>
                </a:lnTo>
                <a:cubicBezTo>
                  <a:pt x="3073659" y="2857109"/>
                  <a:pt x="3078126" y="2857109"/>
                  <a:pt x="3081742" y="2856364"/>
                </a:cubicBezTo>
                <a:lnTo>
                  <a:pt x="3085461" y="2852907"/>
                </a:lnTo>
                <a:lnTo>
                  <a:pt x="3085253" y="2852448"/>
                </a:lnTo>
                <a:close/>
                <a:moveTo>
                  <a:pt x="2096799" y="2851722"/>
                </a:moveTo>
                <a:lnTo>
                  <a:pt x="2087223" y="2852963"/>
                </a:lnTo>
                <a:lnTo>
                  <a:pt x="2087227" y="2854113"/>
                </a:lnTo>
                <a:lnTo>
                  <a:pt x="2087417" y="2858371"/>
                </a:lnTo>
                <a:close/>
                <a:moveTo>
                  <a:pt x="2010084" y="2849981"/>
                </a:moveTo>
                <a:lnTo>
                  <a:pt x="2010159" y="2850161"/>
                </a:lnTo>
                <a:lnTo>
                  <a:pt x="2010159" y="2849992"/>
                </a:lnTo>
                <a:close/>
                <a:moveTo>
                  <a:pt x="1992604" y="2847387"/>
                </a:moveTo>
                <a:lnTo>
                  <a:pt x="1994373" y="2847581"/>
                </a:lnTo>
                <a:lnTo>
                  <a:pt x="1993150" y="2847394"/>
                </a:lnTo>
                <a:close/>
                <a:moveTo>
                  <a:pt x="2915411" y="2845766"/>
                </a:moveTo>
                <a:lnTo>
                  <a:pt x="2898433" y="2854336"/>
                </a:lnTo>
                <a:lnTo>
                  <a:pt x="2913022" y="2856839"/>
                </a:lnTo>
                <a:cubicBezTo>
                  <a:pt x="2913899" y="2859471"/>
                  <a:pt x="2898062" y="2863503"/>
                  <a:pt x="2887595" y="2868546"/>
                </a:cubicBezTo>
                <a:lnTo>
                  <a:pt x="2885623" y="2870377"/>
                </a:lnTo>
                <a:lnTo>
                  <a:pt x="2898076" y="2868028"/>
                </a:lnTo>
                <a:cubicBezTo>
                  <a:pt x="2910519" y="2866859"/>
                  <a:pt x="2922147" y="2864909"/>
                  <a:pt x="2915411" y="2845766"/>
                </a:cubicBezTo>
                <a:close/>
                <a:moveTo>
                  <a:pt x="2250115" y="2832885"/>
                </a:moveTo>
                <a:lnTo>
                  <a:pt x="2233318" y="2837453"/>
                </a:lnTo>
                <a:cubicBezTo>
                  <a:pt x="2228851" y="2839163"/>
                  <a:pt x="2229002" y="2840249"/>
                  <a:pt x="2236295" y="2840428"/>
                </a:cubicBezTo>
                <a:lnTo>
                  <a:pt x="2240122" y="2840326"/>
                </a:lnTo>
                <a:lnTo>
                  <a:pt x="2243743" y="2838858"/>
                </a:lnTo>
                <a:close/>
                <a:moveTo>
                  <a:pt x="2701276" y="2830157"/>
                </a:moveTo>
                <a:lnTo>
                  <a:pt x="2695052" y="2836122"/>
                </a:lnTo>
                <a:lnTo>
                  <a:pt x="2724817" y="2839134"/>
                </a:lnTo>
                <a:lnTo>
                  <a:pt x="2713500" y="2832318"/>
                </a:lnTo>
                <a:close/>
                <a:moveTo>
                  <a:pt x="2301486" y="2829907"/>
                </a:moveTo>
                <a:cubicBezTo>
                  <a:pt x="2292309" y="2829746"/>
                  <a:pt x="2280110" y="2830380"/>
                  <a:pt x="2264264" y="2832152"/>
                </a:cubicBezTo>
                <a:lnTo>
                  <a:pt x="2270235" y="2838788"/>
                </a:lnTo>
                <a:lnTo>
                  <a:pt x="2282132" y="2837967"/>
                </a:lnTo>
                <a:lnTo>
                  <a:pt x="2285223" y="2847338"/>
                </a:lnTo>
                <a:lnTo>
                  <a:pt x="2290585" y="2848942"/>
                </a:lnTo>
                <a:cubicBezTo>
                  <a:pt x="2306857" y="2850411"/>
                  <a:pt x="2324046" y="2843555"/>
                  <a:pt x="2325282" y="2837661"/>
                </a:cubicBezTo>
                <a:lnTo>
                  <a:pt x="2324136" y="2836387"/>
                </a:lnTo>
                <a:lnTo>
                  <a:pt x="2318666" y="2837207"/>
                </a:lnTo>
                <a:cubicBezTo>
                  <a:pt x="2314440" y="2836704"/>
                  <a:pt x="2312309" y="2834962"/>
                  <a:pt x="2310758" y="2832844"/>
                </a:cubicBezTo>
                <a:lnTo>
                  <a:pt x="2309504" y="2830967"/>
                </a:lnTo>
                <a:close/>
                <a:moveTo>
                  <a:pt x="2855158" y="2821908"/>
                </a:moveTo>
                <a:lnTo>
                  <a:pt x="2840512" y="2826417"/>
                </a:lnTo>
                <a:cubicBezTo>
                  <a:pt x="2824555" y="2827706"/>
                  <a:pt x="2808129" y="2824059"/>
                  <a:pt x="2793625" y="2827724"/>
                </a:cubicBezTo>
                <a:lnTo>
                  <a:pt x="2777461" y="2837829"/>
                </a:lnTo>
                <a:lnTo>
                  <a:pt x="2784316" y="2837221"/>
                </a:lnTo>
                <a:cubicBezTo>
                  <a:pt x="2811258" y="2833464"/>
                  <a:pt x="2837349" y="2828678"/>
                  <a:pt x="2868474" y="2832152"/>
                </a:cubicBezTo>
                <a:close/>
                <a:moveTo>
                  <a:pt x="2937780" y="2817072"/>
                </a:moveTo>
                <a:lnTo>
                  <a:pt x="2926747" y="2818967"/>
                </a:lnTo>
                <a:lnTo>
                  <a:pt x="2926783" y="2819129"/>
                </a:lnTo>
                <a:cubicBezTo>
                  <a:pt x="2918724" y="2827936"/>
                  <a:pt x="2890793" y="2824585"/>
                  <a:pt x="2907555" y="2832270"/>
                </a:cubicBezTo>
                <a:lnTo>
                  <a:pt x="2918634" y="2836525"/>
                </a:lnTo>
                <a:lnTo>
                  <a:pt x="2924223" y="2835749"/>
                </a:lnTo>
                <a:cubicBezTo>
                  <a:pt x="2938232" y="2832419"/>
                  <a:pt x="2952776" y="2827473"/>
                  <a:pt x="2969295" y="2820242"/>
                </a:cubicBezTo>
                <a:lnTo>
                  <a:pt x="2961526" y="2818624"/>
                </a:lnTo>
                <a:lnTo>
                  <a:pt x="2943654" y="2819459"/>
                </a:lnTo>
                <a:close/>
                <a:moveTo>
                  <a:pt x="2430739" y="2812301"/>
                </a:moveTo>
                <a:lnTo>
                  <a:pt x="2418885" y="2816350"/>
                </a:lnTo>
                <a:lnTo>
                  <a:pt x="2413778" y="2829968"/>
                </a:lnTo>
                <a:lnTo>
                  <a:pt x="2425946" y="2824932"/>
                </a:lnTo>
                <a:cubicBezTo>
                  <a:pt x="2429134" y="2822163"/>
                  <a:pt x="2430978" y="2818177"/>
                  <a:pt x="2430739" y="2812301"/>
                </a:cubicBezTo>
                <a:close/>
                <a:moveTo>
                  <a:pt x="2467873" y="2810936"/>
                </a:moveTo>
                <a:lnTo>
                  <a:pt x="2440868" y="2826094"/>
                </a:lnTo>
                <a:lnTo>
                  <a:pt x="2438679" y="2826197"/>
                </a:lnTo>
                <a:lnTo>
                  <a:pt x="2439672" y="2826765"/>
                </a:lnTo>
                <a:lnTo>
                  <a:pt x="2440868" y="2826094"/>
                </a:lnTo>
                <a:lnTo>
                  <a:pt x="2474980" y="2824478"/>
                </a:lnTo>
                <a:cubicBezTo>
                  <a:pt x="2487600" y="2824389"/>
                  <a:pt x="2498661" y="2822865"/>
                  <a:pt x="2501922" y="2814144"/>
                </a:cubicBezTo>
                <a:cubicBezTo>
                  <a:pt x="2491713" y="2810316"/>
                  <a:pt x="2479305" y="2809040"/>
                  <a:pt x="2467873" y="2810936"/>
                </a:cubicBezTo>
                <a:close/>
                <a:moveTo>
                  <a:pt x="2352312" y="2809390"/>
                </a:moveTo>
                <a:lnTo>
                  <a:pt x="2344512" y="2814929"/>
                </a:lnTo>
                <a:lnTo>
                  <a:pt x="2377083" y="2813981"/>
                </a:lnTo>
                <a:lnTo>
                  <a:pt x="2369398" y="2812052"/>
                </a:lnTo>
                <a:cubicBezTo>
                  <a:pt x="2363044" y="2810451"/>
                  <a:pt x="2357223" y="2809253"/>
                  <a:pt x="2352312" y="2809390"/>
                </a:cubicBezTo>
                <a:close/>
                <a:moveTo>
                  <a:pt x="2869394" y="2803186"/>
                </a:moveTo>
                <a:lnTo>
                  <a:pt x="2853886" y="2806026"/>
                </a:lnTo>
                <a:lnTo>
                  <a:pt x="2858135" y="2808249"/>
                </a:lnTo>
                <a:lnTo>
                  <a:pt x="2863144" y="2817982"/>
                </a:lnTo>
                <a:lnTo>
                  <a:pt x="2884184" y="2817997"/>
                </a:lnTo>
                <a:lnTo>
                  <a:pt x="2870035" y="2811450"/>
                </a:lnTo>
                <a:cubicBezTo>
                  <a:pt x="2877799" y="2812301"/>
                  <a:pt x="2881264" y="2811840"/>
                  <a:pt x="2882403" y="2810644"/>
                </a:cubicBezTo>
                <a:lnTo>
                  <a:pt x="2881553" y="2807856"/>
                </a:lnTo>
                <a:close/>
                <a:moveTo>
                  <a:pt x="2605830" y="2799896"/>
                </a:moveTo>
                <a:lnTo>
                  <a:pt x="2560530" y="2800189"/>
                </a:lnTo>
                <a:lnTo>
                  <a:pt x="2564651" y="2818452"/>
                </a:lnTo>
                <a:lnTo>
                  <a:pt x="2564643" y="2818567"/>
                </a:lnTo>
                <a:lnTo>
                  <a:pt x="2590824" y="2820537"/>
                </a:lnTo>
                <a:lnTo>
                  <a:pt x="2590551" y="2820374"/>
                </a:lnTo>
                <a:cubicBezTo>
                  <a:pt x="2586019" y="2815808"/>
                  <a:pt x="2582305" y="2809678"/>
                  <a:pt x="2579629" y="2801524"/>
                </a:cubicBezTo>
                <a:cubicBezTo>
                  <a:pt x="2594802" y="2813648"/>
                  <a:pt x="2599304" y="2812975"/>
                  <a:pt x="2602033" y="2807427"/>
                </a:cubicBezTo>
                <a:close/>
                <a:moveTo>
                  <a:pt x="2840539" y="2795569"/>
                </a:moveTo>
                <a:lnTo>
                  <a:pt x="2837594" y="2796259"/>
                </a:lnTo>
                <a:lnTo>
                  <a:pt x="2837774" y="2796776"/>
                </a:lnTo>
                <a:lnTo>
                  <a:pt x="2839577" y="2797868"/>
                </a:lnTo>
                <a:close/>
                <a:moveTo>
                  <a:pt x="2945757" y="2784225"/>
                </a:moveTo>
                <a:cubicBezTo>
                  <a:pt x="2931577" y="2782665"/>
                  <a:pt x="2913072" y="2786210"/>
                  <a:pt x="2895914" y="2788160"/>
                </a:cubicBezTo>
                <a:lnTo>
                  <a:pt x="2892270" y="2788295"/>
                </a:lnTo>
                <a:lnTo>
                  <a:pt x="2891235" y="2793138"/>
                </a:lnTo>
                <a:lnTo>
                  <a:pt x="2902979" y="2800861"/>
                </a:lnTo>
                <a:lnTo>
                  <a:pt x="2915908" y="2799468"/>
                </a:lnTo>
                <a:cubicBezTo>
                  <a:pt x="2927819" y="2796278"/>
                  <a:pt x="2939234" y="2789897"/>
                  <a:pt x="2945757" y="2784225"/>
                </a:cubicBezTo>
                <a:close/>
                <a:moveTo>
                  <a:pt x="2675870" y="2783936"/>
                </a:moveTo>
                <a:lnTo>
                  <a:pt x="2675768" y="2791881"/>
                </a:lnTo>
                <a:lnTo>
                  <a:pt x="2685218" y="2791979"/>
                </a:lnTo>
                <a:lnTo>
                  <a:pt x="2692076" y="2786068"/>
                </a:lnTo>
                <a:close/>
                <a:moveTo>
                  <a:pt x="2571262" y="2779687"/>
                </a:moveTo>
                <a:cubicBezTo>
                  <a:pt x="2570270" y="2785643"/>
                  <a:pt x="2566016" y="2788762"/>
                  <a:pt x="2557791" y="2788053"/>
                </a:cubicBezTo>
                <a:lnTo>
                  <a:pt x="2558229" y="2789991"/>
                </a:lnTo>
                <a:lnTo>
                  <a:pt x="2576612" y="2789242"/>
                </a:lnTo>
                <a:lnTo>
                  <a:pt x="2578377" y="2788113"/>
                </a:lnTo>
                <a:close/>
                <a:moveTo>
                  <a:pt x="2867483" y="2766783"/>
                </a:moveTo>
                <a:lnTo>
                  <a:pt x="2848109" y="2775685"/>
                </a:lnTo>
                <a:lnTo>
                  <a:pt x="2874649" y="2777789"/>
                </a:lnTo>
                <a:lnTo>
                  <a:pt x="2875929" y="2777494"/>
                </a:lnTo>
                <a:cubicBezTo>
                  <a:pt x="2890180" y="2772056"/>
                  <a:pt x="2883294" y="2766181"/>
                  <a:pt x="2868192" y="2766925"/>
                </a:cubicBezTo>
                <a:close/>
                <a:moveTo>
                  <a:pt x="6316486" y="2745938"/>
                </a:moveTo>
                <a:cubicBezTo>
                  <a:pt x="6297025" y="2744980"/>
                  <a:pt x="6279238" y="2744661"/>
                  <a:pt x="6272697" y="2754432"/>
                </a:cubicBezTo>
                <a:lnTo>
                  <a:pt x="6270478" y="2766711"/>
                </a:lnTo>
                <a:lnTo>
                  <a:pt x="6269976" y="2766782"/>
                </a:lnTo>
                <a:lnTo>
                  <a:pt x="6270260" y="2767917"/>
                </a:lnTo>
                <a:lnTo>
                  <a:pt x="6270478" y="2766711"/>
                </a:lnTo>
                <a:lnTo>
                  <a:pt x="6300250" y="2762475"/>
                </a:lnTo>
                <a:cubicBezTo>
                  <a:pt x="6310176" y="2760897"/>
                  <a:pt x="6317762" y="2757282"/>
                  <a:pt x="6316486" y="2745938"/>
                </a:cubicBezTo>
                <a:close/>
                <a:moveTo>
                  <a:pt x="2939941" y="2741116"/>
                </a:moveTo>
                <a:lnTo>
                  <a:pt x="2940226" y="2742251"/>
                </a:lnTo>
                <a:lnTo>
                  <a:pt x="2938738" y="2741543"/>
                </a:lnTo>
                <a:close/>
                <a:moveTo>
                  <a:pt x="2955313" y="2737847"/>
                </a:moveTo>
                <a:lnTo>
                  <a:pt x="2946484" y="2738565"/>
                </a:lnTo>
                <a:lnTo>
                  <a:pt x="2937463" y="2740937"/>
                </a:lnTo>
                <a:lnTo>
                  <a:pt x="2938738" y="2741543"/>
                </a:lnTo>
                <a:lnTo>
                  <a:pt x="2923563" y="2746930"/>
                </a:lnTo>
                <a:lnTo>
                  <a:pt x="2922221" y="2762137"/>
                </a:lnTo>
                <a:lnTo>
                  <a:pt x="2924392" y="2761756"/>
                </a:lnTo>
                <a:lnTo>
                  <a:pt x="2925841" y="2762281"/>
                </a:lnTo>
                <a:lnTo>
                  <a:pt x="2945104" y="2754492"/>
                </a:lnTo>
                <a:close/>
                <a:moveTo>
                  <a:pt x="5932496" y="2706020"/>
                </a:moveTo>
                <a:lnTo>
                  <a:pt x="5933077" y="2706660"/>
                </a:lnTo>
                <a:cubicBezTo>
                  <a:pt x="5935071" y="2708025"/>
                  <a:pt x="5937105" y="2709319"/>
                  <a:pt x="5938419" y="2711858"/>
                </a:cubicBezTo>
                <a:lnTo>
                  <a:pt x="5938828" y="2716930"/>
                </a:lnTo>
                <a:lnTo>
                  <a:pt x="5949460" y="2716986"/>
                </a:lnTo>
                <a:cubicBezTo>
                  <a:pt x="5960516" y="2715477"/>
                  <a:pt x="5968368" y="2712118"/>
                  <a:pt x="5969786" y="2706092"/>
                </a:cubicBezTo>
                <a:close/>
                <a:moveTo>
                  <a:pt x="5850674" y="2702689"/>
                </a:moveTo>
                <a:cubicBezTo>
                  <a:pt x="5853085" y="2707155"/>
                  <a:pt x="5881445" y="2714032"/>
                  <a:pt x="5909911" y="2716780"/>
                </a:cubicBezTo>
                <a:lnTo>
                  <a:pt x="5930472" y="2716887"/>
                </a:lnTo>
                <a:lnTo>
                  <a:pt x="5921130" y="2708929"/>
                </a:lnTo>
                <a:lnTo>
                  <a:pt x="5917461" y="2705990"/>
                </a:lnTo>
                <a:lnTo>
                  <a:pt x="5914838" y="2705985"/>
                </a:lnTo>
                <a:cubicBezTo>
                  <a:pt x="5898106" y="2704461"/>
                  <a:pt x="5879885" y="2702405"/>
                  <a:pt x="5850958" y="2702689"/>
                </a:cubicBezTo>
                <a:close/>
                <a:moveTo>
                  <a:pt x="2786358" y="2700126"/>
                </a:moveTo>
                <a:lnTo>
                  <a:pt x="2745587" y="2705489"/>
                </a:lnTo>
                <a:cubicBezTo>
                  <a:pt x="2730959" y="2706934"/>
                  <a:pt x="2717208" y="2707893"/>
                  <a:pt x="2704999" y="2708084"/>
                </a:cubicBezTo>
                <a:lnTo>
                  <a:pt x="2701399" y="2707853"/>
                </a:lnTo>
                <a:lnTo>
                  <a:pt x="2695479" y="2711339"/>
                </a:lnTo>
                <a:cubicBezTo>
                  <a:pt x="2712850" y="2716940"/>
                  <a:pt x="2733801" y="2717827"/>
                  <a:pt x="2752182" y="2715079"/>
                </a:cubicBezTo>
                <a:close/>
                <a:moveTo>
                  <a:pt x="5805405" y="2697975"/>
                </a:moveTo>
                <a:lnTo>
                  <a:pt x="5798635" y="2702657"/>
                </a:lnTo>
                <a:lnTo>
                  <a:pt x="5800749" y="2702361"/>
                </a:lnTo>
                <a:cubicBezTo>
                  <a:pt x="5805120" y="2702777"/>
                  <a:pt x="5809516" y="2704603"/>
                  <a:pt x="5814373" y="2708928"/>
                </a:cubicBezTo>
                <a:lnTo>
                  <a:pt x="5816275" y="2707651"/>
                </a:lnTo>
                <a:lnTo>
                  <a:pt x="5815136" y="2701431"/>
                </a:lnTo>
                <a:cubicBezTo>
                  <a:pt x="5812876" y="2698994"/>
                  <a:pt x="5809340" y="2697869"/>
                  <a:pt x="5805405" y="2697975"/>
                </a:cubicBezTo>
                <a:close/>
                <a:moveTo>
                  <a:pt x="2907192" y="2696341"/>
                </a:moveTo>
                <a:lnTo>
                  <a:pt x="2906053" y="2697301"/>
                </a:lnTo>
                <a:lnTo>
                  <a:pt x="2908381" y="2697676"/>
                </a:lnTo>
                <a:close/>
                <a:moveTo>
                  <a:pt x="2820427" y="2695645"/>
                </a:moveTo>
                <a:lnTo>
                  <a:pt x="2792122" y="2699368"/>
                </a:lnTo>
                <a:lnTo>
                  <a:pt x="2787833" y="2712379"/>
                </a:lnTo>
                <a:lnTo>
                  <a:pt x="2794867" y="2726908"/>
                </a:lnTo>
                <a:lnTo>
                  <a:pt x="2794953" y="2726926"/>
                </a:lnTo>
                <a:lnTo>
                  <a:pt x="2810426" y="2724544"/>
                </a:lnTo>
                <a:cubicBezTo>
                  <a:pt x="2814308" y="2723038"/>
                  <a:pt x="2815371" y="2720911"/>
                  <a:pt x="2809061" y="2718429"/>
                </a:cubicBezTo>
                <a:cubicBezTo>
                  <a:pt x="2803531" y="2717153"/>
                  <a:pt x="2794881" y="2719280"/>
                  <a:pt x="2794881" y="2711907"/>
                </a:cubicBezTo>
                <a:cubicBezTo>
                  <a:pt x="2805020" y="2714034"/>
                  <a:pt x="2815052" y="2707227"/>
                  <a:pt x="2819874" y="2698471"/>
                </a:cubicBezTo>
                <a:close/>
                <a:moveTo>
                  <a:pt x="3009565" y="2694697"/>
                </a:moveTo>
                <a:lnTo>
                  <a:pt x="2999062" y="2695610"/>
                </a:lnTo>
                <a:lnTo>
                  <a:pt x="2972936" y="2708035"/>
                </a:lnTo>
                <a:lnTo>
                  <a:pt x="2975845" y="2709365"/>
                </a:lnTo>
                <a:lnTo>
                  <a:pt x="2973915" y="2710868"/>
                </a:lnTo>
                <a:lnTo>
                  <a:pt x="2984191" y="2710802"/>
                </a:lnTo>
                <a:cubicBezTo>
                  <a:pt x="2996760" y="2709433"/>
                  <a:pt x="2997903" y="2704993"/>
                  <a:pt x="3012686" y="2703823"/>
                </a:cubicBezTo>
                <a:lnTo>
                  <a:pt x="3012402" y="2702689"/>
                </a:lnTo>
                <a:cubicBezTo>
                  <a:pt x="3023888" y="2701767"/>
                  <a:pt x="3032241" y="2700723"/>
                  <a:pt x="3038009" y="2699663"/>
                </a:cubicBezTo>
                <a:lnTo>
                  <a:pt x="3039746" y="2699125"/>
                </a:lnTo>
                <a:lnTo>
                  <a:pt x="3034907" y="2696291"/>
                </a:lnTo>
                <a:cubicBezTo>
                  <a:pt x="3020742" y="2696158"/>
                  <a:pt x="3003008" y="2712296"/>
                  <a:pt x="2997797" y="2699003"/>
                </a:cubicBezTo>
                <a:close/>
                <a:moveTo>
                  <a:pt x="2622754" y="2681313"/>
                </a:moveTo>
                <a:cubicBezTo>
                  <a:pt x="2602317" y="2681774"/>
                  <a:pt x="2579416" y="2687800"/>
                  <a:pt x="2565732" y="2698010"/>
                </a:cubicBezTo>
                <a:cubicBezTo>
                  <a:pt x="2594447" y="2693437"/>
                  <a:pt x="2613351" y="2700749"/>
                  <a:pt x="2637937" y="2700921"/>
                </a:cubicBezTo>
                <a:lnTo>
                  <a:pt x="2657840" y="2698780"/>
                </a:lnTo>
                <a:lnTo>
                  <a:pt x="2655597" y="2697747"/>
                </a:lnTo>
                <a:lnTo>
                  <a:pt x="2655181" y="2689418"/>
                </a:lnTo>
                <a:lnTo>
                  <a:pt x="2650101" y="2684969"/>
                </a:lnTo>
                <a:cubicBezTo>
                  <a:pt x="2642575" y="2682244"/>
                  <a:pt x="2632972" y="2681083"/>
                  <a:pt x="2622754" y="2681313"/>
                </a:cubicBezTo>
                <a:close/>
                <a:moveTo>
                  <a:pt x="6187661" y="2676916"/>
                </a:moveTo>
                <a:cubicBezTo>
                  <a:pt x="6166746" y="2677944"/>
                  <a:pt x="6149730" y="2682411"/>
                  <a:pt x="6144058" y="2696591"/>
                </a:cubicBezTo>
                <a:cubicBezTo>
                  <a:pt x="6175680" y="2677590"/>
                  <a:pt x="6234243" y="2706943"/>
                  <a:pt x="6254520" y="2692762"/>
                </a:cubicBezTo>
                <a:lnTo>
                  <a:pt x="6254237" y="2692762"/>
                </a:lnTo>
                <a:cubicBezTo>
                  <a:pt x="6243459" y="2691203"/>
                  <a:pt x="6228146" y="2692762"/>
                  <a:pt x="6227010" y="2684396"/>
                </a:cubicBezTo>
                <a:cubicBezTo>
                  <a:pt x="6237788" y="2683545"/>
                  <a:pt x="6252960" y="2686523"/>
                  <a:pt x="6254662" y="2677873"/>
                </a:cubicBezTo>
                <a:cubicBezTo>
                  <a:pt x="6233392" y="2678299"/>
                  <a:pt x="6208577" y="2675888"/>
                  <a:pt x="6187661" y="2676916"/>
                </a:cubicBezTo>
                <a:close/>
                <a:moveTo>
                  <a:pt x="852077" y="2676173"/>
                </a:moveTo>
                <a:lnTo>
                  <a:pt x="850190" y="2677389"/>
                </a:lnTo>
                <a:lnTo>
                  <a:pt x="854922" y="2678067"/>
                </a:lnTo>
                <a:close/>
                <a:moveTo>
                  <a:pt x="6295182" y="2674647"/>
                </a:moveTo>
                <a:cubicBezTo>
                  <a:pt x="6287808" y="2675037"/>
                  <a:pt x="6280869" y="2676429"/>
                  <a:pt x="6275294" y="2679327"/>
                </a:cubicBezTo>
                <a:lnTo>
                  <a:pt x="6263789" y="2692820"/>
                </a:lnTo>
                <a:lnTo>
                  <a:pt x="6263312" y="2692762"/>
                </a:lnTo>
                <a:lnTo>
                  <a:pt x="6263596" y="2693046"/>
                </a:lnTo>
                <a:lnTo>
                  <a:pt x="6263789" y="2692820"/>
                </a:lnTo>
                <a:lnTo>
                  <a:pt x="6280926" y="2694905"/>
                </a:lnTo>
                <a:cubicBezTo>
                  <a:pt x="6295297" y="2694048"/>
                  <a:pt x="6301173" y="2685353"/>
                  <a:pt x="6309681" y="2679291"/>
                </a:cubicBezTo>
                <a:cubicBezTo>
                  <a:pt x="6300604" y="2705241"/>
                  <a:pt x="6339459" y="2693471"/>
                  <a:pt x="6337190" y="2680284"/>
                </a:cubicBezTo>
                <a:cubicBezTo>
                  <a:pt x="6326413" y="2677094"/>
                  <a:pt x="6309929" y="2673868"/>
                  <a:pt x="6295182" y="2674647"/>
                </a:cubicBezTo>
                <a:close/>
                <a:moveTo>
                  <a:pt x="844278" y="2669225"/>
                </a:moveTo>
                <a:cubicBezTo>
                  <a:pt x="834778" y="2669225"/>
                  <a:pt x="828725" y="2670616"/>
                  <a:pt x="824429" y="2672539"/>
                </a:cubicBezTo>
                <a:lnTo>
                  <a:pt x="823058" y="2673497"/>
                </a:lnTo>
                <a:lnTo>
                  <a:pt x="841565" y="2676152"/>
                </a:lnTo>
                <a:close/>
                <a:moveTo>
                  <a:pt x="3059282" y="2669001"/>
                </a:moveTo>
                <a:lnTo>
                  <a:pt x="3057637" y="2673194"/>
                </a:lnTo>
                <a:lnTo>
                  <a:pt x="3078191" y="2669410"/>
                </a:lnTo>
                <a:close/>
                <a:moveTo>
                  <a:pt x="5897006" y="2664686"/>
                </a:moveTo>
                <a:lnTo>
                  <a:pt x="5893596" y="2665000"/>
                </a:lnTo>
                <a:lnTo>
                  <a:pt x="5900588" y="2669225"/>
                </a:lnTo>
                <a:cubicBezTo>
                  <a:pt x="5886018" y="2687517"/>
                  <a:pt x="5859165" y="2677254"/>
                  <a:pt x="5837078" y="2690183"/>
                </a:cubicBezTo>
                <a:lnTo>
                  <a:pt x="5829537" y="2698751"/>
                </a:lnTo>
                <a:lnTo>
                  <a:pt x="5843019" y="2689703"/>
                </a:lnTo>
                <a:cubicBezTo>
                  <a:pt x="5877324" y="2676030"/>
                  <a:pt x="5925686" y="2677094"/>
                  <a:pt x="5961845" y="2675605"/>
                </a:cubicBezTo>
                <a:cubicBezTo>
                  <a:pt x="5949366" y="2668515"/>
                  <a:pt x="5923842" y="2664473"/>
                  <a:pt x="5897006" y="2664686"/>
                </a:cubicBezTo>
                <a:close/>
                <a:moveTo>
                  <a:pt x="2250134" y="2662737"/>
                </a:moveTo>
                <a:cubicBezTo>
                  <a:pt x="2244617" y="2663420"/>
                  <a:pt x="2239415" y="2665432"/>
                  <a:pt x="2234629" y="2670076"/>
                </a:cubicBezTo>
                <a:cubicBezTo>
                  <a:pt x="2262174" y="2678052"/>
                  <a:pt x="2290915" y="2666965"/>
                  <a:pt x="2302427" y="2673426"/>
                </a:cubicBezTo>
                <a:lnTo>
                  <a:pt x="2304049" y="2677782"/>
                </a:lnTo>
                <a:lnTo>
                  <a:pt x="2319026" y="2678980"/>
                </a:lnTo>
                <a:lnTo>
                  <a:pt x="2317445" y="2676563"/>
                </a:lnTo>
                <a:lnTo>
                  <a:pt x="2312162" y="2668028"/>
                </a:lnTo>
                <a:lnTo>
                  <a:pt x="2268672" y="2664243"/>
                </a:lnTo>
                <a:lnTo>
                  <a:pt x="2266638" y="2663343"/>
                </a:lnTo>
                <a:close/>
                <a:moveTo>
                  <a:pt x="793502" y="2656521"/>
                </a:moveTo>
                <a:lnTo>
                  <a:pt x="764586" y="2665111"/>
                </a:lnTo>
                <a:lnTo>
                  <a:pt x="775225" y="2666637"/>
                </a:lnTo>
                <a:lnTo>
                  <a:pt x="778767" y="2666814"/>
                </a:lnTo>
                <a:lnTo>
                  <a:pt x="778481" y="2667104"/>
                </a:lnTo>
                <a:lnTo>
                  <a:pt x="787511" y="2668399"/>
                </a:lnTo>
                <a:lnTo>
                  <a:pt x="791015" y="2668002"/>
                </a:lnTo>
                <a:lnTo>
                  <a:pt x="793380" y="2669241"/>
                </a:lnTo>
                <a:lnTo>
                  <a:pt x="807815" y="2671311"/>
                </a:lnTo>
                <a:close/>
                <a:moveTo>
                  <a:pt x="3275867" y="2646962"/>
                </a:moveTo>
                <a:lnTo>
                  <a:pt x="3208045" y="2660717"/>
                </a:lnTo>
                <a:lnTo>
                  <a:pt x="3232962" y="2660366"/>
                </a:lnTo>
                <a:lnTo>
                  <a:pt x="3242737" y="2657294"/>
                </a:lnTo>
                <a:cubicBezTo>
                  <a:pt x="3248637" y="2656352"/>
                  <a:pt x="3253312" y="2656702"/>
                  <a:pt x="3257557" y="2658076"/>
                </a:cubicBezTo>
                <a:lnTo>
                  <a:pt x="3260321" y="2659980"/>
                </a:lnTo>
                <a:lnTo>
                  <a:pt x="3279797" y="2659705"/>
                </a:lnTo>
                <a:close/>
                <a:moveTo>
                  <a:pt x="5846456" y="2635830"/>
                </a:moveTo>
                <a:lnTo>
                  <a:pt x="5837524" y="2636352"/>
                </a:lnTo>
                <a:lnTo>
                  <a:pt x="5839313" y="2636522"/>
                </a:lnTo>
                <a:cubicBezTo>
                  <a:pt x="5845428" y="2636930"/>
                  <a:pt x="5851880" y="2638100"/>
                  <a:pt x="5858899" y="2646537"/>
                </a:cubicBezTo>
                <a:cubicBezTo>
                  <a:pt x="5858048" y="2667949"/>
                  <a:pt x="5830539" y="2639731"/>
                  <a:pt x="5829688" y="2660717"/>
                </a:cubicBezTo>
                <a:lnTo>
                  <a:pt x="5836900" y="2662141"/>
                </a:lnTo>
                <a:lnTo>
                  <a:pt x="5844091" y="2654922"/>
                </a:lnTo>
                <a:cubicBezTo>
                  <a:pt x="5856062" y="2651525"/>
                  <a:pt x="5871802" y="2664261"/>
                  <a:pt x="5879884" y="2651073"/>
                </a:cubicBezTo>
                <a:cubicBezTo>
                  <a:pt x="5874638" y="2644905"/>
                  <a:pt x="5860317" y="2637957"/>
                  <a:pt x="5846456" y="2635830"/>
                </a:cubicBezTo>
                <a:close/>
                <a:moveTo>
                  <a:pt x="6093046" y="2612723"/>
                </a:moveTo>
                <a:lnTo>
                  <a:pt x="6092585" y="2613354"/>
                </a:lnTo>
                <a:lnTo>
                  <a:pt x="6092018" y="2612929"/>
                </a:lnTo>
                <a:close/>
                <a:moveTo>
                  <a:pt x="5817777" y="2601870"/>
                </a:moveTo>
                <a:lnTo>
                  <a:pt x="5817777" y="2616901"/>
                </a:lnTo>
                <a:cubicBezTo>
                  <a:pt x="5818770" y="2626260"/>
                  <a:pt x="5826001" y="2624558"/>
                  <a:pt x="5826143" y="2616901"/>
                </a:cubicBezTo>
                <a:lnTo>
                  <a:pt x="5827094" y="2621407"/>
                </a:lnTo>
                <a:lnTo>
                  <a:pt x="5828046" y="2620163"/>
                </a:lnTo>
                <a:lnTo>
                  <a:pt x="5835965" y="2612821"/>
                </a:lnTo>
                <a:lnTo>
                  <a:pt x="5831195" y="2604050"/>
                </a:lnTo>
                <a:cubicBezTo>
                  <a:pt x="5828341" y="2600523"/>
                  <a:pt x="5824441" y="2598821"/>
                  <a:pt x="5817777" y="2601870"/>
                </a:cubicBezTo>
                <a:close/>
                <a:moveTo>
                  <a:pt x="6185748" y="2570814"/>
                </a:moveTo>
                <a:cubicBezTo>
                  <a:pt x="6216234" y="2574359"/>
                  <a:pt x="6225735" y="2593786"/>
                  <a:pt x="6267850" y="2588398"/>
                </a:cubicBezTo>
                <a:cubicBezTo>
                  <a:pt x="6225947" y="2599139"/>
                  <a:pt x="6184444" y="2597437"/>
                  <a:pt x="6138973" y="2603513"/>
                </a:cubicBezTo>
                <a:lnTo>
                  <a:pt x="6093046" y="2612723"/>
                </a:lnTo>
                <a:lnTo>
                  <a:pt x="6108278" y="2591852"/>
                </a:lnTo>
                <a:cubicBezTo>
                  <a:pt x="6135178" y="2580253"/>
                  <a:pt x="6187024" y="2592084"/>
                  <a:pt x="6185748" y="2570814"/>
                </a:cubicBezTo>
                <a:close/>
                <a:moveTo>
                  <a:pt x="691418" y="2553374"/>
                </a:moveTo>
                <a:lnTo>
                  <a:pt x="691418" y="2553516"/>
                </a:lnTo>
                <a:lnTo>
                  <a:pt x="691065" y="2553598"/>
                </a:lnTo>
                <a:close/>
                <a:moveTo>
                  <a:pt x="5891246" y="2509167"/>
                </a:moveTo>
                <a:lnTo>
                  <a:pt x="5890237" y="2522887"/>
                </a:lnTo>
                <a:cubicBezTo>
                  <a:pt x="5890450" y="2527283"/>
                  <a:pt x="5891699" y="2529773"/>
                  <a:pt x="5893494" y="2530963"/>
                </a:cubicBezTo>
                <a:lnTo>
                  <a:pt x="5896725" y="2531098"/>
                </a:lnTo>
                <a:lnTo>
                  <a:pt x="5897986" y="2523777"/>
                </a:lnTo>
                <a:close/>
                <a:moveTo>
                  <a:pt x="749981" y="2474250"/>
                </a:moveTo>
                <a:lnTo>
                  <a:pt x="749981" y="2474391"/>
                </a:lnTo>
                <a:lnTo>
                  <a:pt x="749842" y="2474342"/>
                </a:lnTo>
                <a:close/>
                <a:moveTo>
                  <a:pt x="704257" y="2462407"/>
                </a:moveTo>
                <a:cubicBezTo>
                  <a:pt x="709085" y="2461545"/>
                  <a:pt x="714593" y="2462400"/>
                  <a:pt x="720186" y="2463987"/>
                </a:cubicBezTo>
                <a:lnTo>
                  <a:pt x="749842" y="2474342"/>
                </a:lnTo>
                <a:lnTo>
                  <a:pt x="739789" y="2481020"/>
                </a:lnTo>
                <a:cubicBezTo>
                  <a:pt x="727586" y="2480914"/>
                  <a:pt x="709958" y="2464536"/>
                  <a:pt x="692410" y="2471130"/>
                </a:cubicBezTo>
                <a:cubicBezTo>
                  <a:pt x="695282" y="2465848"/>
                  <a:pt x="699430" y="2463269"/>
                  <a:pt x="704257" y="2462407"/>
                </a:cubicBezTo>
                <a:close/>
                <a:moveTo>
                  <a:pt x="5905994" y="2462321"/>
                </a:moveTo>
                <a:lnTo>
                  <a:pt x="5900844" y="2462371"/>
                </a:lnTo>
                <a:lnTo>
                  <a:pt x="5899524" y="2463473"/>
                </a:lnTo>
                <a:cubicBezTo>
                  <a:pt x="5897468" y="2464767"/>
                  <a:pt x="5895411" y="2466061"/>
                  <a:pt x="5893825" y="2468228"/>
                </a:cubicBezTo>
                <a:lnTo>
                  <a:pt x="5893484" y="2469409"/>
                </a:lnTo>
                <a:lnTo>
                  <a:pt x="5897723" y="2477107"/>
                </a:lnTo>
                <a:lnTo>
                  <a:pt x="5897813" y="2477092"/>
                </a:lnTo>
                <a:cubicBezTo>
                  <a:pt x="5903796" y="2470439"/>
                  <a:pt x="5907465" y="2452519"/>
                  <a:pt x="5911932" y="2471130"/>
                </a:cubicBezTo>
                <a:lnTo>
                  <a:pt x="5908331" y="2480952"/>
                </a:lnTo>
                <a:lnTo>
                  <a:pt x="5911932" y="2480771"/>
                </a:lnTo>
                <a:lnTo>
                  <a:pt x="5919443" y="2480469"/>
                </a:lnTo>
                <a:lnTo>
                  <a:pt x="5914484" y="2477369"/>
                </a:lnTo>
                <a:lnTo>
                  <a:pt x="5916843" y="2462426"/>
                </a:lnTo>
                <a:close/>
                <a:moveTo>
                  <a:pt x="5727022" y="2451099"/>
                </a:moveTo>
                <a:lnTo>
                  <a:pt x="5727022" y="2467585"/>
                </a:lnTo>
                <a:cubicBezTo>
                  <a:pt x="5729202" y="2465564"/>
                  <a:pt x="5734713" y="2464262"/>
                  <a:pt x="5740001" y="2462555"/>
                </a:cubicBezTo>
                <a:lnTo>
                  <a:pt x="5745314" y="2459155"/>
                </a:lnTo>
                <a:lnTo>
                  <a:pt x="5745458" y="2459219"/>
                </a:lnTo>
                <a:lnTo>
                  <a:pt x="5745781" y="2458857"/>
                </a:lnTo>
                <a:lnTo>
                  <a:pt x="5751649" y="2455102"/>
                </a:lnTo>
                <a:lnTo>
                  <a:pt x="5750923" y="2453100"/>
                </a:lnTo>
                <a:lnTo>
                  <a:pt x="5745781" y="2458857"/>
                </a:lnTo>
                <a:lnTo>
                  <a:pt x="5745314" y="2459155"/>
                </a:lnTo>
                <a:lnTo>
                  <a:pt x="5734357" y="2454330"/>
                </a:lnTo>
                <a:lnTo>
                  <a:pt x="5734273" y="2454894"/>
                </a:lnTo>
                <a:cubicBezTo>
                  <a:pt x="5733759" y="2457836"/>
                  <a:pt x="5732908" y="2460070"/>
                  <a:pt x="5730852" y="2460070"/>
                </a:cubicBezTo>
                <a:lnTo>
                  <a:pt x="5730993" y="2459503"/>
                </a:lnTo>
                <a:lnTo>
                  <a:pt x="5730380" y="2452578"/>
                </a:lnTo>
                <a:close/>
                <a:moveTo>
                  <a:pt x="5806380" y="2424088"/>
                </a:moveTo>
                <a:cubicBezTo>
                  <a:pt x="5799272" y="2425400"/>
                  <a:pt x="5795231" y="2429157"/>
                  <a:pt x="5802888" y="2438516"/>
                </a:cubicBezTo>
                <a:cubicBezTo>
                  <a:pt x="5798846" y="2447591"/>
                  <a:pt x="5790515" y="2448868"/>
                  <a:pt x="5782663" y="2446262"/>
                </a:cubicBezTo>
                <a:lnTo>
                  <a:pt x="5774824" y="2439240"/>
                </a:lnTo>
                <a:lnTo>
                  <a:pt x="5773818" y="2445039"/>
                </a:lnTo>
                <a:lnTo>
                  <a:pt x="5765589" y="2446712"/>
                </a:lnTo>
                <a:lnTo>
                  <a:pt x="5765701" y="2453104"/>
                </a:lnTo>
                <a:cubicBezTo>
                  <a:pt x="5767473" y="2459396"/>
                  <a:pt x="5768360" y="2465671"/>
                  <a:pt x="5760773" y="2475384"/>
                </a:cubicBezTo>
                <a:cubicBezTo>
                  <a:pt x="5767720" y="2485168"/>
                  <a:pt x="5777504" y="2458652"/>
                  <a:pt x="5785871" y="2461204"/>
                </a:cubicBezTo>
                <a:cubicBezTo>
                  <a:pt x="5792110" y="2464607"/>
                  <a:pt x="5784169" y="2470847"/>
                  <a:pt x="5785871" y="2483750"/>
                </a:cubicBezTo>
                <a:cubicBezTo>
                  <a:pt x="5806008" y="2475668"/>
                  <a:pt x="5787857" y="2453405"/>
                  <a:pt x="5815223" y="2469570"/>
                </a:cubicBezTo>
                <a:cubicBezTo>
                  <a:pt x="5824121" y="2454681"/>
                  <a:pt x="5830697" y="2441139"/>
                  <a:pt x="5836485" y="2429233"/>
                </a:cubicBezTo>
                <a:lnTo>
                  <a:pt x="5836898" y="2428469"/>
                </a:lnTo>
                <a:lnTo>
                  <a:pt x="5815933" y="2427881"/>
                </a:lnTo>
                <a:lnTo>
                  <a:pt x="5818765" y="2424228"/>
                </a:lnTo>
                <a:close/>
                <a:moveTo>
                  <a:pt x="571361" y="2390537"/>
                </a:moveTo>
                <a:lnTo>
                  <a:pt x="551496" y="2410191"/>
                </a:lnTo>
                <a:cubicBezTo>
                  <a:pt x="544158" y="2416253"/>
                  <a:pt x="535579" y="2421287"/>
                  <a:pt x="523952" y="2423910"/>
                </a:cubicBezTo>
                <a:cubicBezTo>
                  <a:pt x="529198" y="2415970"/>
                  <a:pt x="534587" y="2408100"/>
                  <a:pt x="541925" y="2401967"/>
                </a:cubicBezTo>
                <a:close/>
                <a:moveTo>
                  <a:pt x="571597" y="2390304"/>
                </a:moveTo>
                <a:lnTo>
                  <a:pt x="571597" y="2390446"/>
                </a:lnTo>
                <a:lnTo>
                  <a:pt x="571361" y="2390537"/>
                </a:lnTo>
                <a:close/>
                <a:moveTo>
                  <a:pt x="713113" y="2364922"/>
                </a:moveTo>
                <a:cubicBezTo>
                  <a:pt x="702053" y="2367899"/>
                  <a:pt x="678089" y="2412992"/>
                  <a:pt x="678656" y="2382505"/>
                </a:cubicBezTo>
                <a:cubicBezTo>
                  <a:pt x="669013" y="2385624"/>
                  <a:pt x="673976" y="2401506"/>
                  <a:pt x="673693" y="2412850"/>
                </a:cubicBezTo>
                <a:cubicBezTo>
                  <a:pt x="665326" y="2412850"/>
                  <a:pt x="661072" y="2415261"/>
                  <a:pt x="659513" y="2421216"/>
                </a:cubicBezTo>
                <a:cubicBezTo>
                  <a:pt x="643206" y="2392431"/>
                  <a:pt x="664192" y="2360526"/>
                  <a:pt x="713113" y="2364922"/>
                </a:cubicBezTo>
                <a:close/>
                <a:moveTo>
                  <a:pt x="5959434" y="2306500"/>
                </a:moveTo>
                <a:cubicBezTo>
                  <a:pt x="5964114" y="2308060"/>
                  <a:pt x="5961561" y="2314016"/>
                  <a:pt x="5959434" y="2314016"/>
                </a:cubicBezTo>
                <a:cubicBezTo>
                  <a:pt x="5957024" y="2363788"/>
                  <a:pt x="5986376" y="2359534"/>
                  <a:pt x="5991481" y="2396543"/>
                </a:cubicBezTo>
                <a:cubicBezTo>
                  <a:pt x="5983966" y="2397394"/>
                  <a:pt x="5982832" y="2387326"/>
                  <a:pt x="5974890" y="2388886"/>
                </a:cubicBezTo>
                <a:cubicBezTo>
                  <a:pt x="5976734" y="2431426"/>
                  <a:pt x="5990772" y="2439367"/>
                  <a:pt x="5981413" y="2486019"/>
                </a:cubicBezTo>
                <a:cubicBezTo>
                  <a:pt x="5974890" y="2482616"/>
                  <a:pt x="5978294" y="2462339"/>
                  <a:pt x="5964964" y="2470847"/>
                </a:cubicBezTo>
                <a:cubicBezTo>
                  <a:pt x="5976025" y="2446599"/>
                  <a:pt x="5969644" y="2404059"/>
                  <a:pt x="5944970" y="2418239"/>
                </a:cubicBezTo>
                <a:cubicBezTo>
                  <a:pt x="5955038" y="2405477"/>
                  <a:pt x="5962270" y="2396685"/>
                  <a:pt x="5944970" y="2388461"/>
                </a:cubicBezTo>
                <a:cubicBezTo>
                  <a:pt x="5945963" y="2369885"/>
                  <a:pt x="5959150" y="2386334"/>
                  <a:pt x="5961703" y="2388461"/>
                </a:cubicBezTo>
                <a:cubicBezTo>
                  <a:pt x="5961703" y="2378393"/>
                  <a:pt x="5961703" y="2368467"/>
                  <a:pt x="5961703" y="2358541"/>
                </a:cubicBezTo>
                <a:cubicBezTo>
                  <a:pt x="5960604" y="2347271"/>
                  <a:pt x="5952250" y="2338051"/>
                  <a:pt x="5941142" y="2335853"/>
                </a:cubicBezTo>
                <a:cubicBezTo>
                  <a:pt x="5946105" y="2323091"/>
                  <a:pt x="5957732" y="2324084"/>
                  <a:pt x="5959434" y="2306500"/>
                </a:cubicBezTo>
                <a:close/>
                <a:moveTo>
                  <a:pt x="5816783" y="2288917"/>
                </a:moveTo>
                <a:cubicBezTo>
                  <a:pt x="5808842" y="2287074"/>
                  <a:pt x="5807423" y="2297142"/>
                  <a:pt x="5799908" y="2296007"/>
                </a:cubicBezTo>
                <a:cubicBezTo>
                  <a:pt x="5755950" y="2307209"/>
                  <a:pt x="5830538" y="2296007"/>
                  <a:pt x="5812244" y="2318553"/>
                </a:cubicBezTo>
                <a:cubicBezTo>
                  <a:pt x="5812244" y="2314441"/>
                  <a:pt x="5808842" y="2310187"/>
                  <a:pt x="5807992" y="2318553"/>
                </a:cubicBezTo>
                <a:cubicBezTo>
                  <a:pt x="5810686" y="2325502"/>
                  <a:pt x="5831105" y="2336137"/>
                  <a:pt x="5833090" y="2319546"/>
                </a:cubicBezTo>
                <a:lnTo>
                  <a:pt x="5833232" y="2318979"/>
                </a:lnTo>
                <a:cubicBezTo>
                  <a:pt x="5828762" y="2308436"/>
                  <a:pt x="5823251" y="2298365"/>
                  <a:pt x="5816783" y="2288917"/>
                </a:cubicBezTo>
                <a:close/>
                <a:moveTo>
                  <a:pt x="5927246" y="2261266"/>
                </a:moveTo>
                <a:cubicBezTo>
                  <a:pt x="5941426" y="2263535"/>
                  <a:pt x="5916185" y="2288917"/>
                  <a:pt x="5930932" y="2291186"/>
                </a:cubicBezTo>
                <a:cubicBezTo>
                  <a:pt x="5928805" y="2311747"/>
                  <a:pt x="5917745" y="2291186"/>
                  <a:pt x="5922708" y="2276155"/>
                </a:cubicBezTo>
                <a:cubicBezTo>
                  <a:pt x="5896050" y="2272752"/>
                  <a:pt x="5922424" y="2272326"/>
                  <a:pt x="5927246" y="2261266"/>
                </a:cubicBezTo>
                <a:close/>
                <a:moveTo>
                  <a:pt x="5855069" y="2259848"/>
                </a:moveTo>
                <a:cubicBezTo>
                  <a:pt x="5853935" y="2280693"/>
                  <a:pt x="5840889" y="2279984"/>
                  <a:pt x="5837770" y="2296716"/>
                </a:cubicBezTo>
                <a:cubicBezTo>
                  <a:pt x="5842912" y="2297130"/>
                  <a:pt x="5847548" y="2299975"/>
                  <a:pt x="5850248" y="2304373"/>
                </a:cubicBezTo>
                <a:cubicBezTo>
                  <a:pt x="5842165" y="2271617"/>
                  <a:pt x="5875205" y="2275162"/>
                  <a:pt x="5863294" y="2260415"/>
                </a:cubicBezTo>
                <a:lnTo>
                  <a:pt x="5863435" y="2259848"/>
                </a:lnTo>
                <a:cubicBezTo>
                  <a:pt x="5862443" y="2268781"/>
                  <a:pt x="5858756" y="2264244"/>
                  <a:pt x="5855069" y="2259848"/>
                </a:cubicBezTo>
                <a:close/>
                <a:moveTo>
                  <a:pt x="5847687" y="2232334"/>
                </a:moveTo>
                <a:lnTo>
                  <a:pt x="5842734" y="2236917"/>
                </a:lnTo>
                <a:lnTo>
                  <a:pt x="5842732" y="2236876"/>
                </a:lnTo>
                <a:lnTo>
                  <a:pt x="5842165" y="2237444"/>
                </a:lnTo>
                <a:lnTo>
                  <a:pt x="5842734" y="2236917"/>
                </a:lnTo>
                <a:lnTo>
                  <a:pt x="5843220" y="2249324"/>
                </a:lnTo>
                <a:cubicBezTo>
                  <a:pt x="5848298" y="2257553"/>
                  <a:pt x="5864144" y="2253857"/>
                  <a:pt x="5863719" y="2244817"/>
                </a:cubicBezTo>
                <a:cubicBezTo>
                  <a:pt x="5857019" y="2242052"/>
                  <a:pt x="5852792" y="2231630"/>
                  <a:pt x="5847687" y="2232334"/>
                </a:cubicBezTo>
                <a:close/>
                <a:moveTo>
                  <a:pt x="5936179" y="2186821"/>
                </a:moveTo>
                <a:lnTo>
                  <a:pt x="5936888" y="2186821"/>
                </a:lnTo>
                <a:cubicBezTo>
                  <a:pt x="5954471" y="2187672"/>
                  <a:pt x="5934619" y="2234040"/>
                  <a:pt x="5935754" y="2254034"/>
                </a:cubicBezTo>
                <a:cubicBezTo>
                  <a:pt x="5924268" y="2240421"/>
                  <a:pt x="5941426" y="2215465"/>
                  <a:pt x="5936179" y="2186821"/>
                </a:cubicBezTo>
                <a:close/>
                <a:moveTo>
                  <a:pt x="5788510" y="2182354"/>
                </a:moveTo>
                <a:cubicBezTo>
                  <a:pt x="5786509" y="2182381"/>
                  <a:pt x="5784913" y="2184694"/>
                  <a:pt x="5784169" y="2191500"/>
                </a:cubicBezTo>
                <a:cubicBezTo>
                  <a:pt x="5785729" y="2192635"/>
                  <a:pt x="5786899" y="2194230"/>
                  <a:pt x="5787590" y="2196694"/>
                </a:cubicBezTo>
                <a:lnTo>
                  <a:pt x="5787728" y="2199297"/>
                </a:lnTo>
                <a:lnTo>
                  <a:pt x="5790285" y="2198271"/>
                </a:lnTo>
                <a:lnTo>
                  <a:pt x="5802121" y="2200320"/>
                </a:lnTo>
                <a:lnTo>
                  <a:pt x="5804198" y="2199388"/>
                </a:lnTo>
                <a:cubicBezTo>
                  <a:pt x="5809374" y="2195754"/>
                  <a:pt x="5812104" y="2190791"/>
                  <a:pt x="5805439" y="2184269"/>
                </a:cubicBezTo>
                <a:cubicBezTo>
                  <a:pt x="5804163" y="2202773"/>
                  <a:pt x="5794512" y="2182274"/>
                  <a:pt x="5788510" y="2182354"/>
                </a:cubicBezTo>
                <a:close/>
                <a:moveTo>
                  <a:pt x="5784878" y="2131944"/>
                </a:moveTo>
                <a:cubicBezTo>
                  <a:pt x="5784878" y="2153073"/>
                  <a:pt x="5768004" y="2150520"/>
                  <a:pt x="5784878" y="2161864"/>
                </a:cubicBezTo>
                <a:cubicBezTo>
                  <a:pt x="5783176" y="2121451"/>
                  <a:pt x="5802320" y="2164700"/>
                  <a:pt x="5805864" y="2132512"/>
                </a:cubicBezTo>
                <a:lnTo>
                  <a:pt x="5806006" y="2131944"/>
                </a:lnTo>
                <a:cubicBezTo>
                  <a:pt x="5792819" y="2137049"/>
                  <a:pt x="5797782" y="2137191"/>
                  <a:pt x="5784878" y="2131944"/>
                </a:cubicBezTo>
                <a:close/>
                <a:moveTo>
                  <a:pt x="866541" y="2114077"/>
                </a:moveTo>
                <a:lnTo>
                  <a:pt x="866541" y="2114219"/>
                </a:lnTo>
                <a:lnTo>
                  <a:pt x="866369" y="2114182"/>
                </a:lnTo>
                <a:close/>
                <a:moveTo>
                  <a:pt x="772669" y="2106136"/>
                </a:moveTo>
                <a:cubicBezTo>
                  <a:pt x="771818" y="2112659"/>
                  <a:pt x="775931" y="2113084"/>
                  <a:pt x="780326" y="2113084"/>
                </a:cubicBezTo>
                <a:cubicBezTo>
                  <a:pt x="769266" y="2137049"/>
                  <a:pt x="758773" y="2118756"/>
                  <a:pt x="730980" y="2124287"/>
                </a:cubicBezTo>
                <a:cubicBezTo>
                  <a:pt x="732114" y="2116062"/>
                  <a:pt x="745160" y="2118189"/>
                  <a:pt x="744167" y="2108263"/>
                </a:cubicBezTo>
                <a:cubicBezTo>
                  <a:pt x="774796" y="2126981"/>
                  <a:pt x="748705" y="2113935"/>
                  <a:pt x="772669" y="2106136"/>
                </a:cubicBezTo>
                <a:close/>
                <a:moveTo>
                  <a:pt x="822902" y="2104984"/>
                </a:moveTo>
                <a:lnTo>
                  <a:pt x="866369" y="2114182"/>
                </a:lnTo>
                <a:lnTo>
                  <a:pt x="850537" y="2123879"/>
                </a:lnTo>
                <a:cubicBezTo>
                  <a:pt x="832598" y="2126617"/>
                  <a:pt x="809573" y="2112446"/>
                  <a:pt x="787984" y="2119891"/>
                </a:cubicBezTo>
                <a:cubicBezTo>
                  <a:pt x="794081" y="2106278"/>
                  <a:pt x="807765" y="2103619"/>
                  <a:pt x="822902" y="2104984"/>
                </a:cubicBezTo>
                <a:close/>
                <a:moveTo>
                  <a:pt x="974195" y="2015395"/>
                </a:moveTo>
                <a:cubicBezTo>
                  <a:pt x="969099" y="2015951"/>
                  <a:pt x="964667" y="2018291"/>
                  <a:pt x="961122" y="2023892"/>
                </a:cubicBezTo>
                <a:cubicBezTo>
                  <a:pt x="969346" y="2048849"/>
                  <a:pt x="1038403" y="2026445"/>
                  <a:pt x="1031597" y="2019496"/>
                </a:cubicBezTo>
                <a:lnTo>
                  <a:pt x="1032022" y="2018646"/>
                </a:lnTo>
                <a:cubicBezTo>
                  <a:pt x="1010752" y="2028111"/>
                  <a:pt x="989482" y="2013727"/>
                  <a:pt x="974195" y="2015395"/>
                </a:cubicBezTo>
                <a:close/>
                <a:moveTo>
                  <a:pt x="5879884" y="2006309"/>
                </a:moveTo>
                <a:cubicBezTo>
                  <a:pt x="5873503" y="2007586"/>
                  <a:pt x="5864144" y="2003473"/>
                  <a:pt x="5862726" y="2013541"/>
                </a:cubicBezTo>
                <a:cubicBezTo>
                  <a:pt x="5873928" y="2014250"/>
                  <a:pt x="5871518" y="2037789"/>
                  <a:pt x="5883571" y="2036796"/>
                </a:cubicBezTo>
                <a:lnTo>
                  <a:pt x="5883713" y="2036229"/>
                </a:lnTo>
                <a:cubicBezTo>
                  <a:pt x="5884847" y="2022049"/>
                  <a:pt x="5879175" y="2019639"/>
                  <a:pt x="5879884" y="2006309"/>
                </a:cubicBezTo>
                <a:close/>
                <a:moveTo>
                  <a:pt x="894919" y="2000406"/>
                </a:moveTo>
                <a:cubicBezTo>
                  <a:pt x="877814" y="1997872"/>
                  <a:pt x="860798" y="2001133"/>
                  <a:pt x="852077" y="2017228"/>
                </a:cubicBezTo>
                <a:cubicBezTo>
                  <a:pt x="878594" y="2025168"/>
                  <a:pt x="886677" y="2022332"/>
                  <a:pt x="887244" y="2007160"/>
                </a:cubicBezTo>
                <a:cubicBezTo>
                  <a:pt x="891356" y="2022474"/>
                  <a:pt x="927799" y="2038781"/>
                  <a:pt x="938292" y="2019071"/>
                </a:cubicBezTo>
                <a:lnTo>
                  <a:pt x="938292" y="2018362"/>
                </a:lnTo>
                <a:cubicBezTo>
                  <a:pt x="929217" y="2011272"/>
                  <a:pt x="912024" y="2002941"/>
                  <a:pt x="894919" y="2000406"/>
                </a:cubicBezTo>
                <a:close/>
                <a:moveTo>
                  <a:pt x="1444615" y="1988928"/>
                </a:moveTo>
                <a:lnTo>
                  <a:pt x="1444436" y="1989196"/>
                </a:lnTo>
                <a:lnTo>
                  <a:pt x="1444587" y="1989212"/>
                </a:lnTo>
                <a:close/>
                <a:moveTo>
                  <a:pt x="1450161" y="1974354"/>
                </a:moveTo>
                <a:lnTo>
                  <a:pt x="1425121" y="1989281"/>
                </a:lnTo>
                <a:lnTo>
                  <a:pt x="1424099" y="1989293"/>
                </a:lnTo>
                <a:lnTo>
                  <a:pt x="1423674" y="1990144"/>
                </a:lnTo>
                <a:lnTo>
                  <a:pt x="1425121" y="1989281"/>
                </a:lnTo>
                <a:lnTo>
                  <a:pt x="1443271" y="1989071"/>
                </a:lnTo>
                <a:lnTo>
                  <a:pt x="1443705" y="1989118"/>
                </a:lnTo>
                <a:lnTo>
                  <a:pt x="1448789" y="1979305"/>
                </a:lnTo>
                <a:lnTo>
                  <a:pt x="1453405" y="1974705"/>
                </a:lnTo>
                <a:close/>
                <a:moveTo>
                  <a:pt x="1250252" y="1972561"/>
                </a:moveTo>
                <a:cubicBezTo>
                  <a:pt x="1196652" y="1982487"/>
                  <a:pt x="1156381" y="1961926"/>
                  <a:pt x="1122632" y="1989577"/>
                </a:cubicBezTo>
                <a:cubicBezTo>
                  <a:pt x="1168150" y="1998226"/>
                  <a:pt x="1209698" y="1999361"/>
                  <a:pt x="1250961" y="1980643"/>
                </a:cubicBezTo>
                <a:lnTo>
                  <a:pt x="1250252" y="1979934"/>
                </a:lnTo>
                <a:cubicBezTo>
                  <a:pt x="1265709" y="1996525"/>
                  <a:pt x="1264433" y="1978233"/>
                  <a:pt x="1250252" y="1972561"/>
                </a:cubicBezTo>
                <a:close/>
                <a:moveTo>
                  <a:pt x="762601" y="1972277"/>
                </a:moveTo>
                <a:cubicBezTo>
                  <a:pt x="764445" y="1978516"/>
                  <a:pt x="760474" y="1979509"/>
                  <a:pt x="756079" y="1980218"/>
                </a:cubicBezTo>
                <a:cubicBezTo>
                  <a:pt x="756079" y="1987450"/>
                  <a:pt x="765296" y="1985464"/>
                  <a:pt x="770259" y="1986599"/>
                </a:cubicBezTo>
                <a:cubicBezTo>
                  <a:pt x="762885" y="2013966"/>
                  <a:pt x="747003" y="1990711"/>
                  <a:pt x="728569" y="2004749"/>
                </a:cubicBezTo>
                <a:cubicBezTo>
                  <a:pt x="737361" y="1991278"/>
                  <a:pt x="741757" y="1974404"/>
                  <a:pt x="762601" y="1972277"/>
                </a:cubicBezTo>
                <a:close/>
                <a:moveTo>
                  <a:pt x="5907212" y="1863804"/>
                </a:moveTo>
                <a:lnTo>
                  <a:pt x="5908102" y="1865644"/>
                </a:lnTo>
                <a:lnTo>
                  <a:pt x="5907394" y="1865644"/>
                </a:lnTo>
                <a:close/>
                <a:moveTo>
                  <a:pt x="5893621" y="1829591"/>
                </a:moveTo>
                <a:cubicBezTo>
                  <a:pt x="5898186" y="1831470"/>
                  <a:pt x="5902338" y="1835396"/>
                  <a:pt x="5904994" y="1841396"/>
                </a:cubicBezTo>
                <a:lnTo>
                  <a:pt x="5907212" y="1863804"/>
                </a:lnTo>
                <a:lnTo>
                  <a:pt x="5900846" y="1850648"/>
                </a:lnTo>
                <a:cubicBezTo>
                  <a:pt x="5894498" y="1839375"/>
                  <a:pt x="5889207" y="1838631"/>
                  <a:pt x="5869958" y="1842672"/>
                </a:cubicBezTo>
                <a:cubicBezTo>
                  <a:pt x="5873716" y="1830265"/>
                  <a:pt x="5884493" y="1825833"/>
                  <a:pt x="5893621" y="1829591"/>
                </a:cubicBezTo>
                <a:close/>
                <a:moveTo>
                  <a:pt x="5951837" y="1791390"/>
                </a:moveTo>
                <a:lnTo>
                  <a:pt x="5951919" y="1791766"/>
                </a:lnTo>
                <a:lnTo>
                  <a:pt x="5951601" y="1791751"/>
                </a:lnTo>
                <a:close/>
                <a:moveTo>
                  <a:pt x="1340011" y="1779996"/>
                </a:moveTo>
                <a:lnTo>
                  <a:pt x="1340867" y="1793288"/>
                </a:lnTo>
                <a:lnTo>
                  <a:pt x="1351347" y="1793676"/>
                </a:lnTo>
                <a:lnTo>
                  <a:pt x="1346355" y="1787161"/>
                </a:lnTo>
                <a:cubicBezTo>
                  <a:pt x="1344460" y="1784294"/>
                  <a:pt x="1342386" y="1781378"/>
                  <a:pt x="1340011" y="1779996"/>
                </a:cubicBezTo>
                <a:close/>
                <a:moveTo>
                  <a:pt x="5949171" y="1779163"/>
                </a:moveTo>
                <a:cubicBezTo>
                  <a:pt x="5949756" y="1778224"/>
                  <a:pt x="5951990" y="1780280"/>
                  <a:pt x="5956314" y="1784534"/>
                </a:cubicBezTo>
                <a:lnTo>
                  <a:pt x="5951837" y="1791390"/>
                </a:lnTo>
                <a:close/>
                <a:moveTo>
                  <a:pt x="1451197" y="1776731"/>
                </a:moveTo>
                <a:cubicBezTo>
                  <a:pt x="1449469" y="1778093"/>
                  <a:pt x="1448556" y="1780836"/>
                  <a:pt x="1447741" y="1783734"/>
                </a:cubicBezTo>
                <a:lnTo>
                  <a:pt x="1445820" y="1789042"/>
                </a:lnTo>
                <a:lnTo>
                  <a:pt x="1455951" y="1787667"/>
                </a:lnTo>
                <a:lnTo>
                  <a:pt x="1459546" y="1778009"/>
                </a:lnTo>
                <a:cubicBezTo>
                  <a:pt x="1455469" y="1775386"/>
                  <a:pt x="1452926" y="1775368"/>
                  <a:pt x="1451197" y="1776731"/>
                </a:cubicBezTo>
                <a:close/>
                <a:moveTo>
                  <a:pt x="1352963" y="1763927"/>
                </a:moveTo>
                <a:lnTo>
                  <a:pt x="1352117" y="1764681"/>
                </a:lnTo>
                <a:cubicBezTo>
                  <a:pt x="1350504" y="1764787"/>
                  <a:pt x="1348661" y="1764398"/>
                  <a:pt x="1345967" y="1765957"/>
                </a:cubicBezTo>
                <a:cubicBezTo>
                  <a:pt x="1348945" y="1777018"/>
                  <a:pt x="1355184" y="1786093"/>
                  <a:pt x="1361848" y="1768935"/>
                </a:cubicBezTo>
                <a:cubicBezTo>
                  <a:pt x="1359934" y="1780598"/>
                  <a:pt x="1358206" y="1787467"/>
                  <a:pt x="1356542" y="1791122"/>
                </a:cubicBezTo>
                <a:lnTo>
                  <a:pt x="1352175" y="1793706"/>
                </a:lnTo>
                <a:lnTo>
                  <a:pt x="1381383" y="1794785"/>
                </a:lnTo>
                <a:lnTo>
                  <a:pt x="1382268" y="1787936"/>
                </a:lnTo>
                <a:cubicBezTo>
                  <a:pt x="1386203" y="1776450"/>
                  <a:pt x="1386229" y="1788654"/>
                  <a:pt x="1389048" y="1778664"/>
                </a:cubicBezTo>
                <a:lnTo>
                  <a:pt x="1391745" y="1765780"/>
                </a:lnTo>
                <a:lnTo>
                  <a:pt x="1386341" y="1765862"/>
                </a:lnTo>
                <a:lnTo>
                  <a:pt x="1388507" y="1766383"/>
                </a:lnTo>
                <a:cubicBezTo>
                  <a:pt x="1382551" y="1780527"/>
                  <a:pt x="1372687" y="1784063"/>
                  <a:pt x="1370760" y="1772504"/>
                </a:cubicBezTo>
                <a:lnTo>
                  <a:pt x="1371202" y="1766094"/>
                </a:lnTo>
                <a:lnTo>
                  <a:pt x="1371050" y="1766096"/>
                </a:lnTo>
                <a:close/>
                <a:moveTo>
                  <a:pt x="1343775" y="1762825"/>
                </a:moveTo>
                <a:lnTo>
                  <a:pt x="1343840" y="1766383"/>
                </a:lnTo>
                <a:lnTo>
                  <a:pt x="1344852" y="1762954"/>
                </a:lnTo>
                <a:close/>
                <a:moveTo>
                  <a:pt x="1447843" y="1761970"/>
                </a:moveTo>
                <a:lnTo>
                  <a:pt x="1433864" y="1765136"/>
                </a:lnTo>
                <a:lnTo>
                  <a:pt x="1408287" y="1765527"/>
                </a:lnTo>
                <a:lnTo>
                  <a:pt x="1407508" y="1772338"/>
                </a:lnTo>
                <a:cubicBezTo>
                  <a:pt x="1408146" y="1760002"/>
                  <a:pt x="1405275" y="1769361"/>
                  <a:pt x="1404098" y="1768889"/>
                </a:cubicBezTo>
                <a:lnTo>
                  <a:pt x="1403818" y="1765595"/>
                </a:lnTo>
                <a:lnTo>
                  <a:pt x="1396481" y="1765707"/>
                </a:lnTo>
                <a:lnTo>
                  <a:pt x="1394746" y="1775033"/>
                </a:lnTo>
                <a:cubicBezTo>
                  <a:pt x="1392902" y="1772551"/>
                  <a:pt x="1390137" y="1779960"/>
                  <a:pt x="1386876" y="1792385"/>
                </a:cubicBezTo>
                <a:lnTo>
                  <a:pt x="1386259" y="1794965"/>
                </a:lnTo>
                <a:lnTo>
                  <a:pt x="1398775" y="1795428"/>
                </a:lnTo>
                <a:lnTo>
                  <a:pt x="1438765" y="1790000"/>
                </a:lnTo>
                <a:lnTo>
                  <a:pt x="1440562" y="1778310"/>
                </a:lnTo>
                <a:cubicBezTo>
                  <a:pt x="1441573" y="1774677"/>
                  <a:pt x="1441821" y="1772266"/>
                  <a:pt x="1438276" y="1770777"/>
                </a:cubicBezTo>
                <a:close/>
                <a:moveTo>
                  <a:pt x="5926820" y="1754189"/>
                </a:moveTo>
                <a:cubicBezTo>
                  <a:pt x="5929541" y="1758700"/>
                  <a:pt x="5934321" y="1761568"/>
                  <a:pt x="5939582" y="1761846"/>
                </a:cubicBezTo>
                <a:cubicBezTo>
                  <a:pt x="5936434" y="1768842"/>
                  <a:pt x="5934838" y="1776437"/>
                  <a:pt x="5934903" y="1784109"/>
                </a:cubicBezTo>
                <a:cubicBezTo>
                  <a:pt x="5935470" y="1789213"/>
                  <a:pt x="5938129" y="1790809"/>
                  <a:pt x="5941443" y="1791287"/>
                </a:cubicBezTo>
                <a:lnTo>
                  <a:pt x="5951601" y="1791751"/>
                </a:lnTo>
                <a:lnTo>
                  <a:pt x="5946441" y="1799654"/>
                </a:lnTo>
                <a:cubicBezTo>
                  <a:pt x="5943703" y="1800655"/>
                  <a:pt x="5940871" y="1800686"/>
                  <a:pt x="5938627" y="1799430"/>
                </a:cubicBezTo>
                <a:lnTo>
                  <a:pt x="5934639" y="1792044"/>
                </a:lnTo>
                <a:lnTo>
                  <a:pt x="5934761" y="1791624"/>
                </a:lnTo>
                <a:lnTo>
                  <a:pt x="5934336" y="1791482"/>
                </a:lnTo>
                <a:lnTo>
                  <a:pt x="5934639" y="1792044"/>
                </a:lnTo>
                <a:lnTo>
                  <a:pt x="5928911" y="1811813"/>
                </a:lnTo>
                <a:cubicBezTo>
                  <a:pt x="5927990" y="1820410"/>
                  <a:pt x="5927458" y="1829697"/>
                  <a:pt x="5925402" y="1836149"/>
                </a:cubicBezTo>
                <a:cubicBezTo>
                  <a:pt x="5914484" y="1800983"/>
                  <a:pt x="5933626" y="1784676"/>
                  <a:pt x="5926820" y="1754189"/>
                </a:cubicBezTo>
                <a:close/>
                <a:moveTo>
                  <a:pt x="1190555" y="1745687"/>
                </a:moveTo>
                <a:cubicBezTo>
                  <a:pt x="1160440" y="1746185"/>
                  <a:pt x="1131743" y="1751778"/>
                  <a:pt x="1105049" y="1767092"/>
                </a:cubicBezTo>
                <a:cubicBezTo>
                  <a:pt x="1150355" y="1776291"/>
                  <a:pt x="1200306" y="1784573"/>
                  <a:pt x="1250671" y="1789957"/>
                </a:cubicBezTo>
                <a:lnTo>
                  <a:pt x="1313821" y="1792289"/>
                </a:lnTo>
                <a:lnTo>
                  <a:pt x="1314607" y="1791546"/>
                </a:lnTo>
                <a:cubicBezTo>
                  <a:pt x="1320523" y="1789718"/>
                  <a:pt x="1326079" y="1796763"/>
                  <a:pt x="1332354" y="1786660"/>
                </a:cubicBezTo>
                <a:lnTo>
                  <a:pt x="1339770" y="1762345"/>
                </a:lnTo>
                <a:lnTo>
                  <a:pt x="1329573" y="1761122"/>
                </a:lnTo>
                <a:lnTo>
                  <a:pt x="1323624" y="1766595"/>
                </a:lnTo>
                <a:cubicBezTo>
                  <a:pt x="1320106" y="1767712"/>
                  <a:pt x="1316260" y="1766170"/>
                  <a:pt x="1311793" y="1759718"/>
                </a:cubicBezTo>
                <a:lnTo>
                  <a:pt x="1311980" y="1759013"/>
                </a:lnTo>
                <a:lnTo>
                  <a:pt x="1308990" y="1758654"/>
                </a:lnTo>
                <a:lnTo>
                  <a:pt x="1292096" y="1756122"/>
                </a:lnTo>
                <a:lnTo>
                  <a:pt x="1291759" y="1756576"/>
                </a:lnTo>
                <a:cubicBezTo>
                  <a:pt x="1291002" y="1758690"/>
                  <a:pt x="1290842" y="1761491"/>
                  <a:pt x="1291657" y="1765674"/>
                </a:cubicBezTo>
                <a:cubicBezTo>
                  <a:pt x="1284142" y="1791481"/>
                  <a:pt x="1292508" y="1743553"/>
                  <a:pt x="1285560" y="1756882"/>
                </a:cubicBezTo>
                <a:lnTo>
                  <a:pt x="1287035" y="1755363"/>
                </a:lnTo>
                <a:lnTo>
                  <a:pt x="1248539" y="1749591"/>
                </a:lnTo>
                <a:cubicBezTo>
                  <a:pt x="1228752" y="1747053"/>
                  <a:pt x="1209377" y="1745375"/>
                  <a:pt x="1190555" y="1745687"/>
                </a:cubicBezTo>
                <a:close/>
                <a:moveTo>
                  <a:pt x="6307579" y="1731829"/>
                </a:moveTo>
                <a:lnTo>
                  <a:pt x="6297716" y="1746926"/>
                </a:lnTo>
                <a:cubicBezTo>
                  <a:pt x="6283519" y="1759621"/>
                  <a:pt x="6259590" y="1764859"/>
                  <a:pt x="6244594" y="1776876"/>
                </a:cubicBezTo>
                <a:cubicBezTo>
                  <a:pt x="6230414" y="1777869"/>
                  <a:pt x="6236370" y="1753054"/>
                  <a:pt x="6219212" y="1757592"/>
                </a:cubicBezTo>
                <a:cubicBezTo>
                  <a:pt x="6235590" y="1749403"/>
                  <a:pt x="6260981" y="1749908"/>
                  <a:pt x="6284917" y="1742417"/>
                </a:cubicBezTo>
                <a:close/>
                <a:moveTo>
                  <a:pt x="6307979" y="1731217"/>
                </a:moveTo>
                <a:lnTo>
                  <a:pt x="6307979" y="1731642"/>
                </a:lnTo>
                <a:lnTo>
                  <a:pt x="6307579" y="1731829"/>
                </a:lnTo>
                <a:close/>
                <a:moveTo>
                  <a:pt x="5819336" y="1722426"/>
                </a:moveTo>
                <a:cubicBezTo>
                  <a:pt x="5827134" y="1754898"/>
                  <a:pt x="5778214" y="1724411"/>
                  <a:pt x="5793244" y="1744121"/>
                </a:cubicBezTo>
                <a:lnTo>
                  <a:pt x="5793386" y="1743979"/>
                </a:lnTo>
                <a:cubicBezTo>
                  <a:pt x="5826142" y="1753338"/>
                  <a:pt x="5826000" y="1771489"/>
                  <a:pt x="5853651" y="1744830"/>
                </a:cubicBezTo>
                <a:lnTo>
                  <a:pt x="5853651" y="1730650"/>
                </a:lnTo>
                <a:cubicBezTo>
                  <a:pt x="5848546" y="1729516"/>
                  <a:pt x="5844009" y="1716470"/>
                  <a:pt x="5840747" y="1730650"/>
                </a:cubicBezTo>
                <a:cubicBezTo>
                  <a:pt x="5846419" y="1739725"/>
                  <a:pt x="5831247" y="1731501"/>
                  <a:pt x="5823306" y="1744830"/>
                </a:cubicBezTo>
                <a:cubicBezTo>
                  <a:pt x="5826142" y="1737882"/>
                  <a:pt x="5833657" y="1717463"/>
                  <a:pt x="5819336" y="1722426"/>
                </a:cubicBezTo>
                <a:close/>
                <a:moveTo>
                  <a:pt x="1256090" y="1718520"/>
                </a:moveTo>
                <a:lnTo>
                  <a:pt x="1237137" y="1719791"/>
                </a:lnTo>
                <a:cubicBezTo>
                  <a:pt x="1232257" y="1720523"/>
                  <a:pt x="1229687" y="1721452"/>
                  <a:pt x="1228947" y="1722456"/>
                </a:cubicBezTo>
                <a:lnTo>
                  <a:pt x="1238122" y="1726429"/>
                </a:lnTo>
                <a:close/>
                <a:moveTo>
                  <a:pt x="1552850" y="1680309"/>
                </a:moveTo>
                <a:lnTo>
                  <a:pt x="1553257" y="1680609"/>
                </a:lnTo>
                <a:lnTo>
                  <a:pt x="1553930" y="1680716"/>
                </a:lnTo>
                <a:close/>
                <a:moveTo>
                  <a:pt x="1255021" y="1678961"/>
                </a:moveTo>
                <a:lnTo>
                  <a:pt x="1252308" y="1681604"/>
                </a:lnTo>
                <a:cubicBezTo>
                  <a:pt x="1250110" y="1684032"/>
                  <a:pt x="1248266" y="1684848"/>
                  <a:pt x="1246848" y="1679318"/>
                </a:cubicBezTo>
                <a:lnTo>
                  <a:pt x="1246848" y="1691102"/>
                </a:lnTo>
                <a:lnTo>
                  <a:pt x="1253756" y="1692688"/>
                </a:lnTo>
                <a:lnTo>
                  <a:pt x="1254400" y="1691317"/>
                </a:lnTo>
                <a:cubicBezTo>
                  <a:pt x="1255268" y="1689802"/>
                  <a:pt x="1256145" y="1688043"/>
                  <a:pt x="1257054" y="1685404"/>
                </a:cubicBezTo>
                <a:lnTo>
                  <a:pt x="1258514" y="1679651"/>
                </a:lnTo>
                <a:close/>
                <a:moveTo>
                  <a:pt x="1219406" y="1669186"/>
                </a:moveTo>
                <a:lnTo>
                  <a:pt x="1207034" y="1669761"/>
                </a:lnTo>
                <a:lnTo>
                  <a:pt x="1206642" y="1670021"/>
                </a:lnTo>
                <a:lnTo>
                  <a:pt x="1205931" y="1669919"/>
                </a:lnTo>
                <a:lnTo>
                  <a:pt x="1193107" y="1685841"/>
                </a:lnTo>
                <a:lnTo>
                  <a:pt x="1193107" y="1686124"/>
                </a:lnTo>
                <a:cubicBezTo>
                  <a:pt x="1202041" y="1681941"/>
                  <a:pt x="1210469" y="1681542"/>
                  <a:pt x="1218204" y="1682790"/>
                </a:cubicBezTo>
                <a:lnTo>
                  <a:pt x="1234561" y="1687902"/>
                </a:lnTo>
                <a:lnTo>
                  <a:pt x="1239758" y="1685699"/>
                </a:lnTo>
                <a:lnTo>
                  <a:pt x="1236538" y="1674634"/>
                </a:lnTo>
                <a:lnTo>
                  <a:pt x="1232412" y="1673322"/>
                </a:lnTo>
                <a:lnTo>
                  <a:pt x="1228911" y="1673238"/>
                </a:lnTo>
                <a:cubicBezTo>
                  <a:pt x="1226447" y="1673619"/>
                  <a:pt x="1224231" y="1673650"/>
                  <a:pt x="1223128" y="1670962"/>
                </a:cubicBezTo>
                <a:lnTo>
                  <a:pt x="1223059" y="1670348"/>
                </a:lnTo>
                <a:close/>
                <a:moveTo>
                  <a:pt x="1224019" y="1652375"/>
                </a:moveTo>
                <a:lnTo>
                  <a:pt x="1221639" y="1655570"/>
                </a:lnTo>
                <a:lnTo>
                  <a:pt x="1223455" y="1656674"/>
                </a:lnTo>
                <a:close/>
                <a:moveTo>
                  <a:pt x="905394" y="1640748"/>
                </a:moveTo>
                <a:cubicBezTo>
                  <a:pt x="909506" y="1642308"/>
                  <a:pt x="910641" y="1654361"/>
                  <a:pt x="914753" y="1649539"/>
                </a:cubicBezTo>
                <a:lnTo>
                  <a:pt x="914611" y="1650107"/>
                </a:lnTo>
                <a:cubicBezTo>
                  <a:pt x="905678" y="1675773"/>
                  <a:pt x="884549" y="1629120"/>
                  <a:pt x="905394" y="1640748"/>
                </a:cubicBezTo>
                <a:close/>
                <a:moveTo>
                  <a:pt x="1521554" y="1635301"/>
                </a:moveTo>
                <a:lnTo>
                  <a:pt x="1519452" y="1635732"/>
                </a:lnTo>
                <a:lnTo>
                  <a:pt x="1517234" y="1639523"/>
                </a:lnTo>
                <a:lnTo>
                  <a:pt x="1528181" y="1641174"/>
                </a:lnTo>
                <a:lnTo>
                  <a:pt x="1515023" y="1643301"/>
                </a:lnTo>
                <a:lnTo>
                  <a:pt x="1512866" y="1646987"/>
                </a:lnTo>
                <a:cubicBezTo>
                  <a:pt x="1506982" y="1648724"/>
                  <a:pt x="1502347" y="1648937"/>
                  <a:pt x="1498647" y="1648000"/>
                </a:cubicBezTo>
                <a:lnTo>
                  <a:pt x="1496221" y="1646342"/>
                </a:lnTo>
                <a:lnTo>
                  <a:pt x="1491843" y="1647050"/>
                </a:lnTo>
                <a:cubicBezTo>
                  <a:pt x="1478263" y="1647519"/>
                  <a:pt x="1463831" y="1646385"/>
                  <a:pt x="1450386" y="1643301"/>
                </a:cubicBezTo>
                <a:lnTo>
                  <a:pt x="1446374" y="1641557"/>
                </a:lnTo>
                <a:lnTo>
                  <a:pt x="1447398" y="1645327"/>
                </a:lnTo>
                <a:cubicBezTo>
                  <a:pt x="1449259" y="1647634"/>
                  <a:pt x="1452317" y="1644576"/>
                  <a:pt x="1452742" y="1656913"/>
                </a:cubicBezTo>
                <a:cubicBezTo>
                  <a:pt x="1449764" y="1672653"/>
                  <a:pt x="1447903" y="1660476"/>
                  <a:pt x="1445424" y="1662257"/>
                </a:cubicBezTo>
                <a:lnTo>
                  <a:pt x="1443642" y="1667432"/>
                </a:lnTo>
                <a:lnTo>
                  <a:pt x="1454450" y="1667530"/>
                </a:lnTo>
                <a:lnTo>
                  <a:pt x="1508770" y="1674276"/>
                </a:lnTo>
                <a:lnTo>
                  <a:pt x="1513004" y="1672900"/>
                </a:lnTo>
                <a:cubicBezTo>
                  <a:pt x="1532396" y="1667511"/>
                  <a:pt x="1550865" y="1666058"/>
                  <a:pt x="1565612" y="1680309"/>
                </a:cubicBezTo>
                <a:lnTo>
                  <a:pt x="1564778" y="1682448"/>
                </a:lnTo>
                <a:lnTo>
                  <a:pt x="1599497" y="1687989"/>
                </a:lnTo>
                <a:lnTo>
                  <a:pt x="1607507" y="1685214"/>
                </a:lnTo>
                <a:cubicBezTo>
                  <a:pt x="1614152" y="1683739"/>
                  <a:pt x="1621375" y="1683606"/>
                  <a:pt x="1629564" y="1686832"/>
                </a:cubicBezTo>
                <a:cubicBezTo>
                  <a:pt x="1612973" y="1666129"/>
                  <a:pt x="1587024" y="1662017"/>
                  <a:pt x="1561075" y="1658472"/>
                </a:cubicBezTo>
                <a:lnTo>
                  <a:pt x="1581830" y="1647178"/>
                </a:lnTo>
                <a:close/>
                <a:moveTo>
                  <a:pt x="5944884" y="1623035"/>
                </a:moveTo>
                <a:cubicBezTo>
                  <a:pt x="5958637" y="1624424"/>
                  <a:pt x="5975919" y="1640430"/>
                  <a:pt x="5984107" y="1650533"/>
                </a:cubicBezTo>
                <a:cubicBezTo>
                  <a:pt x="5971204" y="1664429"/>
                  <a:pt x="5947665" y="1634226"/>
                  <a:pt x="5932776" y="1627278"/>
                </a:cubicBezTo>
                <a:cubicBezTo>
                  <a:pt x="5936108" y="1623733"/>
                  <a:pt x="5940300" y="1622572"/>
                  <a:pt x="5944884" y="1623035"/>
                </a:cubicBezTo>
                <a:close/>
                <a:moveTo>
                  <a:pt x="954882" y="1603880"/>
                </a:moveTo>
                <a:lnTo>
                  <a:pt x="955164" y="1603892"/>
                </a:lnTo>
                <a:lnTo>
                  <a:pt x="954740" y="1604447"/>
                </a:lnTo>
                <a:close/>
                <a:moveTo>
                  <a:pt x="6168306" y="1598917"/>
                </a:moveTo>
                <a:cubicBezTo>
                  <a:pt x="6159656" y="1621180"/>
                  <a:pt x="6132430" y="1629404"/>
                  <a:pt x="6104212" y="1636778"/>
                </a:cubicBezTo>
                <a:cubicBezTo>
                  <a:pt x="6111586" y="1599059"/>
                  <a:pt x="6135976" y="1616501"/>
                  <a:pt x="6168306" y="1598917"/>
                </a:cubicBezTo>
                <a:close/>
                <a:moveTo>
                  <a:pt x="961370" y="1595762"/>
                </a:moveTo>
                <a:cubicBezTo>
                  <a:pt x="963567" y="1596116"/>
                  <a:pt x="964737" y="1600831"/>
                  <a:pt x="961830" y="1613239"/>
                </a:cubicBezTo>
                <a:cubicBezTo>
                  <a:pt x="958321" y="1616216"/>
                  <a:pt x="958959" y="1606911"/>
                  <a:pt x="957404" y="1603986"/>
                </a:cubicBezTo>
                <a:lnTo>
                  <a:pt x="955164" y="1603892"/>
                </a:lnTo>
                <a:close/>
                <a:moveTo>
                  <a:pt x="1052964" y="1594138"/>
                </a:moveTo>
                <a:lnTo>
                  <a:pt x="1052552" y="1595512"/>
                </a:lnTo>
                <a:lnTo>
                  <a:pt x="1054421" y="1595104"/>
                </a:lnTo>
                <a:close/>
                <a:moveTo>
                  <a:pt x="1030887" y="1578639"/>
                </a:moveTo>
                <a:cubicBezTo>
                  <a:pt x="1026846" y="1587927"/>
                  <a:pt x="1026846" y="1592217"/>
                  <a:pt x="1027254" y="1596648"/>
                </a:cubicBezTo>
                <a:lnTo>
                  <a:pt x="1027653" y="1603020"/>
                </a:lnTo>
                <a:lnTo>
                  <a:pt x="1035171" y="1599309"/>
                </a:lnTo>
                <a:lnTo>
                  <a:pt x="1047449" y="1596627"/>
                </a:lnTo>
                <a:lnTo>
                  <a:pt x="1048754" y="1581901"/>
                </a:lnTo>
                <a:cubicBezTo>
                  <a:pt x="1043082" y="1583319"/>
                  <a:pt x="1032021" y="1593387"/>
                  <a:pt x="1030887" y="1578639"/>
                </a:cubicBezTo>
                <a:close/>
                <a:moveTo>
                  <a:pt x="1014073" y="1574575"/>
                </a:moveTo>
                <a:cubicBezTo>
                  <a:pt x="1013473" y="1573700"/>
                  <a:pt x="1012797" y="1573644"/>
                  <a:pt x="1011966" y="1575117"/>
                </a:cubicBezTo>
                <a:cubicBezTo>
                  <a:pt x="1010858" y="1577080"/>
                  <a:pt x="1009475" y="1581759"/>
                  <a:pt x="1007632" y="1590834"/>
                </a:cubicBezTo>
                <a:cubicBezTo>
                  <a:pt x="1013304" y="1587006"/>
                  <a:pt x="1012169" y="1612671"/>
                  <a:pt x="1019543" y="1585446"/>
                </a:cubicBezTo>
                <a:cubicBezTo>
                  <a:pt x="1016991" y="1587200"/>
                  <a:pt x="1015874" y="1577200"/>
                  <a:pt x="1014073" y="1574575"/>
                </a:cubicBezTo>
                <a:close/>
                <a:moveTo>
                  <a:pt x="827403" y="1572542"/>
                </a:moveTo>
                <a:cubicBezTo>
                  <a:pt x="842377" y="1591324"/>
                  <a:pt x="851456" y="1614120"/>
                  <a:pt x="853495" y="1638054"/>
                </a:cubicBezTo>
                <a:cubicBezTo>
                  <a:pt x="844278" y="1611253"/>
                  <a:pt x="832225" y="1607425"/>
                  <a:pt x="827403" y="1572542"/>
                </a:cubicBezTo>
                <a:close/>
                <a:moveTo>
                  <a:pt x="5848125" y="1568017"/>
                </a:moveTo>
                <a:lnTo>
                  <a:pt x="5846979" y="1568891"/>
                </a:lnTo>
                <a:lnTo>
                  <a:pt x="5846317" y="1571968"/>
                </a:lnTo>
                <a:lnTo>
                  <a:pt x="5851502" y="1573455"/>
                </a:lnTo>
                <a:close/>
                <a:moveTo>
                  <a:pt x="1111498" y="1567269"/>
                </a:moveTo>
                <a:lnTo>
                  <a:pt x="1105771" y="1568884"/>
                </a:lnTo>
                <a:lnTo>
                  <a:pt x="1105766" y="1569088"/>
                </a:lnTo>
                <a:cubicBezTo>
                  <a:pt x="1106378" y="1571536"/>
                  <a:pt x="1107565" y="1572303"/>
                  <a:pt x="1108948" y="1571851"/>
                </a:cubicBezTo>
                <a:close/>
                <a:moveTo>
                  <a:pt x="6021816" y="1566392"/>
                </a:moveTo>
                <a:cubicBezTo>
                  <a:pt x="6002136" y="1566676"/>
                  <a:pt x="5974259" y="1575822"/>
                  <a:pt x="5946958" y="1580785"/>
                </a:cubicBezTo>
                <a:lnTo>
                  <a:pt x="5911190" y="1583213"/>
                </a:lnTo>
                <a:lnTo>
                  <a:pt x="5910409" y="1584415"/>
                </a:lnTo>
                <a:lnTo>
                  <a:pt x="5930408" y="1591054"/>
                </a:lnTo>
                <a:cubicBezTo>
                  <a:pt x="5956404" y="1594717"/>
                  <a:pt x="5990596" y="1588070"/>
                  <a:pt x="6022394" y="1584454"/>
                </a:cubicBezTo>
                <a:cubicBezTo>
                  <a:pt x="6008214" y="1596223"/>
                  <a:pt x="5975493" y="1605972"/>
                  <a:pt x="5946548" y="1608950"/>
                </a:cubicBezTo>
                <a:lnTo>
                  <a:pt x="5916754" y="1608000"/>
                </a:lnTo>
                <a:lnTo>
                  <a:pt x="5914883" y="1609874"/>
                </a:lnTo>
                <a:cubicBezTo>
                  <a:pt x="5908954" y="1611237"/>
                  <a:pt x="5903424" y="1603845"/>
                  <a:pt x="5915761" y="1618628"/>
                </a:cubicBezTo>
                <a:cubicBezTo>
                  <a:pt x="5896618" y="1635431"/>
                  <a:pt x="5877714" y="1627030"/>
                  <a:pt x="5857973" y="1627761"/>
                </a:cubicBezTo>
                <a:lnTo>
                  <a:pt x="5838260" y="1632720"/>
                </a:lnTo>
                <a:lnTo>
                  <a:pt x="5838137" y="1633270"/>
                </a:lnTo>
                <a:lnTo>
                  <a:pt x="5847171" y="1651816"/>
                </a:lnTo>
                <a:cubicBezTo>
                  <a:pt x="5855035" y="1669144"/>
                  <a:pt x="5860565" y="1678078"/>
                  <a:pt x="5880452" y="1648406"/>
                </a:cubicBezTo>
                <a:cubicBezTo>
                  <a:pt x="5882154" y="1656418"/>
                  <a:pt x="5881303" y="1668542"/>
                  <a:pt x="5883625" y="1677316"/>
                </a:cubicBezTo>
                <a:lnTo>
                  <a:pt x="5888470" y="1684471"/>
                </a:lnTo>
                <a:lnTo>
                  <a:pt x="5894508" y="1684299"/>
                </a:lnTo>
                <a:cubicBezTo>
                  <a:pt x="5912144" y="1683253"/>
                  <a:pt x="5926395" y="1679602"/>
                  <a:pt x="5924977" y="1664004"/>
                </a:cubicBezTo>
                <a:cubicBezTo>
                  <a:pt x="5940150" y="1672653"/>
                  <a:pt x="6073158" y="1652092"/>
                  <a:pt x="6010057" y="1608418"/>
                </a:cubicBezTo>
                <a:cubicBezTo>
                  <a:pt x="6024237" y="1590551"/>
                  <a:pt x="6050470" y="1614090"/>
                  <a:pt x="6044089" y="1574244"/>
                </a:cubicBezTo>
                <a:cubicBezTo>
                  <a:pt x="6039445" y="1568324"/>
                  <a:pt x="6031655" y="1566250"/>
                  <a:pt x="6021816" y="1566392"/>
                </a:cubicBezTo>
                <a:close/>
                <a:moveTo>
                  <a:pt x="5876215" y="1558363"/>
                </a:moveTo>
                <a:lnTo>
                  <a:pt x="5874645" y="1558658"/>
                </a:lnTo>
                <a:lnTo>
                  <a:pt x="5868647" y="1567881"/>
                </a:lnTo>
                <a:lnTo>
                  <a:pt x="5862952" y="1575421"/>
                </a:lnTo>
                <a:lnTo>
                  <a:pt x="5879193" y="1575804"/>
                </a:lnTo>
                <a:cubicBezTo>
                  <a:pt x="5893994" y="1574776"/>
                  <a:pt x="5908316" y="1570841"/>
                  <a:pt x="5911648" y="1562900"/>
                </a:cubicBezTo>
                <a:lnTo>
                  <a:pt x="5902574" y="1560313"/>
                </a:lnTo>
                <a:lnTo>
                  <a:pt x="5900789" y="1561992"/>
                </a:lnTo>
                <a:lnTo>
                  <a:pt x="5901747" y="1560078"/>
                </a:lnTo>
                <a:lnTo>
                  <a:pt x="5897487" y="1558863"/>
                </a:lnTo>
                <a:lnTo>
                  <a:pt x="5883591" y="1558536"/>
                </a:lnTo>
                <a:lnTo>
                  <a:pt x="5886266" y="1566871"/>
                </a:lnTo>
                <a:lnTo>
                  <a:pt x="5881926" y="1558497"/>
                </a:lnTo>
                <a:close/>
                <a:moveTo>
                  <a:pt x="1044143" y="1558138"/>
                </a:moveTo>
                <a:lnTo>
                  <a:pt x="1044925" y="1567437"/>
                </a:lnTo>
                <a:lnTo>
                  <a:pt x="1046830" y="1560018"/>
                </a:lnTo>
                <a:close/>
                <a:moveTo>
                  <a:pt x="6138670" y="1542481"/>
                </a:moveTo>
                <a:cubicBezTo>
                  <a:pt x="6149730" y="1547681"/>
                  <a:pt x="6156956" y="1558627"/>
                  <a:pt x="6157388" y="1570841"/>
                </a:cubicBezTo>
                <a:cubicBezTo>
                  <a:pt x="6139662" y="1556661"/>
                  <a:pt x="6133848" y="1580200"/>
                  <a:pt x="6118818" y="1568005"/>
                </a:cubicBezTo>
                <a:cubicBezTo>
                  <a:pt x="6117825" y="1553258"/>
                  <a:pt x="6143066" y="1559781"/>
                  <a:pt x="6138670" y="1542481"/>
                </a:cubicBezTo>
                <a:close/>
                <a:moveTo>
                  <a:pt x="1058113" y="1531845"/>
                </a:moveTo>
                <a:cubicBezTo>
                  <a:pt x="1049321" y="1553115"/>
                  <a:pt x="1048045" y="1518091"/>
                  <a:pt x="1037977" y="1551130"/>
                </a:cubicBezTo>
                <a:lnTo>
                  <a:pt x="1038119" y="1551130"/>
                </a:lnTo>
                <a:lnTo>
                  <a:pt x="1038395" y="1551218"/>
                </a:lnTo>
                <a:lnTo>
                  <a:pt x="1054706" y="1548102"/>
                </a:lnTo>
                <a:close/>
                <a:moveTo>
                  <a:pt x="2761132" y="1523763"/>
                </a:moveTo>
                <a:lnTo>
                  <a:pt x="2761132" y="1523905"/>
                </a:lnTo>
                <a:cubicBezTo>
                  <a:pt x="2754290" y="1528443"/>
                  <a:pt x="2747440" y="1530401"/>
                  <a:pt x="2740702" y="1531086"/>
                </a:cubicBezTo>
                <a:lnTo>
                  <a:pt x="2736642" y="1530991"/>
                </a:lnTo>
                <a:lnTo>
                  <a:pt x="2733623" y="1536383"/>
                </a:lnTo>
                <a:cubicBezTo>
                  <a:pt x="2741919" y="1529293"/>
                  <a:pt x="2752093" y="1532625"/>
                  <a:pt x="2760902" y="1534043"/>
                </a:cubicBezTo>
                <a:lnTo>
                  <a:pt x="2767693" y="1533553"/>
                </a:lnTo>
                <a:close/>
                <a:moveTo>
                  <a:pt x="1101873" y="1497617"/>
                </a:moveTo>
                <a:lnTo>
                  <a:pt x="1101674" y="1500955"/>
                </a:lnTo>
                <a:cubicBezTo>
                  <a:pt x="1102532" y="1509822"/>
                  <a:pt x="1107636" y="1506286"/>
                  <a:pt x="1109870" y="1511284"/>
                </a:cubicBezTo>
                <a:lnTo>
                  <a:pt x="1110011" y="1511284"/>
                </a:lnTo>
                <a:lnTo>
                  <a:pt x="1110607" y="1500251"/>
                </a:lnTo>
                <a:close/>
                <a:moveTo>
                  <a:pt x="895663" y="1497317"/>
                </a:moveTo>
                <a:cubicBezTo>
                  <a:pt x="894086" y="1496005"/>
                  <a:pt x="891994" y="1497317"/>
                  <a:pt x="888945" y="1500366"/>
                </a:cubicBezTo>
                <a:lnTo>
                  <a:pt x="889087" y="1500366"/>
                </a:lnTo>
                <a:cubicBezTo>
                  <a:pt x="883840" y="1527024"/>
                  <a:pt x="896177" y="1518942"/>
                  <a:pt x="899297" y="1510008"/>
                </a:cubicBezTo>
                <a:cubicBezTo>
                  <a:pt x="898304" y="1502564"/>
                  <a:pt x="897241" y="1498629"/>
                  <a:pt x="895663" y="1497317"/>
                </a:cubicBezTo>
                <a:close/>
                <a:moveTo>
                  <a:pt x="1058501" y="1495509"/>
                </a:moveTo>
                <a:lnTo>
                  <a:pt x="1056652" y="1495627"/>
                </a:lnTo>
                <a:lnTo>
                  <a:pt x="1055986" y="1501217"/>
                </a:lnTo>
                <a:cubicBezTo>
                  <a:pt x="1048328" y="1516815"/>
                  <a:pt x="1048328" y="1488171"/>
                  <a:pt x="1039537" y="1513411"/>
                </a:cubicBezTo>
                <a:cubicBezTo>
                  <a:pt x="1052441" y="1523621"/>
                  <a:pt x="1055702" y="1534256"/>
                  <a:pt x="1070449" y="1511568"/>
                </a:cubicBezTo>
                <a:cubicBezTo>
                  <a:pt x="1070449" y="1497104"/>
                  <a:pt x="1062473" y="1511834"/>
                  <a:pt x="1059382" y="1507121"/>
                </a:cubicBezTo>
                <a:close/>
                <a:moveTo>
                  <a:pt x="1089983" y="1494029"/>
                </a:moveTo>
                <a:lnTo>
                  <a:pt x="1089331" y="1497293"/>
                </a:lnTo>
                <a:cubicBezTo>
                  <a:pt x="1088998" y="1503175"/>
                  <a:pt x="1093492" y="1494800"/>
                  <a:pt x="1090727" y="1507881"/>
                </a:cubicBezTo>
                <a:cubicBezTo>
                  <a:pt x="1082219" y="1539361"/>
                  <a:pt x="1093704" y="1494410"/>
                  <a:pt x="1084487" y="1506605"/>
                </a:cubicBezTo>
                <a:lnTo>
                  <a:pt x="1084629" y="1506605"/>
                </a:lnTo>
                <a:cubicBezTo>
                  <a:pt x="1080092" y="1531278"/>
                  <a:pt x="1086756" y="1522487"/>
                  <a:pt x="1085622" y="1537092"/>
                </a:cubicBezTo>
                <a:lnTo>
                  <a:pt x="1099063" y="1496769"/>
                </a:lnTo>
                <a:close/>
                <a:moveTo>
                  <a:pt x="969452" y="1489323"/>
                </a:moveTo>
                <a:cubicBezTo>
                  <a:pt x="964418" y="1489553"/>
                  <a:pt x="958498" y="1493276"/>
                  <a:pt x="949636" y="1504194"/>
                </a:cubicBezTo>
                <a:cubicBezTo>
                  <a:pt x="950061" y="1525323"/>
                  <a:pt x="980406" y="1487604"/>
                  <a:pt x="970338" y="1515538"/>
                </a:cubicBezTo>
                <a:lnTo>
                  <a:pt x="970480" y="1515538"/>
                </a:lnTo>
                <a:cubicBezTo>
                  <a:pt x="977287" y="1507314"/>
                  <a:pt x="976294" y="1531420"/>
                  <a:pt x="983951" y="1495403"/>
                </a:cubicBezTo>
                <a:cubicBezTo>
                  <a:pt x="978634" y="1492354"/>
                  <a:pt x="974486" y="1489093"/>
                  <a:pt x="969452" y="1489323"/>
                </a:cubicBezTo>
                <a:close/>
                <a:moveTo>
                  <a:pt x="981037" y="1468321"/>
                </a:moveTo>
                <a:lnTo>
                  <a:pt x="973276" y="1477600"/>
                </a:lnTo>
                <a:lnTo>
                  <a:pt x="973600" y="1478245"/>
                </a:lnTo>
                <a:cubicBezTo>
                  <a:pt x="974876" y="1474487"/>
                  <a:pt x="977358" y="1473743"/>
                  <a:pt x="979414" y="1472538"/>
                </a:cubicBezTo>
                <a:close/>
                <a:moveTo>
                  <a:pt x="996565" y="1458362"/>
                </a:moveTo>
                <a:lnTo>
                  <a:pt x="985094" y="1463469"/>
                </a:lnTo>
                <a:lnTo>
                  <a:pt x="984987" y="1463598"/>
                </a:lnTo>
                <a:lnTo>
                  <a:pt x="984674" y="1465948"/>
                </a:lnTo>
                <a:cubicBezTo>
                  <a:pt x="984244" y="1469471"/>
                  <a:pt x="983774" y="1474062"/>
                  <a:pt x="983384" y="1480230"/>
                </a:cubicBezTo>
                <a:cubicBezTo>
                  <a:pt x="987638" y="1461832"/>
                  <a:pt x="990616" y="1472786"/>
                  <a:pt x="994351" y="1466132"/>
                </a:cubicBezTo>
                <a:close/>
                <a:moveTo>
                  <a:pt x="795177" y="1456421"/>
                </a:moveTo>
                <a:cubicBezTo>
                  <a:pt x="804157" y="1462257"/>
                  <a:pt x="807374" y="1505860"/>
                  <a:pt x="815776" y="1517240"/>
                </a:cubicBezTo>
                <a:cubicBezTo>
                  <a:pt x="812656" y="1531420"/>
                  <a:pt x="818470" y="1537943"/>
                  <a:pt x="812798" y="1539503"/>
                </a:cubicBezTo>
                <a:cubicBezTo>
                  <a:pt x="808260" y="1497246"/>
                  <a:pt x="787983" y="1517240"/>
                  <a:pt x="783871" y="1465767"/>
                </a:cubicBezTo>
                <a:cubicBezTo>
                  <a:pt x="788550" y="1456727"/>
                  <a:pt x="792184" y="1454476"/>
                  <a:pt x="795177" y="1456421"/>
                </a:cubicBezTo>
                <a:close/>
                <a:moveTo>
                  <a:pt x="1003935" y="1455080"/>
                </a:moveTo>
                <a:lnTo>
                  <a:pt x="1003537" y="1455257"/>
                </a:lnTo>
                <a:lnTo>
                  <a:pt x="996713" y="1467468"/>
                </a:lnTo>
                <a:lnTo>
                  <a:pt x="996855" y="1467468"/>
                </a:lnTo>
                <a:cubicBezTo>
                  <a:pt x="1000542" y="1463498"/>
                  <a:pt x="1003520" y="1478387"/>
                  <a:pt x="1007774" y="1461938"/>
                </a:cubicBezTo>
                <a:close/>
                <a:moveTo>
                  <a:pt x="6440846" y="1451587"/>
                </a:moveTo>
                <a:cubicBezTo>
                  <a:pt x="6436450" y="1479947"/>
                  <a:pt x="6470624" y="1459670"/>
                  <a:pt x="6468214" y="1485761"/>
                </a:cubicBezTo>
                <a:cubicBezTo>
                  <a:pt x="6442831" y="1480656"/>
                  <a:pt x="6421986" y="1469737"/>
                  <a:pt x="6396604" y="1464774"/>
                </a:cubicBezTo>
                <a:cubicBezTo>
                  <a:pt x="6402134" y="1456975"/>
                  <a:pt x="6414613" y="1457543"/>
                  <a:pt x="6440846" y="1451587"/>
                </a:cubicBezTo>
                <a:close/>
                <a:moveTo>
                  <a:pt x="1066621" y="1450169"/>
                </a:moveTo>
                <a:cubicBezTo>
                  <a:pt x="1058963" y="1474558"/>
                  <a:pt x="1055844" y="1431734"/>
                  <a:pt x="1045351" y="1476543"/>
                </a:cubicBezTo>
                <a:cubicBezTo>
                  <a:pt x="1052582" y="1461513"/>
                  <a:pt x="1053008" y="1466901"/>
                  <a:pt x="1058680" y="1463781"/>
                </a:cubicBezTo>
                <a:cubicBezTo>
                  <a:pt x="1056269" y="1475763"/>
                  <a:pt x="1056553" y="1479840"/>
                  <a:pt x="1056961" y="1483562"/>
                </a:cubicBezTo>
                <a:lnTo>
                  <a:pt x="1057000" y="1484203"/>
                </a:lnTo>
                <a:lnTo>
                  <a:pt x="1061695" y="1483342"/>
                </a:lnTo>
                <a:lnTo>
                  <a:pt x="1061726" y="1483040"/>
                </a:lnTo>
                <a:cubicBezTo>
                  <a:pt x="1062030" y="1481223"/>
                  <a:pt x="1062473" y="1479947"/>
                  <a:pt x="1063217" y="1479947"/>
                </a:cubicBezTo>
                <a:lnTo>
                  <a:pt x="1063718" y="1482971"/>
                </a:lnTo>
                <a:lnTo>
                  <a:pt x="1066480" y="1482464"/>
                </a:lnTo>
                <a:lnTo>
                  <a:pt x="1069450" y="1482629"/>
                </a:lnTo>
                <a:lnTo>
                  <a:pt x="1074136" y="1474416"/>
                </a:lnTo>
                <a:cubicBezTo>
                  <a:pt x="1070733" y="1468886"/>
                  <a:pt x="1061090" y="1481932"/>
                  <a:pt x="1061799" y="1464632"/>
                </a:cubicBezTo>
                <a:cubicBezTo>
                  <a:pt x="1068322" y="1462222"/>
                  <a:pt x="1069598" y="1451019"/>
                  <a:pt x="1066621" y="1450169"/>
                </a:cubicBezTo>
                <a:close/>
                <a:moveTo>
                  <a:pt x="978421" y="1448892"/>
                </a:moveTo>
                <a:cubicBezTo>
                  <a:pt x="969204" y="1455841"/>
                  <a:pt x="959278" y="1460945"/>
                  <a:pt x="973600" y="1463072"/>
                </a:cubicBezTo>
                <a:lnTo>
                  <a:pt x="973282" y="1465364"/>
                </a:lnTo>
                <a:lnTo>
                  <a:pt x="974426" y="1460013"/>
                </a:lnTo>
                <a:lnTo>
                  <a:pt x="978383" y="1457058"/>
                </a:lnTo>
                <a:close/>
                <a:moveTo>
                  <a:pt x="1028059" y="1446339"/>
                </a:moveTo>
                <a:lnTo>
                  <a:pt x="1018908" y="1449443"/>
                </a:lnTo>
                <a:lnTo>
                  <a:pt x="1010042" y="1492000"/>
                </a:lnTo>
                <a:cubicBezTo>
                  <a:pt x="1007206" y="1493985"/>
                  <a:pt x="1006214" y="1490014"/>
                  <a:pt x="1006214" y="1483775"/>
                </a:cubicBezTo>
                <a:cubicBezTo>
                  <a:pt x="1005452" y="1491202"/>
                  <a:pt x="1004077" y="1498554"/>
                  <a:pt x="1002102" y="1505754"/>
                </a:cubicBezTo>
                <a:cubicBezTo>
                  <a:pt x="1003661" y="1480797"/>
                  <a:pt x="992034" y="1484484"/>
                  <a:pt x="987922" y="1503060"/>
                </a:cubicBezTo>
                <a:cubicBezTo>
                  <a:pt x="993026" y="1519509"/>
                  <a:pt x="998557" y="1517240"/>
                  <a:pt x="1003803" y="1528726"/>
                </a:cubicBezTo>
                <a:cubicBezTo>
                  <a:pt x="1003250" y="1523635"/>
                  <a:pt x="1003250" y="1518502"/>
                  <a:pt x="1003803" y="1513411"/>
                </a:cubicBezTo>
                <a:cubicBezTo>
                  <a:pt x="1004654" y="1516106"/>
                  <a:pt x="1010610" y="1513411"/>
                  <a:pt x="1008341" y="1506747"/>
                </a:cubicBezTo>
                <a:cubicBezTo>
                  <a:pt x="1007348" y="1505329"/>
                  <a:pt x="1005079" y="1506747"/>
                  <a:pt x="1006497" y="1498806"/>
                </a:cubicBezTo>
                <a:cubicBezTo>
                  <a:pt x="1015005" y="1505471"/>
                  <a:pt x="1005647" y="1561198"/>
                  <a:pt x="1013162" y="1545600"/>
                </a:cubicBezTo>
                <a:cubicBezTo>
                  <a:pt x="1009333" y="1550138"/>
                  <a:pt x="1013162" y="1530002"/>
                  <a:pt x="1014155" y="1522912"/>
                </a:cubicBezTo>
                <a:cubicBezTo>
                  <a:pt x="1018267" y="1524897"/>
                  <a:pt x="1017274" y="1519651"/>
                  <a:pt x="1017841" y="1508732"/>
                </a:cubicBezTo>
                <a:cubicBezTo>
                  <a:pt x="1020110" y="1514546"/>
                  <a:pt x="1021599" y="1515148"/>
                  <a:pt x="1022928" y="1515148"/>
                </a:cubicBezTo>
                <a:lnTo>
                  <a:pt x="1027034" y="1517932"/>
                </a:lnTo>
                <a:lnTo>
                  <a:pt x="1026996" y="1518004"/>
                </a:lnTo>
                <a:lnTo>
                  <a:pt x="1022875" y="1521636"/>
                </a:lnTo>
                <a:cubicBezTo>
                  <a:pt x="1021670" y="1524259"/>
                  <a:pt x="1020606" y="1528088"/>
                  <a:pt x="1019543" y="1532554"/>
                </a:cubicBezTo>
                <a:cubicBezTo>
                  <a:pt x="1021741" y="1531633"/>
                  <a:pt x="1024187" y="1524543"/>
                  <a:pt x="1026633" y="1518693"/>
                </a:cubicBezTo>
                <a:lnTo>
                  <a:pt x="1026996" y="1518004"/>
                </a:lnTo>
                <a:lnTo>
                  <a:pt x="1027058" y="1517949"/>
                </a:lnTo>
                <a:lnTo>
                  <a:pt x="1027034" y="1517932"/>
                </a:lnTo>
                <a:lnTo>
                  <a:pt x="1030271" y="1511776"/>
                </a:lnTo>
                <a:cubicBezTo>
                  <a:pt x="1031463" y="1510398"/>
                  <a:pt x="1032624" y="1510256"/>
                  <a:pt x="1033723" y="1512277"/>
                </a:cubicBezTo>
                <a:cubicBezTo>
                  <a:pt x="1035708" y="1468461"/>
                  <a:pt x="1011460" y="1522770"/>
                  <a:pt x="1021103" y="1456691"/>
                </a:cubicBezTo>
                <a:cubicBezTo>
                  <a:pt x="1021103" y="1476792"/>
                  <a:pt x="1022778" y="1466263"/>
                  <a:pt x="1025769" y="1454119"/>
                </a:cubicBezTo>
                <a:close/>
                <a:moveTo>
                  <a:pt x="1032069" y="1444979"/>
                </a:moveTo>
                <a:lnTo>
                  <a:pt x="1031506" y="1445170"/>
                </a:lnTo>
                <a:lnTo>
                  <a:pt x="1029434" y="1458818"/>
                </a:lnTo>
                <a:cubicBezTo>
                  <a:pt x="1029008" y="1462895"/>
                  <a:pt x="1028618" y="1466830"/>
                  <a:pt x="1027342" y="1473140"/>
                </a:cubicBezTo>
                <a:cubicBezTo>
                  <a:pt x="1030887" y="1474133"/>
                  <a:pt x="1034857" y="1464207"/>
                  <a:pt x="1038828" y="1452579"/>
                </a:cubicBezTo>
                <a:cubicBezTo>
                  <a:pt x="1037126" y="1445241"/>
                  <a:pt x="1034547" y="1450346"/>
                  <a:pt x="1032945" y="1448511"/>
                </a:cubicBezTo>
                <a:close/>
                <a:moveTo>
                  <a:pt x="1114927" y="1443664"/>
                </a:moveTo>
                <a:lnTo>
                  <a:pt x="1111288" y="1450878"/>
                </a:lnTo>
                <a:cubicBezTo>
                  <a:pt x="1114904" y="1448751"/>
                  <a:pt x="1117137" y="1451516"/>
                  <a:pt x="1119282" y="1451906"/>
                </a:cubicBezTo>
                <a:lnTo>
                  <a:pt x="1119739" y="1451615"/>
                </a:lnTo>
                <a:lnTo>
                  <a:pt x="1115623" y="1443881"/>
                </a:lnTo>
                <a:close/>
                <a:moveTo>
                  <a:pt x="777275" y="1442203"/>
                </a:moveTo>
                <a:cubicBezTo>
                  <a:pt x="780991" y="1439791"/>
                  <a:pt x="782772" y="1447368"/>
                  <a:pt x="785431" y="1450878"/>
                </a:cubicBezTo>
                <a:cubicBezTo>
                  <a:pt x="776639" y="1475409"/>
                  <a:pt x="778908" y="1448467"/>
                  <a:pt x="772952" y="1448467"/>
                </a:cubicBezTo>
                <a:lnTo>
                  <a:pt x="772810" y="1448467"/>
                </a:lnTo>
                <a:cubicBezTo>
                  <a:pt x="774583" y="1444922"/>
                  <a:pt x="776036" y="1443008"/>
                  <a:pt x="777275" y="1442203"/>
                </a:cubicBezTo>
                <a:close/>
                <a:moveTo>
                  <a:pt x="1088395" y="1441321"/>
                </a:moveTo>
                <a:lnTo>
                  <a:pt x="1075753" y="1442028"/>
                </a:lnTo>
                <a:lnTo>
                  <a:pt x="1073002" y="1451303"/>
                </a:lnTo>
                <a:cubicBezTo>
                  <a:pt x="1075483" y="1446482"/>
                  <a:pt x="1075873" y="1451728"/>
                  <a:pt x="1076228" y="1455716"/>
                </a:cubicBezTo>
                <a:lnTo>
                  <a:pt x="1076465" y="1456844"/>
                </a:lnTo>
                <a:lnTo>
                  <a:pt x="1077852" y="1456751"/>
                </a:lnTo>
                <a:lnTo>
                  <a:pt x="1079241" y="1452579"/>
                </a:lnTo>
                <a:cubicBezTo>
                  <a:pt x="1080198" y="1440455"/>
                  <a:pt x="1084186" y="1445480"/>
                  <a:pt x="1087078" y="1443905"/>
                </a:cubicBezTo>
                <a:close/>
                <a:moveTo>
                  <a:pt x="988245" y="1441122"/>
                </a:moveTo>
                <a:cubicBezTo>
                  <a:pt x="987275" y="1440632"/>
                  <a:pt x="986043" y="1442618"/>
                  <a:pt x="984235" y="1449318"/>
                </a:cubicBezTo>
                <a:lnTo>
                  <a:pt x="984744" y="1452309"/>
                </a:lnTo>
                <a:lnTo>
                  <a:pt x="990713" y="1447852"/>
                </a:lnTo>
                <a:lnTo>
                  <a:pt x="990687" y="1447776"/>
                </a:lnTo>
                <a:cubicBezTo>
                  <a:pt x="989925" y="1444576"/>
                  <a:pt x="989216" y="1441612"/>
                  <a:pt x="988245" y="1441122"/>
                </a:cubicBezTo>
                <a:close/>
                <a:moveTo>
                  <a:pt x="1094522" y="1440979"/>
                </a:moveTo>
                <a:lnTo>
                  <a:pt x="1092175" y="1441110"/>
                </a:lnTo>
                <a:lnTo>
                  <a:pt x="1090159" y="1446340"/>
                </a:lnTo>
                <a:lnTo>
                  <a:pt x="1090159" y="1446907"/>
                </a:lnTo>
                <a:close/>
                <a:moveTo>
                  <a:pt x="1104176" y="1440439"/>
                </a:moveTo>
                <a:lnTo>
                  <a:pt x="1095489" y="1440925"/>
                </a:lnTo>
                <a:lnTo>
                  <a:pt x="1096361" y="1444275"/>
                </a:lnTo>
                <a:cubicBezTo>
                  <a:pt x="1096399" y="1446774"/>
                  <a:pt x="1096044" y="1450417"/>
                  <a:pt x="1095122" y="1455415"/>
                </a:cubicBezTo>
                <a:cubicBezTo>
                  <a:pt x="1093314" y="1454352"/>
                  <a:pt x="1094218" y="1446907"/>
                  <a:pt x="1092450" y="1452045"/>
                </a:cubicBezTo>
                <a:lnTo>
                  <a:pt x="1091369" y="1455843"/>
                </a:lnTo>
                <a:lnTo>
                  <a:pt x="1101106" y="1455188"/>
                </a:lnTo>
                <a:lnTo>
                  <a:pt x="1101683" y="1450168"/>
                </a:lnTo>
                <a:cubicBezTo>
                  <a:pt x="1102219" y="1444638"/>
                  <a:pt x="1102055" y="1445064"/>
                  <a:pt x="1103336" y="1442369"/>
                </a:cubicBezTo>
                <a:close/>
                <a:moveTo>
                  <a:pt x="858670" y="1436207"/>
                </a:moveTo>
                <a:cubicBezTo>
                  <a:pt x="857363" y="1436465"/>
                  <a:pt x="855888" y="1437903"/>
                  <a:pt x="854204" y="1440810"/>
                </a:cubicBezTo>
                <a:cubicBezTo>
                  <a:pt x="855338" y="1455982"/>
                  <a:pt x="862003" y="1454990"/>
                  <a:pt x="862428" y="1472857"/>
                </a:cubicBezTo>
                <a:cubicBezTo>
                  <a:pt x="861294" y="1474275"/>
                  <a:pt x="860301" y="1472857"/>
                  <a:pt x="858883" y="1479805"/>
                </a:cubicBezTo>
                <a:cubicBezTo>
                  <a:pt x="860443" y="1482074"/>
                  <a:pt x="858883" y="1511993"/>
                  <a:pt x="864980" y="1488455"/>
                </a:cubicBezTo>
                <a:cubicBezTo>
                  <a:pt x="864350" y="1483369"/>
                  <a:pt x="864350" y="1478226"/>
                  <a:pt x="864980" y="1473140"/>
                </a:cubicBezTo>
                <a:lnTo>
                  <a:pt x="869093" y="1473991"/>
                </a:lnTo>
                <a:cubicBezTo>
                  <a:pt x="862853" y="1501500"/>
                  <a:pt x="867391" y="1541204"/>
                  <a:pt x="878451" y="1506038"/>
                </a:cubicBezTo>
                <a:cubicBezTo>
                  <a:pt x="867107" y="1547302"/>
                  <a:pt x="882281" y="1527024"/>
                  <a:pt x="879728" y="1551839"/>
                </a:cubicBezTo>
                <a:cubicBezTo>
                  <a:pt x="874197" y="1554250"/>
                  <a:pt x="875615" y="1536383"/>
                  <a:pt x="868951" y="1557369"/>
                </a:cubicBezTo>
                <a:cubicBezTo>
                  <a:pt x="875899" y="1557369"/>
                  <a:pt x="876183" y="1565452"/>
                  <a:pt x="883131" y="1559922"/>
                </a:cubicBezTo>
                <a:cubicBezTo>
                  <a:pt x="885826" y="1547443"/>
                  <a:pt x="884975" y="1540921"/>
                  <a:pt x="887244" y="1537943"/>
                </a:cubicBezTo>
                <a:cubicBezTo>
                  <a:pt x="888662" y="1541346"/>
                  <a:pt x="891639" y="1557653"/>
                  <a:pt x="896744" y="1539644"/>
                </a:cubicBezTo>
                <a:cubicBezTo>
                  <a:pt x="886818" y="1543189"/>
                  <a:pt x="888945" y="1489164"/>
                  <a:pt x="881713" y="1514262"/>
                </a:cubicBezTo>
                <a:cubicBezTo>
                  <a:pt x="882564" y="1490440"/>
                  <a:pt x="875757" y="1474700"/>
                  <a:pt x="870511" y="1481932"/>
                </a:cubicBezTo>
                <a:cubicBezTo>
                  <a:pt x="869660" y="1496112"/>
                  <a:pt x="880295" y="1477252"/>
                  <a:pt x="874906" y="1505471"/>
                </a:cubicBezTo>
                <a:cubicBezTo>
                  <a:pt x="868703" y="1490457"/>
                  <a:pt x="867819" y="1434406"/>
                  <a:pt x="858670" y="1436207"/>
                </a:cubicBezTo>
                <a:close/>
                <a:moveTo>
                  <a:pt x="908655" y="1435847"/>
                </a:moveTo>
                <a:cubicBezTo>
                  <a:pt x="903976" y="1447191"/>
                  <a:pt x="901282" y="1490440"/>
                  <a:pt x="905961" y="1473282"/>
                </a:cubicBezTo>
                <a:cubicBezTo>
                  <a:pt x="911491" y="1436981"/>
                  <a:pt x="920141" y="1480088"/>
                  <a:pt x="925671" y="1461796"/>
                </a:cubicBezTo>
                <a:cubicBezTo>
                  <a:pt x="924253" y="1460945"/>
                  <a:pt x="928082" y="1442937"/>
                  <a:pt x="929500" y="1447616"/>
                </a:cubicBezTo>
                <a:cubicBezTo>
                  <a:pt x="927248" y="1454653"/>
                  <a:pt x="925868" y="1461939"/>
                  <a:pt x="925388" y="1469312"/>
                </a:cubicBezTo>
                <a:cubicBezTo>
                  <a:pt x="934321" y="1461229"/>
                  <a:pt x="936732" y="1483492"/>
                  <a:pt x="946091" y="1457968"/>
                </a:cubicBezTo>
                <a:cubicBezTo>
                  <a:pt x="934179" y="1470304"/>
                  <a:pt x="935314" y="1415427"/>
                  <a:pt x="919574" y="1453146"/>
                </a:cubicBezTo>
                <a:cubicBezTo>
                  <a:pt x="924395" y="1416420"/>
                  <a:pt x="901140" y="1488313"/>
                  <a:pt x="908655" y="1435847"/>
                </a:cubicBezTo>
                <a:close/>
                <a:moveTo>
                  <a:pt x="1024222" y="1434003"/>
                </a:moveTo>
                <a:lnTo>
                  <a:pt x="1021965" y="1438427"/>
                </a:lnTo>
                <a:lnTo>
                  <a:pt x="1023937" y="1437988"/>
                </a:lnTo>
                <a:close/>
                <a:moveTo>
                  <a:pt x="1082946" y="1429412"/>
                </a:moveTo>
                <a:cubicBezTo>
                  <a:pt x="1081430" y="1429581"/>
                  <a:pt x="1079884" y="1430480"/>
                  <a:pt x="1078246" y="1433624"/>
                </a:cubicBezTo>
                <a:lnTo>
                  <a:pt x="1076084" y="1440914"/>
                </a:lnTo>
                <a:lnTo>
                  <a:pt x="1081626" y="1436202"/>
                </a:lnTo>
                <a:lnTo>
                  <a:pt x="1085157" y="1429498"/>
                </a:lnTo>
                <a:close/>
                <a:moveTo>
                  <a:pt x="837985" y="1413602"/>
                </a:moveTo>
                <a:cubicBezTo>
                  <a:pt x="835628" y="1412556"/>
                  <a:pt x="832721" y="1414435"/>
                  <a:pt x="830523" y="1421241"/>
                </a:cubicBezTo>
                <a:cubicBezTo>
                  <a:pt x="835202" y="1421241"/>
                  <a:pt x="833501" y="1440810"/>
                  <a:pt x="834493" y="1452437"/>
                </a:cubicBezTo>
                <a:cubicBezTo>
                  <a:pt x="836395" y="1442634"/>
                  <a:pt x="838954" y="1432970"/>
                  <a:pt x="842151" y="1423510"/>
                </a:cubicBezTo>
                <a:cubicBezTo>
                  <a:pt x="842151" y="1418618"/>
                  <a:pt x="840343" y="1414647"/>
                  <a:pt x="837985" y="1413602"/>
                </a:cubicBezTo>
                <a:close/>
                <a:moveTo>
                  <a:pt x="879528" y="1395128"/>
                </a:moveTo>
                <a:cubicBezTo>
                  <a:pt x="877415" y="1396072"/>
                  <a:pt x="875119" y="1399333"/>
                  <a:pt x="872638" y="1406352"/>
                </a:cubicBezTo>
                <a:cubicBezTo>
                  <a:pt x="872638" y="1419681"/>
                  <a:pt x="878735" y="1415995"/>
                  <a:pt x="877175" y="1399688"/>
                </a:cubicBezTo>
                <a:cubicBezTo>
                  <a:pt x="881855" y="1403800"/>
                  <a:pt x="885684" y="1427055"/>
                  <a:pt x="893341" y="1410323"/>
                </a:cubicBezTo>
                <a:lnTo>
                  <a:pt x="893766" y="1410323"/>
                </a:lnTo>
                <a:cubicBezTo>
                  <a:pt x="890576" y="1410323"/>
                  <a:pt x="885870" y="1392296"/>
                  <a:pt x="879528" y="1395128"/>
                </a:cubicBezTo>
                <a:close/>
                <a:moveTo>
                  <a:pt x="870198" y="1392458"/>
                </a:moveTo>
                <a:cubicBezTo>
                  <a:pt x="867241" y="1390550"/>
                  <a:pt x="861152" y="1400467"/>
                  <a:pt x="860726" y="1411741"/>
                </a:cubicBezTo>
                <a:cubicBezTo>
                  <a:pt x="863704" y="1400680"/>
                  <a:pt x="862995" y="1446624"/>
                  <a:pt x="870936" y="1421241"/>
                </a:cubicBezTo>
                <a:cubicBezTo>
                  <a:pt x="867107" y="1421241"/>
                  <a:pt x="866115" y="1409897"/>
                  <a:pt x="871787" y="1398695"/>
                </a:cubicBezTo>
                <a:cubicBezTo>
                  <a:pt x="871822" y="1395044"/>
                  <a:pt x="871184" y="1393094"/>
                  <a:pt x="870198" y="1392458"/>
                </a:cubicBezTo>
                <a:close/>
                <a:moveTo>
                  <a:pt x="1100653" y="1387635"/>
                </a:moveTo>
                <a:lnTo>
                  <a:pt x="1100653" y="1388202"/>
                </a:lnTo>
                <a:lnTo>
                  <a:pt x="1100502" y="1388426"/>
                </a:lnTo>
                <a:close/>
                <a:moveTo>
                  <a:pt x="1069740" y="1374873"/>
                </a:moveTo>
                <a:lnTo>
                  <a:pt x="1069740" y="1375440"/>
                </a:lnTo>
                <a:lnTo>
                  <a:pt x="1069589" y="1375664"/>
                </a:lnTo>
                <a:close/>
                <a:moveTo>
                  <a:pt x="855054" y="1374660"/>
                </a:moveTo>
                <a:cubicBezTo>
                  <a:pt x="854062" y="1373207"/>
                  <a:pt x="852077" y="1376007"/>
                  <a:pt x="850233" y="1379552"/>
                </a:cubicBezTo>
                <a:cubicBezTo>
                  <a:pt x="850606" y="1384963"/>
                  <a:pt x="851851" y="1390279"/>
                  <a:pt x="853920" y="1395292"/>
                </a:cubicBezTo>
                <a:cubicBezTo>
                  <a:pt x="856047" y="1381821"/>
                  <a:pt x="856047" y="1376113"/>
                  <a:pt x="855054" y="1374660"/>
                </a:cubicBezTo>
                <a:close/>
                <a:moveTo>
                  <a:pt x="812426" y="1368457"/>
                </a:moveTo>
                <a:cubicBezTo>
                  <a:pt x="811788" y="1368652"/>
                  <a:pt x="811061" y="1369662"/>
                  <a:pt x="810104" y="1372037"/>
                </a:cubicBezTo>
                <a:cubicBezTo>
                  <a:pt x="811238" y="1378985"/>
                  <a:pt x="812940" y="1403800"/>
                  <a:pt x="819604" y="1373880"/>
                </a:cubicBezTo>
                <a:cubicBezTo>
                  <a:pt x="815457" y="1374625"/>
                  <a:pt x="814340" y="1367872"/>
                  <a:pt x="812426" y="1368457"/>
                </a:cubicBezTo>
                <a:close/>
                <a:moveTo>
                  <a:pt x="1104805" y="1363425"/>
                </a:moveTo>
                <a:cubicBezTo>
                  <a:pt x="1104224" y="1362590"/>
                  <a:pt x="1103453" y="1362643"/>
                  <a:pt x="1102354" y="1364664"/>
                </a:cubicBezTo>
                <a:cubicBezTo>
                  <a:pt x="1094981" y="1406352"/>
                  <a:pt x="1088174" y="1374305"/>
                  <a:pt x="1085196" y="1391889"/>
                </a:cubicBezTo>
                <a:cubicBezTo>
                  <a:pt x="1086189" y="1399333"/>
                  <a:pt x="1088742" y="1402311"/>
                  <a:pt x="1091702" y="1401478"/>
                </a:cubicBezTo>
                <a:lnTo>
                  <a:pt x="1100502" y="1388426"/>
                </a:lnTo>
                <a:lnTo>
                  <a:pt x="1096512" y="1409291"/>
                </a:lnTo>
                <a:lnTo>
                  <a:pt x="1098105" y="1408267"/>
                </a:lnTo>
                <a:lnTo>
                  <a:pt x="1097923" y="1407876"/>
                </a:lnTo>
                <a:cubicBezTo>
                  <a:pt x="1097675" y="1407132"/>
                  <a:pt x="1097675" y="1405643"/>
                  <a:pt x="1098667" y="1401815"/>
                </a:cubicBezTo>
                <a:cubicBezTo>
                  <a:pt x="1100653" y="1407770"/>
                  <a:pt x="1109444" y="1378843"/>
                  <a:pt x="1108593" y="1365798"/>
                </a:cubicBezTo>
                <a:cubicBezTo>
                  <a:pt x="1106573" y="1376432"/>
                  <a:pt x="1106546" y="1365931"/>
                  <a:pt x="1104805" y="1363425"/>
                </a:cubicBezTo>
                <a:close/>
                <a:moveTo>
                  <a:pt x="1073892" y="1350663"/>
                </a:moveTo>
                <a:cubicBezTo>
                  <a:pt x="1073312" y="1349828"/>
                  <a:pt x="1072541" y="1349881"/>
                  <a:pt x="1071442" y="1351901"/>
                </a:cubicBezTo>
                <a:cubicBezTo>
                  <a:pt x="1064068" y="1393590"/>
                  <a:pt x="1057262" y="1361544"/>
                  <a:pt x="1054284" y="1379127"/>
                </a:cubicBezTo>
                <a:cubicBezTo>
                  <a:pt x="1055277" y="1386571"/>
                  <a:pt x="1057829" y="1389549"/>
                  <a:pt x="1060789" y="1388716"/>
                </a:cubicBezTo>
                <a:lnTo>
                  <a:pt x="1069589" y="1375664"/>
                </a:lnTo>
                <a:lnTo>
                  <a:pt x="1064210" y="1403800"/>
                </a:lnTo>
                <a:cubicBezTo>
                  <a:pt x="1065628" y="1404651"/>
                  <a:pt x="1068606" y="1402949"/>
                  <a:pt x="1067755" y="1396710"/>
                </a:cubicBezTo>
                <a:cubicBezTo>
                  <a:pt x="1067755" y="1395008"/>
                  <a:pt x="1065770" y="1396710"/>
                  <a:pt x="1067755" y="1389053"/>
                </a:cubicBezTo>
                <a:cubicBezTo>
                  <a:pt x="1069740" y="1395008"/>
                  <a:pt x="1078532" y="1366082"/>
                  <a:pt x="1077681" y="1353036"/>
                </a:cubicBezTo>
                <a:cubicBezTo>
                  <a:pt x="1075660" y="1363671"/>
                  <a:pt x="1075634" y="1353169"/>
                  <a:pt x="1073892" y="1350663"/>
                </a:cubicBezTo>
                <a:close/>
                <a:moveTo>
                  <a:pt x="1060098" y="1349633"/>
                </a:moveTo>
                <a:lnTo>
                  <a:pt x="1057404" y="1364947"/>
                </a:lnTo>
                <a:cubicBezTo>
                  <a:pt x="1060381" y="1360977"/>
                  <a:pt x="1062508" y="1378276"/>
                  <a:pt x="1066479" y="1350767"/>
                </a:cubicBezTo>
                <a:close/>
                <a:moveTo>
                  <a:pt x="1049124" y="1343406"/>
                </a:moveTo>
                <a:lnTo>
                  <a:pt x="1044531" y="1344752"/>
                </a:lnTo>
                <a:cubicBezTo>
                  <a:pt x="1042621" y="1346540"/>
                  <a:pt x="1040601" y="1349597"/>
                  <a:pt x="1038686" y="1353887"/>
                </a:cubicBezTo>
                <a:cubicBezTo>
                  <a:pt x="1045067" y="1351618"/>
                  <a:pt x="1044925" y="1368067"/>
                  <a:pt x="1052866" y="1363955"/>
                </a:cubicBezTo>
                <a:cubicBezTo>
                  <a:pt x="1053575" y="1357786"/>
                  <a:pt x="1053522" y="1353001"/>
                  <a:pt x="1052924" y="1349560"/>
                </a:cubicBezTo>
                <a:lnTo>
                  <a:pt x="1050067" y="1343935"/>
                </a:lnTo>
                <a:close/>
                <a:moveTo>
                  <a:pt x="768813" y="1292596"/>
                </a:moveTo>
                <a:cubicBezTo>
                  <a:pt x="769903" y="1297096"/>
                  <a:pt x="768202" y="1318366"/>
                  <a:pt x="773519" y="1304540"/>
                </a:cubicBezTo>
                <a:cubicBezTo>
                  <a:pt x="771818" y="1309929"/>
                  <a:pt x="764728" y="1326945"/>
                  <a:pt x="769407" y="1326519"/>
                </a:cubicBezTo>
                <a:cubicBezTo>
                  <a:pt x="765720" y="1350767"/>
                  <a:pt x="768698" y="1299435"/>
                  <a:pt x="766429" y="1295607"/>
                </a:cubicBezTo>
                <a:cubicBezTo>
                  <a:pt x="767776" y="1291459"/>
                  <a:pt x="768450" y="1291096"/>
                  <a:pt x="768813" y="1292596"/>
                </a:cubicBezTo>
                <a:close/>
                <a:moveTo>
                  <a:pt x="1003147" y="1287752"/>
                </a:moveTo>
                <a:cubicBezTo>
                  <a:pt x="1002288" y="1287914"/>
                  <a:pt x="1001215" y="1289403"/>
                  <a:pt x="999691" y="1293480"/>
                </a:cubicBezTo>
                <a:cubicBezTo>
                  <a:pt x="1002527" y="1307660"/>
                  <a:pt x="1012169" y="1288800"/>
                  <a:pt x="1006072" y="1317444"/>
                </a:cubicBezTo>
                <a:cubicBezTo>
                  <a:pt x="1009333" y="1320847"/>
                  <a:pt x="1007490" y="1323683"/>
                  <a:pt x="1011602" y="1288091"/>
                </a:cubicBezTo>
                <a:cubicBezTo>
                  <a:pt x="1006391" y="1298727"/>
                  <a:pt x="1005726" y="1287267"/>
                  <a:pt x="1003147" y="1287752"/>
                </a:cubicBezTo>
                <a:close/>
                <a:moveTo>
                  <a:pt x="6080106" y="1256187"/>
                </a:moveTo>
                <a:cubicBezTo>
                  <a:pt x="6078688" y="1269091"/>
                  <a:pt x="6070322" y="1256187"/>
                  <a:pt x="6057703" y="1259023"/>
                </a:cubicBezTo>
                <a:cubicBezTo>
                  <a:pt x="6056710" y="1265262"/>
                  <a:pt x="6059120" y="1273912"/>
                  <a:pt x="6051888" y="1275046"/>
                </a:cubicBezTo>
                <a:cubicBezTo>
                  <a:pt x="6049478" y="1269516"/>
                  <a:pt x="6049903" y="1260866"/>
                  <a:pt x="6042671" y="1260866"/>
                </a:cubicBezTo>
                <a:cubicBezTo>
                  <a:pt x="6043522" y="1268098"/>
                  <a:pt x="6044372" y="1275046"/>
                  <a:pt x="6045366" y="1282987"/>
                </a:cubicBezTo>
                <a:cubicBezTo>
                  <a:pt x="6054866" y="1276181"/>
                  <a:pt x="6107758" y="1268807"/>
                  <a:pt x="6080106" y="1256187"/>
                </a:cubicBezTo>
                <a:close/>
                <a:moveTo>
                  <a:pt x="6400628" y="1216771"/>
                </a:moveTo>
                <a:cubicBezTo>
                  <a:pt x="6408285" y="1221916"/>
                  <a:pt x="6403658" y="1242574"/>
                  <a:pt x="6407806" y="1252784"/>
                </a:cubicBezTo>
                <a:cubicBezTo>
                  <a:pt x="6400713" y="1248617"/>
                  <a:pt x="6392402" y="1247015"/>
                  <a:pt x="6384268" y="1248246"/>
                </a:cubicBezTo>
                <a:cubicBezTo>
                  <a:pt x="6389508" y="1238985"/>
                  <a:pt x="6390884" y="1228029"/>
                  <a:pt x="6388096" y="1217759"/>
                </a:cubicBezTo>
                <a:cubicBezTo>
                  <a:pt x="6394158" y="1215065"/>
                  <a:pt x="6398075" y="1215056"/>
                  <a:pt x="6400628" y="1216771"/>
                </a:cubicBezTo>
                <a:close/>
                <a:moveTo>
                  <a:pt x="804237" y="1210739"/>
                </a:moveTo>
                <a:cubicBezTo>
                  <a:pt x="807977" y="1212299"/>
                  <a:pt x="810104" y="1220169"/>
                  <a:pt x="808260" y="1235058"/>
                </a:cubicBezTo>
                <a:cubicBezTo>
                  <a:pt x="802305" y="1226267"/>
                  <a:pt x="794789" y="1246118"/>
                  <a:pt x="790535" y="1224281"/>
                </a:cubicBezTo>
                <a:cubicBezTo>
                  <a:pt x="795144" y="1213930"/>
                  <a:pt x="800497" y="1209180"/>
                  <a:pt x="804237" y="1210739"/>
                </a:cubicBezTo>
                <a:close/>
                <a:moveTo>
                  <a:pt x="805708" y="1143455"/>
                </a:moveTo>
                <a:lnTo>
                  <a:pt x="805708" y="1143597"/>
                </a:lnTo>
                <a:lnTo>
                  <a:pt x="805672" y="1143553"/>
                </a:lnTo>
                <a:close/>
                <a:moveTo>
                  <a:pt x="798937" y="1135444"/>
                </a:moveTo>
                <a:lnTo>
                  <a:pt x="805672" y="1143553"/>
                </a:lnTo>
                <a:lnTo>
                  <a:pt x="799717" y="1159700"/>
                </a:lnTo>
                <a:cubicBezTo>
                  <a:pt x="793309" y="1171239"/>
                  <a:pt x="786742" y="1167703"/>
                  <a:pt x="789826" y="1140477"/>
                </a:cubicBezTo>
                <a:cubicBezTo>
                  <a:pt x="793513" y="1135160"/>
                  <a:pt x="796420" y="1134203"/>
                  <a:pt x="798937" y="1135444"/>
                </a:cubicBezTo>
                <a:close/>
                <a:moveTo>
                  <a:pt x="6180784" y="1086878"/>
                </a:moveTo>
                <a:cubicBezTo>
                  <a:pt x="6166604" y="1086878"/>
                  <a:pt x="6165328" y="1097371"/>
                  <a:pt x="6151716" y="1098080"/>
                </a:cubicBezTo>
                <a:cubicBezTo>
                  <a:pt x="6075285" y="1119350"/>
                  <a:pt x="6206450" y="1091557"/>
                  <a:pt x="6177098" y="1117506"/>
                </a:cubicBezTo>
                <a:cubicBezTo>
                  <a:pt x="6177098" y="1113252"/>
                  <a:pt x="6169866" y="1109850"/>
                  <a:pt x="6169582" y="1118358"/>
                </a:cubicBezTo>
                <a:cubicBezTo>
                  <a:pt x="6173942" y="1121760"/>
                  <a:pt x="6196409" y="1125962"/>
                  <a:pt x="6207848" y="1120730"/>
                </a:cubicBezTo>
                <a:lnTo>
                  <a:pt x="6214191" y="1112424"/>
                </a:lnTo>
                <a:lnTo>
                  <a:pt x="6214533" y="1112686"/>
                </a:lnTo>
                <a:lnTo>
                  <a:pt x="6214533" y="1111977"/>
                </a:lnTo>
                <a:lnTo>
                  <a:pt x="6214191" y="1112424"/>
                </a:lnTo>
                <a:close/>
                <a:moveTo>
                  <a:pt x="6437726" y="1068585"/>
                </a:moveTo>
                <a:cubicBezTo>
                  <a:pt x="6446376" y="1068585"/>
                  <a:pt x="6442831" y="1075392"/>
                  <a:pt x="6438719" y="1075959"/>
                </a:cubicBezTo>
                <a:cubicBezTo>
                  <a:pt x="6442406" y="1125731"/>
                  <a:pt x="6494021" y="1114387"/>
                  <a:pt x="6509619" y="1149695"/>
                </a:cubicBezTo>
                <a:cubicBezTo>
                  <a:pt x="6496148" y="1152389"/>
                  <a:pt x="6492461" y="1142605"/>
                  <a:pt x="6478565" y="1146150"/>
                </a:cubicBezTo>
                <a:cubicBezTo>
                  <a:pt x="6488916" y="1188690"/>
                  <a:pt x="6515291" y="1192093"/>
                  <a:pt x="6506074" y="1240447"/>
                </a:cubicBezTo>
                <a:cubicBezTo>
                  <a:pt x="6493879" y="1238604"/>
                  <a:pt x="6496574" y="1217901"/>
                  <a:pt x="6474027" y="1229387"/>
                </a:cubicBezTo>
                <a:cubicBezTo>
                  <a:pt x="6489909" y="1202870"/>
                  <a:pt x="6471758" y="1162315"/>
                  <a:pt x="6429928" y="1182451"/>
                </a:cubicBezTo>
                <a:cubicBezTo>
                  <a:pt x="6445950" y="1167278"/>
                  <a:pt x="6457436" y="1156927"/>
                  <a:pt x="6426098" y="1152815"/>
                </a:cubicBezTo>
                <a:cubicBezTo>
                  <a:pt x="6424822" y="1134381"/>
                  <a:pt x="6451198" y="1147285"/>
                  <a:pt x="6456160" y="1148986"/>
                </a:cubicBezTo>
                <a:lnTo>
                  <a:pt x="6451906" y="1119350"/>
                </a:lnTo>
                <a:cubicBezTo>
                  <a:pt x="6444816" y="1105170"/>
                  <a:pt x="6429360" y="1102192"/>
                  <a:pt x="6411494" y="1101909"/>
                </a:cubicBezTo>
                <a:cubicBezTo>
                  <a:pt x="6416456" y="1088012"/>
                  <a:pt x="6437726" y="1086311"/>
                  <a:pt x="6437726" y="1068585"/>
                </a:cubicBezTo>
                <a:close/>
                <a:moveTo>
                  <a:pt x="1583350" y="1047115"/>
                </a:moveTo>
                <a:lnTo>
                  <a:pt x="1582366" y="1049858"/>
                </a:lnTo>
                <a:lnTo>
                  <a:pt x="1612410" y="1051144"/>
                </a:lnTo>
                <a:close/>
                <a:moveTo>
                  <a:pt x="6259484" y="1046181"/>
                </a:moveTo>
                <a:lnTo>
                  <a:pt x="6259484" y="1046890"/>
                </a:lnTo>
                <a:cubicBezTo>
                  <a:pt x="6259484" y="1055966"/>
                  <a:pt x="6251684" y="1052421"/>
                  <a:pt x="6244452" y="1048734"/>
                </a:cubicBezTo>
                <a:cubicBezTo>
                  <a:pt x="6245729" y="1069720"/>
                  <a:pt x="6222616" y="1072131"/>
                  <a:pt x="6219212" y="1089572"/>
                </a:cubicBezTo>
                <a:cubicBezTo>
                  <a:pt x="6227302" y="1088278"/>
                  <a:pt x="6235590" y="1089886"/>
                  <a:pt x="6242610" y="1094110"/>
                </a:cubicBezTo>
                <a:cubicBezTo>
                  <a:pt x="6223324" y="1062488"/>
                  <a:pt x="6282880" y="1057950"/>
                  <a:pt x="6259484" y="1046181"/>
                </a:cubicBezTo>
                <a:close/>
                <a:moveTo>
                  <a:pt x="1568612" y="1045071"/>
                </a:moveTo>
                <a:lnTo>
                  <a:pt x="1568487" y="1047208"/>
                </a:lnTo>
                <a:lnTo>
                  <a:pt x="1568376" y="1049259"/>
                </a:lnTo>
                <a:lnTo>
                  <a:pt x="1570498" y="1049350"/>
                </a:lnTo>
                <a:lnTo>
                  <a:pt x="1571100" y="1045416"/>
                </a:lnTo>
                <a:close/>
                <a:moveTo>
                  <a:pt x="6371931" y="1031859"/>
                </a:moveTo>
                <a:lnTo>
                  <a:pt x="6372498" y="1031859"/>
                </a:lnTo>
                <a:cubicBezTo>
                  <a:pt x="6399015" y="1030583"/>
                  <a:pt x="6357184" y="1061779"/>
                  <a:pt x="6383700" y="1060219"/>
                </a:cubicBezTo>
                <a:cubicBezTo>
                  <a:pt x="6383700" y="1081064"/>
                  <a:pt x="6360162" y="1063481"/>
                  <a:pt x="6366826" y="1047316"/>
                </a:cubicBezTo>
                <a:cubicBezTo>
                  <a:pt x="6319465" y="1050577"/>
                  <a:pt x="6366826" y="1043629"/>
                  <a:pt x="6371931" y="1031859"/>
                </a:cubicBezTo>
                <a:close/>
                <a:moveTo>
                  <a:pt x="815812" y="1024135"/>
                </a:moveTo>
                <a:lnTo>
                  <a:pt x="810747" y="1034480"/>
                </a:lnTo>
                <a:cubicBezTo>
                  <a:pt x="805682" y="1041864"/>
                  <a:pt x="800816" y="1042848"/>
                  <a:pt x="795073" y="1065607"/>
                </a:cubicBezTo>
                <a:cubicBezTo>
                  <a:pt x="797767" y="1049229"/>
                  <a:pt x="801667" y="1038062"/>
                  <a:pt x="805548" y="1031380"/>
                </a:cubicBezTo>
                <a:close/>
                <a:moveTo>
                  <a:pt x="815918" y="1023918"/>
                </a:moveTo>
                <a:lnTo>
                  <a:pt x="815918" y="1024060"/>
                </a:lnTo>
                <a:lnTo>
                  <a:pt x="815812" y="1024135"/>
                </a:lnTo>
                <a:close/>
                <a:moveTo>
                  <a:pt x="6227849" y="1022268"/>
                </a:moveTo>
                <a:cubicBezTo>
                  <a:pt x="6224964" y="1022890"/>
                  <a:pt x="6222119" y="1024769"/>
                  <a:pt x="6219212" y="1028598"/>
                </a:cubicBezTo>
                <a:lnTo>
                  <a:pt x="6219212" y="1029307"/>
                </a:lnTo>
                <a:cubicBezTo>
                  <a:pt x="6210564" y="1053129"/>
                  <a:pt x="6260476" y="1043487"/>
                  <a:pt x="6257640" y="1031859"/>
                </a:cubicBezTo>
                <a:cubicBezTo>
                  <a:pt x="6245516" y="1029839"/>
                  <a:pt x="6236503" y="1020400"/>
                  <a:pt x="6227849" y="1022268"/>
                </a:cubicBezTo>
                <a:close/>
                <a:moveTo>
                  <a:pt x="6145334" y="986058"/>
                </a:moveTo>
                <a:cubicBezTo>
                  <a:pt x="6146044" y="1011014"/>
                  <a:pt x="6110168" y="970602"/>
                  <a:pt x="6108751" y="998253"/>
                </a:cubicBezTo>
                <a:cubicBezTo>
                  <a:pt x="6114848" y="998394"/>
                  <a:pt x="6118250" y="1002507"/>
                  <a:pt x="6118109" y="1011440"/>
                </a:cubicBezTo>
                <a:lnTo>
                  <a:pt x="6118109" y="1012149"/>
                </a:lnTo>
                <a:cubicBezTo>
                  <a:pt x="6129028" y="1008462"/>
                  <a:pt x="6171000" y="995842"/>
                  <a:pt x="6145334" y="986058"/>
                </a:cubicBezTo>
                <a:close/>
                <a:moveTo>
                  <a:pt x="6377562" y="956325"/>
                </a:moveTo>
                <a:lnTo>
                  <a:pt x="6391214" y="962526"/>
                </a:lnTo>
                <a:cubicBezTo>
                  <a:pt x="6396764" y="976238"/>
                  <a:pt x="6382034" y="1008356"/>
                  <a:pt x="6385970" y="1022926"/>
                </a:cubicBezTo>
                <a:cubicBezTo>
                  <a:pt x="6370017" y="1014950"/>
                  <a:pt x="6381184" y="996365"/>
                  <a:pt x="6381782" y="976205"/>
                </a:cubicBezTo>
                <a:close/>
                <a:moveTo>
                  <a:pt x="6377462" y="955854"/>
                </a:moveTo>
                <a:lnTo>
                  <a:pt x="6377562" y="956325"/>
                </a:lnTo>
                <a:lnTo>
                  <a:pt x="6377462" y="956280"/>
                </a:lnTo>
                <a:close/>
                <a:moveTo>
                  <a:pt x="835384" y="936460"/>
                </a:moveTo>
                <a:cubicBezTo>
                  <a:pt x="837843" y="935177"/>
                  <a:pt x="838109" y="949827"/>
                  <a:pt x="839173" y="952592"/>
                </a:cubicBezTo>
                <a:lnTo>
                  <a:pt x="839173" y="953018"/>
                </a:lnTo>
                <a:cubicBezTo>
                  <a:pt x="833784" y="971594"/>
                  <a:pt x="836904" y="937845"/>
                  <a:pt x="832083" y="944085"/>
                </a:cubicBezTo>
                <a:cubicBezTo>
                  <a:pt x="833501" y="939086"/>
                  <a:pt x="834564" y="936888"/>
                  <a:pt x="835384" y="936460"/>
                </a:cubicBezTo>
                <a:close/>
                <a:moveTo>
                  <a:pt x="6138812" y="933592"/>
                </a:moveTo>
                <a:lnTo>
                  <a:pt x="6138367" y="934451"/>
                </a:lnTo>
                <a:lnTo>
                  <a:pt x="6120413" y="940523"/>
                </a:lnTo>
                <a:cubicBezTo>
                  <a:pt x="6116762" y="940966"/>
                  <a:pt x="6113004" y="940115"/>
                  <a:pt x="6101376" y="938980"/>
                </a:cubicBezTo>
                <a:cubicBezTo>
                  <a:pt x="6105488" y="959683"/>
                  <a:pt x="6074292" y="961243"/>
                  <a:pt x="6105063" y="968616"/>
                </a:cubicBezTo>
                <a:cubicBezTo>
                  <a:pt x="6099320" y="937988"/>
                  <a:pt x="6120298" y="952026"/>
                  <a:pt x="6131804" y="947140"/>
                </a:cubicBezTo>
                <a:lnTo>
                  <a:pt x="6138367" y="934451"/>
                </a:lnTo>
                <a:lnTo>
                  <a:pt x="6138812" y="934301"/>
                </a:lnTo>
                <a:close/>
                <a:moveTo>
                  <a:pt x="831516" y="852481"/>
                </a:moveTo>
                <a:lnTo>
                  <a:pt x="831516" y="852907"/>
                </a:lnTo>
                <a:cubicBezTo>
                  <a:pt x="827120" y="864676"/>
                  <a:pt x="822724" y="878714"/>
                  <a:pt x="818754" y="881267"/>
                </a:cubicBezTo>
                <a:cubicBezTo>
                  <a:pt x="823149" y="865952"/>
                  <a:pt x="827687" y="851773"/>
                  <a:pt x="831516" y="852481"/>
                </a:cubicBezTo>
                <a:close/>
                <a:moveTo>
                  <a:pt x="1649703" y="851064"/>
                </a:moveTo>
                <a:lnTo>
                  <a:pt x="1617521" y="853555"/>
                </a:lnTo>
                <a:lnTo>
                  <a:pt x="1615670" y="862124"/>
                </a:lnTo>
                <a:lnTo>
                  <a:pt x="1617167" y="853583"/>
                </a:lnTo>
                <a:lnTo>
                  <a:pt x="1609861" y="854148"/>
                </a:lnTo>
                <a:lnTo>
                  <a:pt x="1604972" y="854015"/>
                </a:lnTo>
                <a:lnTo>
                  <a:pt x="1603283" y="857203"/>
                </a:lnTo>
                <a:lnTo>
                  <a:pt x="1601654" y="863315"/>
                </a:lnTo>
                <a:lnTo>
                  <a:pt x="1600214" y="866803"/>
                </a:lnTo>
                <a:lnTo>
                  <a:pt x="1600709" y="866863"/>
                </a:lnTo>
                <a:lnTo>
                  <a:pt x="1600498" y="867654"/>
                </a:lnTo>
                <a:lnTo>
                  <a:pt x="1600415" y="869077"/>
                </a:lnTo>
                <a:lnTo>
                  <a:pt x="1606368" y="867689"/>
                </a:lnTo>
                <a:lnTo>
                  <a:pt x="1606365" y="867548"/>
                </a:lnTo>
                <a:lnTo>
                  <a:pt x="1600709" y="866863"/>
                </a:lnTo>
                <a:lnTo>
                  <a:pt x="1601654" y="863315"/>
                </a:lnTo>
                <a:lnTo>
                  <a:pt x="1605188" y="854752"/>
                </a:lnTo>
                <a:cubicBezTo>
                  <a:pt x="1608242" y="850733"/>
                  <a:pt x="1610417" y="854735"/>
                  <a:pt x="1609606" y="866704"/>
                </a:cubicBezTo>
                <a:lnTo>
                  <a:pt x="1609569" y="866943"/>
                </a:lnTo>
                <a:lnTo>
                  <a:pt x="1649703" y="857587"/>
                </a:lnTo>
                <a:lnTo>
                  <a:pt x="1649703" y="858438"/>
                </a:lnTo>
                <a:cubicBezTo>
                  <a:pt x="1665868" y="874887"/>
                  <a:pt x="1663883" y="856736"/>
                  <a:pt x="1649703" y="851064"/>
                </a:cubicBezTo>
                <a:close/>
                <a:moveTo>
                  <a:pt x="1858631" y="850975"/>
                </a:moveTo>
                <a:cubicBezTo>
                  <a:pt x="1848235" y="853034"/>
                  <a:pt x="1838459" y="858219"/>
                  <a:pt x="1830781" y="866237"/>
                </a:cubicBezTo>
                <a:cubicBezTo>
                  <a:pt x="1860276" y="861416"/>
                  <a:pt x="1878001" y="880417"/>
                  <a:pt x="1890196" y="854467"/>
                </a:cubicBezTo>
                <a:cubicBezTo>
                  <a:pt x="1880042" y="849982"/>
                  <a:pt x="1869027" y="848915"/>
                  <a:pt x="1858631" y="850975"/>
                </a:cubicBezTo>
                <a:close/>
                <a:moveTo>
                  <a:pt x="2326089" y="848937"/>
                </a:moveTo>
                <a:cubicBezTo>
                  <a:pt x="2325806" y="856949"/>
                  <a:pt x="2321091" y="861132"/>
                  <a:pt x="2316323" y="865227"/>
                </a:cubicBezTo>
                <a:lnTo>
                  <a:pt x="2306612" y="880399"/>
                </a:lnTo>
                <a:lnTo>
                  <a:pt x="2306237" y="880417"/>
                </a:lnTo>
                <a:lnTo>
                  <a:pt x="2306237" y="880984"/>
                </a:lnTo>
                <a:lnTo>
                  <a:pt x="2306612" y="880399"/>
                </a:lnTo>
                <a:lnTo>
                  <a:pt x="2333303" y="879087"/>
                </a:lnTo>
                <a:cubicBezTo>
                  <a:pt x="2342822" y="879034"/>
                  <a:pt x="2350692" y="877581"/>
                  <a:pt x="2350479" y="869356"/>
                </a:cubicBezTo>
                <a:cubicBezTo>
                  <a:pt x="2336299" y="869356"/>
                  <a:pt x="2343247" y="845108"/>
                  <a:pt x="2326089" y="848937"/>
                </a:cubicBezTo>
                <a:close/>
                <a:moveTo>
                  <a:pt x="2266391" y="846385"/>
                </a:moveTo>
                <a:cubicBezTo>
                  <a:pt x="2259160" y="859998"/>
                  <a:pt x="2234770" y="857587"/>
                  <a:pt x="2222150" y="864961"/>
                </a:cubicBezTo>
                <a:cubicBezTo>
                  <a:pt x="2185565" y="861558"/>
                  <a:pt x="2102470" y="866237"/>
                  <a:pt x="2169684" y="869073"/>
                </a:cubicBezTo>
                <a:cubicBezTo>
                  <a:pt x="2187976" y="869782"/>
                  <a:pt x="2230374" y="881977"/>
                  <a:pt x="2266959" y="861274"/>
                </a:cubicBezTo>
                <a:cubicBezTo>
                  <a:pt x="2265399" y="870491"/>
                  <a:pt x="2290639" y="885096"/>
                  <a:pt x="2290072" y="866804"/>
                </a:cubicBezTo>
                <a:cubicBezTo>
                  <a:pt x="2281206" y="864596"/>
                  <a:pt x="2273053" y="860155"/>
                  <a:pt x="2266391" y="853900"/>
                </a:cubicBezTo>
                <a:cubicBezTo>
                  <a:pt x="2270504" y="853900"/>
                  <a:pt x="2274332" y="847094"/>
                  <a:pt x="2266391" y="846385"/>
                </a:cubicBezTo>
                <a:close/>
                <a:moveTo>
                  <a:pt x="850732" y="841412"/>
                </a:moveTo>
                <a:cubicBezTo>
                  <a:pt x="852431" y="839498"/>
                  <a:pt x="854062" y="839400"/>
                  <a:pt x="855480" y="841705"/>
                </a:cubicBezTo>
                <a:cubicBezTo>
                  <a:pt x="853353" y="843548"/>
                  <a:pt x="841300" y="885237"/>
                  <a:pt x="847397" y="855885"/>
                </a:cubicBezTo>
                <a:cubicBezTo>
                  <a:pt x="844436" y="865381"/>
                  <a:pt x="842254" y="875102"/>
                  <a:pt x="840874" y="884954"/>
                </a:cubicBezTo>
                <a:cubicBezTo>
                  <a:pt x="839882" y="883536"/>
                  <a:pt x="838747" y="886230"/>
                  <a:pt x="837471" y="891902"/>
                </a:cubicBezTo>
                <a:cubicBezTo>
                  <a:pt x="839917" y="869249"/>
                  <a:pt x="845634" y="847155"/>
                  <a:pt x="850732" y="841412"/>
                </a:cubicBezTo>
                <a:close/>
                <a:moveTo>
                  <a:pt x="2467606" y="829511"/>
                </a:moveTo>
                <a:cubicBezTo>
                  <a:pt x="2455269" y="832063"/>
                  <a:pt x="2399542" y="831638"/>
                  <a:pt x="2423364" y="841280"/>
                </a:cubicBezTo>
                <a:lnTo>
                  <a:pt x="2423364" y="840713"/>
                </a:lnTo>
                <a:cubicBezTo>
                  <a:pt x="2442791" y="837026"/>
                  <a:pt x="2460658" y="835041"/>
                  <a:pt x="2455127" y="860565"/>
                </a:cubicBezTo>
                <a:cubicBezTo>
                  <a:pt x="2466188" y="858438"/>
                  <a:pt x="2483487" y="860565"/>
                  <a:pt x="2484480" y="850639"/>
                </a:cubicBezTo>
                <a:cubicBezTo>
                  <a:pt x="2475547" y="850639"/>
                  <a:pt x="2463352" y="853759"/>
                  <a:pt x="2461367" y="845108"/>
                </a:cubicBezTo>
                <a:cubicBezTo>
                  <a:pt x="2467039" y="842981"/>
                  <a:pt x="2469591" y="838160"/>
                  <a:pt x="2467606" y="829511"/>
                </a:cubicBezTo>
                <a:close/>
                <a:moveTo>
                  <a:pt x="2384795" y="829511"/>
                </a:moveTo>
                <a:cubicBezTo>
                  <a:pt x="2366502" y="828093"/>
                  <a:pt x="2369622" y="844541"/>
                  <a:pt x="2348068" y="840146"/>
                </a:cubicBezTo>
                <a:cubicBezTo>
                  <a:pt x="2348068" y="861983"/>
                  <a:pt x="2380257" y="860139"/>
                  <a:pt x="2386638" y="851915"/>
                </a:cubicBezTo>
                <a:cubicBezTo>
                  <a:pt x="2385929" y="844400"/>
                  <a:pt x="2385362" y="837735"/>
                  <a:pt x="2384795" y="829511"/>
                </a:cubicBezTo>
                <a:close/>
                <a:moveTo>
                  <a:pt x="3054517" y="823697"/>
                </a:moveTo>
                <a:cubicBezTo>
                  <a:pt x="3044023" y="828802"/>
                  <a:pt x="3015238" y="818592"/>
                  <a:pt x="3017790" y="834474"/>
                </a:cubicBezTo>
                <a:cubicBezTo>
                  <a:pt x="3030836" y="834048"/>
                  <a:pt x="3037217" y="881693"/>
                  <a:pt x="3049837" y="854184"/>
                </a:cubicBezTo>
                <a:lnTo>
                  <a:pt x="3049837" y="854042"/>
                </a:lnTo>
                <a:cubicBezTo>
                  <a:pt x="3045158" y="854042"/>
                  <a:pt x="3040904" y="854042"/>
                  <a:pt x="3041613" y="847378"/>
                </a:cubicBezTo>
                <a:cubicBezTo>
                  <a:pt x="3050972" y="848937"/>
                  <a:pt x="3087698" y="841989"/>
                  <a:pt x="3063450" y="837877"/>
                </a:cubicBezTo>
                <a:cubicBezTo>
                  <a:pt x="3057494" y="836742"/>
                  <a:pt x="3049270" y="839011"/>
                  <a:pt x="3047852" y="831780"/>
                </a:cubicBezTo>
                <a:cubicBezTo>
                  <a:pt x="3052248" y="831070"/>
                  <a:pt x="3056502" y="829936"/>
                  <a:pt x="3054517" y="823697"/>
                </a:cubicBezTo>
                <a:close/>
                <a:moveTo>
                  <a:pt x="3081499" y="819997"/>
                </a:moveTo>
                <a:cubicBezTo>
                  <a:pt x="3076912" y="821091"/>
                  <a:pt x="3073022" y="823909"/>
                  <a:pt x="3070256" y="829653"/>
                </a:cubicBezTo>
                <a:cubicBezTo>
                  <a:pt x="3096348" y="830362"/>
                  <a:pt x="3110953" y="839153"/>
                  <a:pt x="3129954" y="824406"/>
                </a:cubicBezTo>
                <a:lnTo>
                  <a:pt x="3129954" y="824264"/>
                </a:lnTo>
                <a:cubicBezTo>
                  <a:pt x="3115278" y="828943"/>
                  <a:pt x="3095258" y="816713"/>
                  <a:pt x="3081499" y="819997"/>
                </a:cubicBezTo>
                <a:close/>
                <a:moveTo>
                  <a:pt x="2564265" y="814703"/>
                </a:moveTo>
                <a:cubicBezTo>
                  <a:pt x="2542450" y="812982"/>
                  <a:pt x="2508870" y="822846"/>
                  <a:pt x="2528013" y="832630"/>
                </a:cubicBezTo>
                <a:cubicBezTo>
                  <a:pt x="2523759" y="817599"/>
                  <a:pt x="2576225" y="845108"/>
                  <a:pt x="2579770" y="820719"/>
                </a:cubicBezTo>
                <a:cubicBezTo>
                  <a:pt x="2577501" y="817139"/>
                  <a:pt x="2571537" y="815277"/>
                  <a:pt x="2564265" y="814703"/>
                </a:cubicBezTo>
                <a:close/>
                <a:moveTo>
                  <a:pt x="3119887" y="795337"/>
                </a:moveTo>
                <a:lnTo>
                  <a:pt x="3119603" y="795479"/>
                </a:lnTo>
                <a:lnTo>
                  <a:pt x="3119584" y="795416"/>
                </a:lnTo>
                <a:close/>
                <a:moveTo>
                  <a:pt x="3036933" y="795337"/>
                </a:moveTo>
                <a:cubicBezTo>
                  <a:pt x="2936397" y="795337"/>
                  <a:pt x="2967451" y="823697"/>
                  <a:pt x="3036933" y="795337"/>
                </a:cubicBezTo>
                <a:close/>
                <a:moveTo>
                  <a:pt x="6250124" y="792501"/>
                </a:moveTo>
                <a:cubicBezTo>
                  <a:pt x="6239064" y="795195"/>
                  <a:pt x="6221764" y="793352"/>
                  <a:pt x="6221764" y="803703"/>
                </a:cubicBezTo>
                <a:cubicBezTo>
                  <a:pt x="6236228" y="801151"/>
                  <a:pt x="6239445" y="813913"/>
                  <a:pt x="6249004" y="818838"/>
                </a:cubicBezTo>
                <a:lnTo>
                  <a:pt x="6261111" y="820268"/>
                </a:lnTo>
                <a:lnTo>
                  <a:pt x="6261327" y="820861"/>
                </a:lnTo>
                <a:lnTo>
                  <a:pt x="6261327" y="820293"/>
                </a:lnTo>
                <a:lnTo>
                  <a:pt x="6261111" y="820268"/>
                </a:lnTo>
                <a:lnTo>
                  <a:pt x="6255992" y="806255"/>
                </a:lnTo>
                <a:cubicBezTo>
                  <a:pt x="6253280" y="802569"/>
                  <a:pt x="6250479" y="799024"/>
                  <a:pt x="6250124" y="792501"/>
                </a:cubicBezTo>
                <a:close/>
                <a:moveTo>
                  <a:pt x="2395288" y="790551"/>
                </a:moveTo>
                <a:cubicBezTo>
                  <a:pt x="2367673" y="792501"/>
                  <a:pt x="2338426" y="799945"/>
                  <a:pt x="2315029" y="805830"/>
                </a:cubicBezTo>
                <a:cubicBezTo>
                  <a:pt x="2358845" y="807107"/>
                  <a:pt x="2354591" y="796755"/>
                  <a:pt x="2361681" y="823980"/>
                </a:cubicBezTo>
                <a:cubicBezTo>
                  <a:pt x="2394711" y="810828"/>
                  <a:pt x="2430321" y="805443"/>
                  <a:pt x="2465762" y="808241"/>
                </a:cubicBezTo>
                <a:cubicBezTo>
                  <a:pt x="2448888" y="792146"/>
                  <a:pt x="2422904" y="788601"/>
                  <a:pt x="2395288" y="790551"/>
                </a:cubicBezTo>
                <a:close/>
                <a:moveTo>
                  <a:pt x="2502117" y="787573"/>
                </a:moveTo>
                <a:cubicBezTo>
                  <a:pt x="2488096" y="788601"/>
                  <a:pt x="2473065" y="794202"/>
                  <a:pt x="2472569" y="799733"/>
                </a:cubicBezTo>
                <a:cubicBezTo>
                  <a:pt x="2490288" y="799844"/>
                  <a:pt x="2507991" y="800886"/>
                  <a:pt x="2525602" y="802852"/>
                </a:cubicBezTo>
                <a:cubicBezTo>
                  <a:pt x="2529147" y="790090"/>
                  <a:pt x="2516137" y="786545"/>
                  <a:pt x="2502117" y="787573"/>
                </a:cubicBezTo>
                <a:close/>
                <a:moveTo>
                  <a:pt x="2764443" y="774529"/>
                </a:moveTo>
                <a:cubicBezTo>
                  <a:pt x="2756903" y="774752"/>
                  <a:pt x="2746934" y="775892"/>
                  <a:pt x="2734048" y="778321"/>
                </a:cubicBezTo>
                <a:cubicBezTo>
                  <a:pt x="2751047" y="816412"/>
                  <a:pt x="2817226" y="772970"/>
                  <a:pt x="2764443" y="774529"/>
                </a:cubicBezTo>
                <a:close/>
                <a:moveTo>
                  <a:pt x="3186391" y="774351"/>
                </a:moveTo>
                <a:cubicBezTo>
                  <a:pt x="3164128" y="781015"/>
                  <a:pt x="3121163" y="770663"/>
                  <a:pt x="3112371" y="788530"/>
                </a:cubicBezTo>
                <a:cubicBezTo>
                  <a:pt x="3114286" y="788530"/>
                  <a:pt x="3116342" y="788637"/>
                  <a:pt x="3117795" y="789559"/>
                </a:cubicBezTo>
                <a:lnTo>
                  <a:pt x="3119584" y="795416"/>
                </a:lnTo>
                <a:lnTo>
                  <a:pt x="3110670" y="797765"/>
                </a:lnTo>
                <a:cubicBezTo>
                  <a:pt x="3107833" y="798775"/>
                  <a:pt x="3105706" y="800442"/>
                  <a:pt x="3105706" y="804128"/>
                </a:cubicBezTo>
                <a:cubicBezTo>
                  <a:pt x="3134067" y="802569"/>
                  <a:pt x="3153068" y="800016"/>
                  <a:pt x="3126693" y="787113"/>
                </a:cubicBezTo>
                <a:cubicBezTo>
                  <a:pt x="3149523" y="776478"/>
                  <a:pt x="3145978" y="797038"/>
                  <a:pt x="3158031" y="799307"/>
                </a:cubicBezTo>
                <a:cubicBezTo>
                  <a:pt x="3146970" y="778037"/>
                  <a:pt x="3211064" y="785127"/>
                  <a:pt x="3186391" y="774351"/>
                </a:cubicBezTo>
                <a:close/>
                <a:moveTo>
                  <a:pt x="2682043" y="766347"/>
                </a:moveTo>
                <a:lnTo>
                  <a:pt x="2688539" y="766945"/>
                </a:lnTo>
                <a:lnTo>
                  <a:pt x="2688531" y="766977"/>
                </a:lnTo>
                <a:lnTo>
                  <a:pt x="2688559" y="766946"/>
                </a:lnTo>
                <a:lnTo>
                  <a:pt x="2708950" y="768820"/>
                </a:lnTo>
                <a:cubicBezTo>
                  <a:pt x="2721712" y="772720"/>
                  <a:pt x="2717741" y="779172"/>
                  <a:pt x="2658752" y="776478"/>
                </a:cubicBezTo>
                <a:cubicBezTo>
                  <a:pt x="2662723" y="770026"/>
                  <a:pt x="2672082" y="767136"/>
                  <a:pt x="2682043" y="766347"/>
                </a:cubicBezTo>
                <a:close/>
                <a:moveTo>
                  <a:pt x="3409584" y="754498"/>
                </a:moveTo>
                <a:cubicBezTo>
                  <a:pt x="3377815" y="764550"/>
                  <a:pt x="3350507" y="785295"/>
                  <a:pt x="3332303" y="813204"/>
                </a:cubicBezTo>
                <a:lnTo>
                  <a:pt x="3332587" y="814196"/>
                </a:lnTo>
                <a:cubicBezTo>
                  <a:pt x="3360947" y="797038"/>
                  <a:pt x="3404763" y="821853"/>
                  <a:pt x="3413271" y="791650"/>
                </a:cubicBezTo>
                <a:cubicBezTo>
                  <a:pt x="3402069" y="788673"/>
                  <a:pt x="3375552" y="803987"/>
                  <a:pt x="3375268" y="787822"/>
                </a:cubicBezTo>
                <a:cubicBezTo>
                  <a:pt x="3398382" y="790232"/>
                  <a:pt x="3441914" y="774776"/>
                  <a:pt x="3417808" y="761163"/>
                </a:cubicBezTo>
                <a:cubicBezTo>
                  <a:pt x="3418659" y="770947"/>
                  <a:pt x="3397956" y="772649"/>
                  <a:pt x="3395404" y="763290"/>
                </a:cubicBezTo>
                <a:cubicBezTo>
                  <a:pt x="3401076" y="761163"/>
                  <a:pt x="3409584" y="761730"/>
                  <a:pt x="3409584" y="754498"/>
                </a:cubicBezTo>
                <a:close/>
                <a:moveTo>
                  <a:pt x="2759431" y="723161"/>
                </a:moveTo>
                <a:cubicBezTo>
                  <a:pt x="2737239" y="721884"/>
                  <a:pt x="2724761" y="728691"/>
                  <a:pt x="2715207" y="737890"/>
                </a:cubicBezTo>
                <a:lnTo>
                  <a:pt x="2688559" y="766946"/>
                </a:lnTo>
                <a:lnTo>
                  <a:pt x="2688539" y="766945"/>
                </a:lnTo>
                <a:lnTo>
                  <a:pt x="2694061" y="744005"/>
                </a:lnTo>
                <a:cubicBezTo>
                  <a:pt x="2669387" y="753080"/>
                  <a:pt x="2640177" y="758185"/>
                  <a:pt x="2613235" y="765984"/>
                </a:cubicBezTo>
                <a:cubicBezTo>
                  <a:pt x="2604443" y="798315"/>
                  <a:pt x="2652088" y="763857"/>
                  <a:pt x="2652513" y="784986"/>
                </a:cubicBezTo>
                <a:cubicBezTo>
                  <a:pt x="2599764" y="793919"/>
                  <a:pt x="2559918" y="768820"/>
                  <a:pt x="2533543" y="802710"/>
                </a:cubicBezTo>
                <a:cubicBezTo>
                  <a:pt x="2555097" y="799874"/>
                  <a:pt x="2582889" y="802710"/>
                  <a:pt x="2592815" y="790232"/>
                </a:cubicBezTo>
                <a:cubicBezTo>
                  <a:pt x="2584591" y="808524"/>
                  <a:pt x="2594942" y="804412"/>
                  <a:pt x="2588420" y="828093"/>
                </a:cubicBezTo>
                <a:cubicBezTo>
                  <a:pt x="2628549" y="755491"/>
                  <a:pt x="2691934" y="835750"/>
                  <a:pt x="2732772" y="762581"/>
                </a:cubicBezTo>
                <a:lnTo>
                  <a:pt x="2732772" y="764141"/>
                </a:lnTo>
                <a:lnTo>
                  <a:pt x="2860392" y="753080"/>
                </a:lnTo>
                <a:cubicBezTo>
                  <a:pt x="2861265" y="761147"/>
                  <a:pt x="2859310" y="769267"/>
                  <a:pt x="2854862" y="776052"/>
                </a:cubicBezTo>
                <a:cubicBezTo>
                  <a:pt x="2891163" y="781440"/>
                  <a:pt x="2914418" y="753364"/>
                  <a:pt x="2937106" y="768820"/>
                </a:cubicBezTo>
                <a:cubicBezTo>
                  <a:pt x="2937106" y="760028"/>
                  <a:pt x="2933845" y="747833"/>
                  <a:pt x="2942636" y="745849"/>
                </a:cubicBezTo>
                <a:cubicBezTo>
                  <a:pt x="2990990" y="757760"/>
                  <a:pt x="3024455" y="759036"/>
                  <a:pt x="3038919" y="729542"/>
                </a:cubicBezTo>
                <a:cubicBezTo>
                  <a:pt x="2909455" y="740177"/>
                  <a:pt x="2881379" y="737057"/>
                  <a:pt x="2769498" y="745990"/>
                </a:cubicBezTo>
                <a:cubicBezTo>
                  <a:pt x="2769058" y="737403"/>
                  <a:pt x="2765476" y="729277"/>
                  <a:pt x="2759431" y="723161"/>
                </a:cubicBezTo>
                <a:close/>
                <a:moveTo>
                  <a:pt x="2792328" y="715610"/>
                </a:moveTo>
                <a:cubicBezTo>
                  <a:pt x="2778006" y="714794"/>
                  <a:pt x="2769215" y="719190"/>
                  <a:pt x="2783111" y="737199"/>
                </a:cubicBezTo>
                <a:cubicBezTo>
                  <a:pt x="2786195" y="722735"/>
                  <a:pt x="2806429" y="733237"/>
                  <a:pt x="2821796" y="731017"/>
                </a:cubicBezTo>
                <a:lnTo>
                  <a:pt x="2832372" y="724591"/>
                </a:lnTo>
                <a:lnTo>
                  <a:pt x="2834726" y="725288"/>
                </a:lnTo>
                <a:lnTo>
                  <a:pt x="2834726" y="723161"/>
                </a:lnTo>
                <a:lnTo>
                  <a:pt x="2832372" y="724591"/>
                </a:lnTo>
                <a:lnTo>
                  <a:pt x="2815814" y="719691"/>
                </a:lnTo>
                <a:cubicBezTo>
                  <a:pt x="2808033" y="717728"/>
                  <a:pt x="2799489" y="716017"/>
                  <a:pt x="2792328" y="715610"/>
                </a:cubicBezTo>
                <a:close/>
                <a:moveTo>
                  <a:pt x="3270478" y="714227"/>
                </a:moveTo>
                <a:lnTo>
                  <a:pt x="3270819" y="714781"/>
                </a:lnTo>
                <a:lnTo>
                  <a:pt x="3270497" y="715008"/>
                </a:lnTo>
                <a:lnTo>
                  <a:pt x="3270478" y="714936"/>
                </a:lnTo>
                <a:close/>
                <a:moveTo>
                  <a:pt x="6283592" y="688845"/>
                </a:moveTo>
                <a:lnTo>
                  <a:pt x="6283742" y="689044"/>
                </a:lnTo>
                <a:lnTo>
                  <a:pt x="6282838" y="689240"/>
                </a:lnTo>
                <a:close/>
                <a:moveTo>
                  <a:pt x="2380541" y="687710"/>
                </a:moveTo>
                <a:cubicBezTo>
                  <a:pt x="2356860" y="688561"/>
                  <a:pt x="2335448" y="691255"/>
                  <a:pt x="2329493" y="706995"/>
                </a:cubicBezTo>
                <a:cubicBezTo>
                  <a:pt x="2350479" y="703876"/>
                  <a:pt x="2381250" y="709122"/>
                  <a:pt x="2380541" y="687710"/>
                </a:cubicBezTo>
                <a:close/>
                <a:moveTo>
                  <a:pt x="6328259" y="683173"/>
                </a:moveTo>
                <a:cubicBezTo>
                  <a:pt x="6327806" y="694309"/>
                  <a:pt x="6319380" y="703492"/>
                  <a:pt x="6308323" y="704896"/>
                </a:cubicBezTo>
                <a:cubicBezTo>
                  <a:pt x="6302795" y="705598"/>
                  <a:pt x="6297417" y="704253"/>
                  <a:pt x="6293019" y="701398"/>
                </a:cubicBezTo>
                <a:lnTo>
                  <a:pt x="6283742" y="689044"/>
                </a:lnTo>
                <a:lnTo>
                  <a:pt x="6296454" y="686290"/>
                </a:lnTo>
                <a:cubicBezTo>
                  <a:pt x="6308575" y="683643"/>
                  <a:pt x="6319928" y="681790"/>
                  <a:pt x="6328259" y="683173"/>
                </a:cubicBezTo>
                <a:close/>
                <a:moveTo>
                  <a:pt x="3062883" y="666440"/>
                </a:moveTo>
                <a:cubicBezTo>
                  <a:pt x="3044449" y="708981"/>
                  <a:pt x="2964899" y="671120"/>
                  <a:pt x="2923068" y="701749"/>
                </a:cubicBezTo>
                <a:cubicBezTo>
                  <a:pt x="2969578" y="700615"/>
                  <a:pt x="2923068" y="705577"/>
                  <a:pt x="2916971" y="717205"/>
                </a:cubicBezTo>
                <a:cubicBezTo>
                  <a:pt x="2942069" y="721601"/>
                  <a:pt x="2990848" y="732378"/>
                  <a:pt x="2999073" y="709831"/>
                </a:cubicBezTo>
                <a:cubicBezTo>
                  <a:pt x="2990139" y="709831"/>
                  <a:pt x="2977945" y="712951"/>
                  <a:pt x="2975959" y="704443"/>
                </a:cubicBezTo>
                <a:cubicBezTo>
                  <a:pt x="3018499" y="709831"/>
                  <a:pt x="3063308" y="680904"/>
                  <a:pt x="3087840" y="694092"/>
                </a:cubicBezTo>
                <a:cubicBezTo>
                  <a:pt x="3081742" y="702742"/>
                  <a:pt x="3060614" y="699055"/>
                  <a:pt x="3067562" y="718481"/>
                </a:cubicBezTo>
                <a:cubicBezTo>
                  <a:pt x="3091101" y="715220"/>
                  <a:pt x="3112655" y="714227"/>
                  <a:pt x="3121163" y="728691"/>
                </a:cubicBezTo>
                <a:cubicBezTo>
                  <a:pt x="3108259" y="734221"/>
                  <a:pt x="3088123" y="709690"/>
                  <a:pt x="3083869" y="732094"/>
                </a:cubicBezTo>
                <a:cubicBezTo>
                  <a:pt x="3094504" y="732945"/>
                  <a:pt x="3093795" y="747550"/>
                  <a:pt x="3100743" y="752939"/>
                </a:cubicBezTo>
                <a:cubicBezTo>
                  <a:pt x="3095213" y="755207"/>
                  <a:pt x="3086563" y="754498"/>
                  <a:pt x="3086563" y="761588"/>
                </a:cubicBezTo>
                <a:cubicBezTo>
                  <a:pt x="3144276" y="773216"/>
                  <a:pt x="3176748" y="744998"/>
                  <a:pt x="3228364" y="748684"/>
                </a:cubicBezTo>
                <a:cubicBezTo>
                  <a:pt x="3219997" y="748684"/>
                  <a:pt x="3216027" y="741594"/>
                  <a:pt x="3212198" y="734505"/>
                </a:cubicBezTo>
                <a:cubicBezTo>
                  <a:pt x="3241197" y="739113"/>
                  <a:pt x="3252895" y="729400"/>
                  <a:pt x="3264292" y="719403"/>
                </a:cubicBezTo>
                <a:lnTo>
                  <a:pt x="3270497" y="715008"/>
                </a:lnTo>
                <a:lnTo>
                  <a:pt x="3275120" y="732606"/>
                </a:lnTo>
                <a:cubicBezTo>
                  <a:pt x="3268015" y="743686"/>
                  <a:pt x="3236163" y="738794"/>
                  <a:pt x="3274023" y="752088"/>
                </a:cubicBezTo>
                <a:cubicBezTo>
                  <a:pt x="3265650" y="755809"/>
                  <a:pt x="3258375" y="761620"/>
                  <a:pt x="3252895" y="768962"/>
                </a:cubicBezTo>
                <a:cubicBezTo>
                  <a:pt x="3290897" y="768962"/>
                  <a:pt x="3238715" y="780873"/>
                  <a:pt x="3240133" y="792643"/>
                </a:cubicBezTo>
                <a:cubicBezTo>
                  <a:pt x="3288061" y="782149"/>
                  <a:pt x="3285509" y="794486"/>
                  <a:pt x="3301958" y="809375"/>
                </a:cubicBezTo>
                <a:cubicBezTo>
                  <a:pt x="3297846" y="785127"/>
                  <a:pt x="3377396" y="794202"/>
                  <a:pt x="3343364" y="767969"/>
                </a:cubicBezTo>
                <a:cubicBezTo>
                  <a:pt x="3334714" y="785695"/>
                  <a:pt x="3287778" y="780306"/>
                  <a:pt x="3282815" y="766268"/>
                </a:cubicBezTo>
                <a:cubicBezTo>
                  <a:pt x="3288487" y="764141"/>
                  <a:pt x="3296995" y="764708"/>
                  <a:pt x="3296995" y="757477"/>
                </a:cubicBezTo>
                <a:cubicBezTo>
                  <a:pt x="3291039" y="756342"/>
                  <a:pt x="3282815" y="758611"/>
                  <a:pt x="3281255" y="751379"/>
                </a:cubicBezTo>
                <a:lnTo>
                  <a:pt x="3318690" y="747833"/>
                </a:lnTo>
                <a:cubicBezTo>
                  <a:pt x="3320933" y="738537"/>
                  <a:pt x="3325635" y="730015"/>
                  <a:pt x="3332303" y="723161"/>
                </a:cubicBezTo>
                <a:cubicBezTo>
                  <a:pt x="3355506" y="706038"/>
                  <a:pt x="3299454" y="743525"/>
                  <a:pt x="3277479" y="725615"/>
                </a:cubicBezTo>
                <a:lnTo>
                  <a:pt x="3270819" y="714781"/>
                </a:lnTo>
                <a:lnTo>
                  <a:pt x="3283287" y="705949"/>
                </a:lnTo>
                <a:cubicBezTo>
                  <a:pt x="3290960" y="702564"/>
                  <a:pt x="3300682" y="700863"/>
                  <a:pt x="3314578" y="702600"/>
                </a:cubicBezTo>
                <a:cubicBezTo>
                  <a:pt x="3311600" y="688420"/>
                  <a:pt x="3321526" y="685442"/>
                  <a:pt x="3319258" y="672113"/>
                </a:cubicBezTo>
                <a:cubicBezTo>
                  <a:pt x="3305078" y="673105"/>
                  <a:pt x="3304085" y="679486"/>
                  <a:pt x="3313160" y="687710"/>
                </a:cubicBezTo>
                <a:cubicBezTo>
                  <a:pt x="3294868" y="690263"/>
                  <a:pt x="3246230" y="709548"/>
                  <a:pt x="3275158" y="683882"/>
                </a:cubicBezTo>
                <a:cubicBezTo>
                  <a:pt x="3245805" y="683882"/>
                  <a:pt x="3230632" y="708414"/>
                  <a:pt x="3255589" y="715645"/>
                </a:cubicBezTo>
                <a:cubicBezTo>
                  <a:pt x="3248074" y="716354"/>
                  <a:pt x="3247223" y="722451"/>
                  <a:pt x="3241409" y="724437"/>
                </a:cubicBezTo>
                <a:cubicBezTo>
                  <a:pt x="3227229" y="704018"/>
                  <a:pt x="3184689" y="746699"/>
                  <a:pt x="3202840" y="712951"/>
                </a:cubicBezTo>
                <a:cubicBezTo>
                  <a:pt x="3186958" y="718623"/>
                  <a:pt x="3143284" y="736206"/>
                  <a:pt x="3128111" y="719757"/>
                </a:cubicBezTo>
                <a:cubicBezTo>
                  <a:pt x="3137186" y="718056"/>
                  <a:pt x="3145552" y="715929"/>
                  <a:pt x="3142291" y="703592"/>
                </a:cubicBezTo>
                <a:cubicBezTo>
                  <a:pt x="3123006" y="692532"/>
                  <a:pt x="3111237" y="728407"/>
                  <a:pt x="3096064" y="692815"/>
                </a:cubicBezTo>
                <a:cubicBezTo>
                  <a:pt x="3110244" y="689696"/>
                  <a:pt x="3156471" y="679770"/>
                  <a:pt x="3139455" y="673814"/>
                </a:cubicBezTo>
                <a:cubicBezTo>
                  <a:pt x="3106274" y="683031"/>
                  <a:pt x="3072667" y="687853"/>
                  <a:pt x="3062883" y="666440"/>
                </a:cubicBezTo>
                <a:close/>
                <a:moveTo>
                  <a:pt x="6276880" y="644779"/>
                </a:moveTo>
                <a:lnTo>
                  <a:pt x="6277634" y="645312"/>
                </a:lnTo>
                <a:lnTo>
                  <a:pt x="6277066" y="645312"/>
                </a:lnTo>
                <a:close/>
                <a:moveTo>
                  <a:pt x="3233752" y="643611"/>
                </a:moveTo>
                <a:cubicBezTo>
                  <a:pt x="3263672" y="681613"/>
                  <a:pt x="3207661" y="678635"/>
                  <a:pt x="3185682" y="692957"/>
                </a:cubicBezTo>
                <a:cubicBezTo>
                  <a:pt x="3205422" y="698080"/>
                  <a:pt x="3226054" y="698757"/>
                  <a:pt x="3246089" y="694942"/>
                </a:cubicBezTo>
                <a:cubicBezTo>
                  <a:pt x="3252328" y="668993"/>
                  <a:pt x="3260269" y="682038"/>
                  <a:pt x="3249350" y="649708"/>
                </a:cubicBezTo>
                <a:cubicBezTo>
                  <a:pt x="3261403" y="648999"/>
                  <a:pt x="3276576" y="643611"/>
                  <a:pt x="3279979" y="653395"/>
                </a:cubicBezTo>
                <a:lnTo>
                  <a:pt x="3279979" y="654387"/>
                </a:lnTo>
                <a:cubicBezTo>
                  <a:pt x="3265799" y="654387"/>
                  <a:pt x="3263105" y="663463"/>
                  <a:pt x="3267075" y="678068"/>
                </a:cubicBezTo>
                <a:cubicBezTo>
                  <a:pt x="3282382" y="674573"/>
                  <a:pt x="3293468" y="661282"/>
                  <a:pt x="3294159" y="645596"/>
                </a:cubicBezTo>
                <a:cubicBezTo>
                  <a:pt x="3274388" y="640688"/>
                  <a:pt x="3253803" y="640011"/>
                  <a:pt x="3233752" y="643611"/>
                </a:cubicBezTo>
                <a:close/>
                <a:moveTo>
                  <a:pt x="1188285" y="636837"/>
                </a:moveTo>
                <a:cubicBezTo>
                  <a:pt x="1187505" y="637388"/>
                  <a:pt x="1186477" y="639710"/>
                  <a:pt x="1185024" y="645028"/>
                </a:cubicBezTo>
                <a:cubicBezTo>
                  <a:pt x="1188143" y="648714"/>
                  <a:pt x="1188143" y="658924"/>
                  <a:pt x="1193390" y="646730"/>
                </a:cubicBezTo>
                <a:lnTo>
                  <a:pt x="1193390" y="646588"/>
                </a:lnTo>
                <a:cubicBezTo>
                  <a:pt x="1190731" y="649459"/>
                  <a:pt x="1190625" y="635181"/>
                  <a:pt x="1188285" y="636837"/>
                </a:cubicBezTo>
                <a:close/>
                <a:moveTo>
                  <a:pt x="1180787" y="635917"/>
                </a:moveTo>
                <a:cubicBezTo>
                  <a:pt x="1179777" y="635031"/>
                  <a:pt x="1178714" y="635669"/>
                  <a:pt x="1177366" y="643610"/>
                </a:cubicBezTo>
                <a:cubicBezTo>
                  <a:pt x="1179352" y="644603"/>
                  <a:pt x="1170844" y="691964"/>
                  <a:pt x="1177792" y="666440"/>
                </a:cubicBezTo>
                <a:cubicBezTo>
                  <a:pt x="1177792" y="666440"/>
                  <a:pt x="1176657" y="665163"/>
                  <a:pt x="1177792" y="658924"/>
                </a:cubicBezTo>
                <a:cubicBezTo>
                  <a:pt x="1178643" y="661618"/>
                  <a:pt x="1184456" y="658924"/>
                  <a:pt x="1182329" y="652118"/>
                </a:cubicBezTo>
                <a:cubicBezTo>
                  <a:pt x="1182329" y="650416"/>
                  <a:pt x="1180202" y="652118"/>
                  <a:pt x="1181620" y="644461"/>
                </a:cubicBezTo>
                <a:cubicBezTo>
                  <a:pt x="1181620" y="644461"/>
                  <a:pt x="1183038" y="643610"/>
                  <a:pt x="1183889" y="637371"/>
                </a:cubicBezTo>
                <a:cubicBezTo>
                  <a:pt x="1182755" y="639214"/>
                  <a:pt x="1181798" y="636803"/>
                  <a:pt x="1180787" y="635917"/>
                </a:cubicBezTo>
                <a:close/>
                <a:moveTo>
                  <a:pt x="1653617" y="627890"/>
                </a:moveTo>
                <a:lnTo>
                  <a:pt x="1654772" y="629270"/>
                </a:lnTo>
                <a:cubicBezTo>
                  <a:pt x="1655942" y="629678"/>
                  <a:pt x="1657218" y="629784"/>
                  <a:pt x="1656367" y="636236"/>
                </a:cubicBezTo>
                <a:cubicBezTo>
                  <a:pt x="1654665" y="649140"/>
                  <a:pt x="1652113" y="630139"/>
                  <a:pt x="1652538" y="650416"/>
                </a:cubicBezTo>
                <a:cubicBezTo>
                  <a:pt x="1642187" y="671686"/>
                  <a:pt x="1640060" y="648431"/>
                  <a:pt x="1630843" y="661476"/>
                </a:cubicBezTo>
                <a:lnTo>
                  <a:pt x="1630669" y="664395"/>
                </a:lnTo>
                <a:lnTo>
                  <a:pt x="1656665" y="666925"/>
                </a:lnTo>
                <a:lnTo>
                  <a:pt x="1656500" y="665695"/>
                </a:lnTo>
                <a:cubicBezTo>
                  <a:pt x="1656031" y="662017"/>
                  <a:pt x="1655552" y="658747"/>
                  <a:pt x="1654949" y="656939"/>
                </a:cubicBezTo>
                <a:cubicBezTo>
                  <a:pt x="1657927" y="649849"/>
                  <a:pt x="1659983" y="652543"/>
                  <a:pt x="1661348" y="658711"/>
                </a:cubicBezTo>
                <a:lnTo>
                  <a:pt x="1662219" y="667465"/>
                </a:lnTo>
                <a:lnTo>
                  <a:pt x="1703055" y="671439"/>
                </a:lnTo>
                <a:cubicBezTo>
                  <a:pt x="1773033" y="675410"/>
                  <a:pt x="1841204" y="672892"/>
                  <a:pt x="1897002" y="659067"/>
                </a:cubicBezTo>
                <a:cubicBezTo>
                  <a:pt x="1876299" y="664030"/>
                  <a:pt x="1909906" y="637655"/>
                  <a:pt x="1919407" y="657223"/>
                </a:cubicBezTo>
                <a:cubicBezTo>
                  <a:pt x="1912742" y="634536"/>
                  <a:pt x="1894450" y="645029"/>
                  <a:pt x="1895300" y="629572"/>
                </a:cubicBezTo>
                <a:lnTo>
                  <a:pt x="1895300" y="629998"/>
                </a:lnTo>
                <a:cubicBezTo>
                  <a:pt x="1816655" y="656399"/>
                  <a:pt x="1736394" y="638338"/>
                  <a:pt x="1661231" y="628434"/>
                </a:cubicBezTo>
                <a:close/>
                <a:moveTo>
                  <a:pt x="2472569" y="619930"/>
                </a:moveTo>
                <a:cubicBezTo>
                  <a:pt x="2453142" y="641342"/>
                  <a:pt x="2424782" y="635386"/>
                  <a:pt x="2406065" y="633118"/>
                </a:cubicBezTo>
                <a:lnTo>
                  <a:pt x="2406065" y="632834"/>
                </a:lnTo>
                <a:cubicBezTo>
                  <a:pt x="2412446" y="615393"/>
                  <a:pt x="2452575" y="626169"/>
                  <a:pt x="2472569" y="619930"/>
                </a:cubicBezTo>
                <a:close/>
                <a:moveTo>
                  <a:pt x="2173269" y="615415"/>
                </a:moveTo>
                <a:cubicBezTo>
                  <a:pt x="2186549" y="618246"/>
                  <a:pt x="2192691" y="629572"/>
                  <a:pt x="2210239" y="627020"/>
                </a:cubicBezTo>
                <a:cubicBezTo>
                  <a:pt x="2195066" y="639498"/>
                  <a:pt x="2169542" y="643044"/>
                  <a:pt x="2144443" y="647156"/>
                </a:cubicBezTo>
                <a:cubicBezTo>
                  <a:pt x="2137212" y="627304"/>
                  <a:pt x="2158623" y="630990"/>
                  <a:pt x="2156922" y="616243"/>
                </a:cubicBezTo>
                <a:cubicBezTo>
                  <a:pt x="2163622" y="614471"/>
                  <a:pt x="2168842" y="614471"/>
                  <a:pt x="2173269" y="615415"/>
                </a:cubicBezTo>
                <a:close/>
                <a:moveTo>
                  <a:pt x="6247271" y="612964"/>
                </a:moveTo>
                <a:cubicBezTo>
                  <a:pt x="6255521" y="613771"/>
                  <a:pt x="6263360" y="616682"/>
                  <a:pt x="6268941" y="621980"/>
                </a:cubicBezTo>
                <a:lnTo>
                  <a:pt x="6276880" y="644779"/>
                </a:lnTo>
                <a:lnTo>
                  <a:pt x="6249894" y="625673"/>
                </a:lnTo>
                <a:cubicBezTo>
                  <a:pt x="6240907" y="623475"/>
                  <a:pt x="6229492" y="625460"/>
                  <a:pt x="6207584" y="631132"/>
                </a:cubicBezTo>
                <a:cubicBezTo>
                  <a:pt x="6212618" y="618158"/>
                  <a:pt x="6230768" y="611351"/>
                  <a:pt x="6247271" y="612964"/>
                </a:cubicBezTo>
                <a:close/>
                <a:moveTo>
                  <a:pt x="1241602" y="610003"/>
                </a:moveTo>
                <a:lnTo>
                  <a:pt x="1238916" y="616319"/>
                </a:lnTo>
                <a:lnTo>
                  <a:pt x="1238199" y="616951"/>
                </a:lnTo>
                <a:lnTo>
                  <a:pt x="1238239" y="617912"/>
                </a:lnTo>
                <a:lnTo>
                  <a:pt x="1221187" y="658006"/>
                </a:lnTo>
                <a:lnTo>
                  <a:pt x="1220615" y="658499"/>
                </a:lnTo>
                <a:lnTo>
                  <a:pt x="1220615" y="659349"/>
                </a:lnTo>
                <a:lnTo>
                  <a:pt x="1221187" y="658006"/>
                </a:lnTo>
                <a:lnTo>
                  <a:pt x="1224745" y="654936"/>
                </a:lnTo>
                <a:cubicBezTo>
                  <a:pt x="1228095" y="656239"/>
                  <a:pt x="1229691" y="667432"/>
                  <a:pt x="1234795" y="646162"/>
                </a:cubicBezTo>
                <a:cubicBezTo>
                  <a:pt x="1233945" y="641766"/>
                  <a:pt x="1227705" y="653536"/>
                  <a:pt x="1230825" y="637796"/>
                </a:cubicBezTo>
                <a:cubicBezTo>
                  <a:pt x="1233236" y="643043"/>
                  <a:pt x="1241602" y="633117"/>
                  <a:pt x="1241318" y="616951"/>
                </a:cubicBezTo>
                <a:cubicBezTo>
                  <a:pt x="1240397" y="621702"/>
                  <a:pt x="1239227" y="623899"/>
                  <a:pt x="1238482" y="623811"/>
                </a:cubicBezTo>
                <a:lnTo>
                  <a:pt x="1238239" y="617912"/>
                </a:lnTo>
                <a:lnTo>
                  <a:pt x="1238916" y="616319"/>
                </a:lnTo>
                <a:lnTo>
                  <a:pt x="1239847" y="615498"/>
                </a:lnTo>
                <a:cubicBezTo>
                  <a:pt x="1240397" y="614824"/>
                  <a:pt x="1240964" y="613477"/>
                  <a:pt x="1241602" y="610003"/>
                </a:cubicBezTo>
                <a:close/>
                <a:moveTo>
                  <a:pt x="1794782" y="609011"/>
                </a:moveTo>
                <a:cubicBezTo>
                  <a:pt x="1762434" y="609260"/>
                  <a:pt x="1732301" y="613762"/>
                  <a:pt x="1729962" y="619646"/>
                </a:cubicBezTo>
                <a:cubicBezTo>
                  <a:pt x="1792212" y="619646"/>
                  <a:pt x="1821990" y="624468"/>
                  <a:pt x="1872896" y="623900"/>
                </a:cubicBezTo>
                <a:cubicBezTo>
                  <a:pt x="1861694" y="612769"/>
                  <a:pt x="1827130" y="608763"/>
                  <a:pt x="1794782" y="609011"/>
                </a:cubicBezTo>
                <a:close/>
                <a:moveTo>
                  <a:pt x="1180176" y="606549"/>
                </a:moveTo>
                <a:cubicBezTo>
                  <a:pt x="1175098" y="609613"/>
                  <a:pt x="1176799" y="623226"/>
                  <a:pt x="1187434" y="608443"/>
                </a:cubicBezTo>
                <a:cubicBezTo>
                  <a:pt x="1184315" y="605678"/>
                  <a:pt x="1181869" y="605528"/>
                  <a:pt x="1180176" y="606549"/>
                </a:cubicBezTo>
                <a:close/>
                <a:moveTo>
                  <a:pt x="2208537" y="604757"/>
                </a:moveTo>
                <a:lnTo>
                  <a:pt x="2208537" y="604766"/>
                </a:lnTo>
                <a:lnTo>
                  <a:pt x="2162860" y="607434"/>
                </a:lnTo>
                <a:cubicBezTo>
                  <a:pt x="2146996" y="607878"/>
                  <a:pt x="2132816" y="609791"/>
                  <a:pt x="2127144" y="618937"/>
                </a:cubicBezTo>
                <a:cubicBezTo>
                  <a:pt x="2136361" y="618937"/>
                  <a:pt x="2145011" y="619788"/>
                  <a:pt x="2143309" y="633118"/>
                </a:cubicBezTo>
                <a:cubicBezTo>
                  <a:pt x="2077088" y="623334"/>
                  <a:pt x="2002927" y="618937"/>
                  <a:pt x="2107150" y="650985"/>
                </a:cubicBezTo>
                <a:cubicBezTo>
                  <a:pt x="2097791" y="649425"/>
                  <a:pt x="2061207" y="655805"/>
                  <a:pt x="2085454" y="660201"/>
                </a:cubicBezTo>
                <a:cubicBezTo>
                  <a:pt x="2176207" y="647723"/>
                  <a:pt x="2214493" y="663888"/>
                  <a:pt x="2269795" y="622908"/>
                </a:cubicBezTo>
                <a:cubicBezTo>
                  <a:pt x="2247780" y="613017"/>
                  <a:pt x="2216753" y="623626"/>
                  <a:pt x="2208298" y="617644"/>
                </a:cubicBezTo>
                <a:lnTo>
                  <a:pt x="2208537" y="604766"/>
                </a:lnTo>
                <a:lnTo>
                  <a:pt x="2208679" y="604757"/>
                </a:lnTo>
                <a:close/>
                <a:moveTo>
                  <a:pt x="1204184" y="602966"/>
                </a:moveTo>
                <a:cubicBezTo>
                  <a:pt x="1202288" y="601743"/>
                  <a:pt x="1200338" y="602062"/>
                  <a:pt x="1198069" y="610287"/>
                </a:cubicBezTo>
                <a:cubicBezTo>
                  <a:pt x="1198778" y="609720"/>
                  <a:pt x="1199204" y="610996"/>
                  <a:pt x="1197786" y="617235"/>
                </a:cubicBezTo>
                <a:lnTo>
                  <a:pt x="1197644" y="617944"/>
                </a:lnTo>
                <a:cubicBezTo>
                  <a:pt x="1196651" y="619362"/>
                  <a:pt x="1195659" y="617944"/>
                  <a:pt x="1194241" y="624892"/>
                </a:cubicBezTo>
                <a:cubicBezTo>
                  <a:pt x="1198069" y="626736"/>
                  <a:pt x="1200905" y="626310"/>
                  <a:pt x="1200196" y="610712"/>
                </a:cubicBezTo>
                <a:cubicBezTo>
                  <a:pt x="1205017" y="602913"/>
                  <a:pt x="1200196" y="622624"/>
                  <a:pt x="1201614" y="626168"/>
                </a:cubicBezTo>
                <a:cubicBezTo>
                  <a:pt x="1204450" y="604048"/>
                  <a:pt x="1210973" y="618086"/>
                  <a:pt x="1209980" y="604898"/>
                </a:cubicBezTo>
                <a:cubicBezTo>
                  <a:pt x="1207924" y="606954"/>
                  <a:pt x="1206081" y="604189"/>
                  <a:pt x="1204184" y="602966"/>
                </a:cubicBezTo>
                <a:close/>
                <a:moveTo>
                  <a:pt x="3353768" y="599157"/>
                </a:moveTo>
                <a:cubicBezTo>
                  <a:pt x="3337975" y="599476"/>
                  <a:pt x="3310253" y="605467"/>
                  <a:pt x="3299689" y="621632"/>
                </a:cubicBezTo>
                <a:cubicBezTo>
                  <a:pt x="3324362" y="620497"/>
                  <a:pt x="3320108" y="613407"/>
                  <a:pt x="3336132" y="610713"/>
                </a:cubicBezTo>
                <a:lnTo>
                  <a:pt x="3336274" y="610713"/>
                </a:lnTo>
                <a:cubicBezTo>
                  <a:pt x="3373425" y="604190"/>
                  <a:pt x="3369561" y="598837"/>
                  <a:pt x="3353768" y="599157"/>
                </a:cubicBezTo>
                <a:close/>
                <a:moveTo>
                  <a:pt x="917259" y="598207"/>
                </a:moveTo>
                <a:cubicBezTo>
                  <a:pt x="920841" y="593501"/>
                  <a:pt x="922410" y="606423"/>
                  <a:pt x="924537" y="611847"/>
                </a:cubicBezTo>
                <a:cubicBezTo>
                  <a:pt x="917305" y="633826"/>
                  <a:pt x="918581" y="602913"/>
                  <a:pt x="912909" y="609720"/>
                </a:cubicBezTo>
                <a:cubicBezTo>
                  <a:pt x="914646" y="603303"/>
                  <a:pt x="916064" y="599776"/>
                  <a:pt x="917259" y="598207"/>
                </a:cubicBezTo>
                <a:close/>
                <a:moveTo>
                  <a:pt x="1645130" y="596551"/>
                </a:moveTo>
                <a:lnTo>
                  <a:pt x="1644853" y="596570"/>
                </a:lnTo>
                <a:lnTo>
                  <a:pt x="1642810" y="605169"/>
                </a:lnTo>
                <a:lnTo>
                  <a:pt x="1642340" y="605519"/>
                </a:lnTo>
                <a:lnTo>
                  <a:pt x="1642772" y="605697"/>
                </a:lnTo>
                <a:lnTo>
                  <a:pt x="1644885" y="605795"/>
                </a:lnTo>
                <a:close/>
                <a:moveTo>
                  <a:pt x="1666877" y="596536"/>
                </a:moveTo>
                <a:lnTo>
                  <a:pt x="1664907" y="606719"/>
                </a:lnTo>
                <a:lnTo>
                  <a:pt x="1678898" y="607365"/>
                </a:lnTo>
                <a:cubicBezTo>
                  <a:pt x="1691906" y="606565"/>
                  <a:pt x="1704544" y="604084"/>
                  <a:pt x="1712804" y="598944"/>
                </a:cubicBezTo>
                <a:cubicBezTo>
                  <a:pt x="1704934" y="602489"/>
                  <a:pt x="1696319" y="601390"/>
                  <a:pt x="1687386" y="599529"/>
                </a:cubicBezTo>
                <a:close/>
                <a:moveTo>
                  <a:pt x="1660054" y="595540"/>
                </a:moveTo>
                <a:lnTo>
                  <a:pt x="1654791" y="595897"/>
                </a:lnTo>
                <a:lnTo>
                  <a:pt x="1654665" y="597099"/>
                </a:lnTo>
                <a:lnTo>
                  <a:pt x="1654728" y="595901"/>
                </a:lnTo>
                <a:lnTo>
                  <a:pt x="1650632" y="596179"/>
                </a:lnTo>
                <a:lnTo>
                  <a:pt x="1650181" y="597454"/>
                </a:lnTo>
                <a:lnTo>
                  <a:pt x="1646923" y="605888"/>
                </a:lnTo>
                <a:lnTo>
                  <a:pt x="1660543" y="606518"/>
                </a:lnTo>
                <a:lnTo>
                  <a:pt x="1660763" y="606316"/>
                </a:lnTo>
                <a:lnTo>
                  <a:pt x="1660690" y="606524"/>
                </a:lnTo>
                <a:lnTo>
                  <a:pt x="1664893" y="606718"/>
                </a:lnTo>
                <a:lnTo>
                  <a:pt x="1665965" y="596931"/>
                </a:lnTo>
                <a:lnTo>
                  <a:pt x="1666076" y="596419"/>
                </a:lnTo>
                <a:close/>
                <a:moveTo>
                  <a:pt x="3259418" y="594973"/>
                </a:moveTo>
                <a:cubicBezTo>
                  <a:pt x="3188518" y="605892"/>
                  <a:pt x="3026582" y="664030"/>
                  <a:pt x="3042464" y="607310"/>
                </a:cubicBezTo>
                <a:cubicBezTo>
                  <a:pt x="3001200" y="586040"/>
                  <a:pt x="2960503" y="624184"/>
                  <a:pt x="2894708" y="635670"/>
                </a:cubicBezTo>
                <a:cubicBezTo>
                  <a:pt x="2816151" y="649850"/>
                  <a:pt x="2679314" y="621490"/>
                  <a:pt x="2670947" y="655239"/>
                </a:cubicBezTo>
                <a:cubicBezTo>
                  <a:pt x="2657334" y="650275"/>
                  <a:pt x="2640035" y="633259"/>
                  <a:pt x="2655916" y="657082"/>
                </a:cubicBezTo>
                <a:lnTo>
                  <a:pt x="2655916" y="657223"/>
                </a:lnTo>
                <a:cubicBezTo>
                  <a:pt x="2572822" y="665306"/>
                  <a:pt x="2460658" y="669560"/>
                  <a:pt x="2396706" y="701465"/>
                </a:cubicBezTo>
                <a:cubicBezTo>
                  <a:pt x="2439246" y="715645"/>
                  <a:pt x="2536379" y="660627"/>
                  <a:pt x="2530991" y="690263"/>
                </a:cubicBezTo>
                <a:cubicBezTo>
                  <a:pt x="2651095" y="651835"/>
                  <a:pt x="2768364" y="677217"/>
                  <a:pt x="2830898" y="679203"/>
                </a:cubicBezTo>
                <a:cubicBezTo>
                  <a:pt x="2793037" y="657082"/>
                  <a:pt x="2851459" y="686576"/>
                  <a:pt x="2859967" y="669277"/>
                </a:cubicBezTo>
                <a:cubicBezTo>
                  <a:pt x="2848339" y="675658"/>
                  <a:pt x="2826218" y="657223"/>
                  <a:pt x="2843802" y="655096"/>
                </a:cubicBezTo>
                <a:cubicBezTo>
                  <a:pt x="3004461" y="710115"/>
                  <a:pt x="3063592" y="612556"/>
                  <a:pt x="3174054" y="647723"/>
                </a:cubicBezTo>
                <a:cubicBezTo>
                  <a:pt x="3203832" y="604332"/>
                  <a:pt x="3247507" y="647723"/>
                  <a:pt x="3276434" y="615960"/>
                </a:cubicBezTo>
                <a:cubicBezTo>
                  <a:pt x="3259560" y="619504"/>
                  <a:pt x="3248074" y="615960"/>
                  <a:pt x="3245238" y="603907"/>
                </a:cubicBezTo>
                <a:cubicBezTo>
                  <a:pt x="3250910" y="601638"/>
                  <a:pt x="3259418" y="602205"/>
                  <a:pt x="3259418" y="594973"/>
                </a:cubicBezTo>
                <a:close/>
                <a:moveTo>
                  <a:pt x="909648" y="593980"/>
                </a:moveTo>
                <a:cubicBezTo>
                  <a:pt x="909790" y="615250"/>
                  <a:pt x="908797" y="599794"/>
                  <a:pt x="913477" y="594547"/>
                </a:cubicBezTo>
                <a:cubicBezTo>
                  <a:pt x="912200" y="600786"/>
                  <a:pt x="912626" y="601637"/>
                  <a:pt x="913477" y="602062"/>
                </a:cubicBezTo>
                <a:cubicBezTo>
                  <a:pt x="907379" y="624467"/>
                  <a:pt x="909506" y="605466"/>
                  <a:pt x="904685" y="608160"/>
                </a:cubicBezTo>
                <a:cubicBezTo>
                  <a:pt x="906528" y="600219"/>
                  <a:pt x="907805" y="603622"/>
                  <a:pt x="909648" y="593980"/>
                </a:cubicBezTo>
                <a:close/>
                <a:moveTo>
                  <a:pt x="2599664" y="590586"/>
                </a:moveTo>
                <a:cubicBezTo>
                  <a:pt x="2610372" y="590666"/>
                  <a:pt x="2643155" y="600716"/>
                  <a:pt x="2650812" y="597526"/>
                </a:cubicBezTo>
                <a:cubicBezTo>
                  <a:pt x="2657902" y="617236"/>
                  <a:pt x="2615220" y="595257"/>
                  <a:pt x="2622452" y="614967"/>
                </a:cubicBezTo>
                <a:cubicBezTo>
                  <a:pt x="2605294" y="618654"/>
                  <a:pt x="2612242" y="594264"/>
                  <a:pt x="2598062" y="594690"/>
                </a:cubicBezTo>
                <a:cubicBezTo>
                  <a:pt x="2594978" y="591641"/>
                  <a:pt x="2596095" y="590560"/>
                  <a:pt x="2599664" y="590586"/>
                </a:cubicBezTo>
                <a:close/>
                <a:moveTo>
                  <a:pt x="2732063" y="586476"/>
                </a:moveTo>
                <a:cubicBezTo>
                  <a:pt x="2771679" y="585286"/>
                  <a:pt x="2819270" y="598235"/>
                  <a:pt x="2860959" y="593555"/>
                </a:cubicBezTo>
                <a:cubicBezTo>
                  <a:pt x="2834585" y="610855"/>
                  <a:pt x="2715331" y="622199"/>
                  <a:pt x="2695621" y="593555"/>
                </a:cubicBezTo>
                <a:cubicBezTo>
                  <a:pt x="2706539" y="588840"/>
                  <a:pt x="2718858" y="586873"/>
                  <a:pt x="2732063" y="586476"/>
                </a:cubicBezTo>
                <a:close/>
                <a:moveTo>
                  <a:pt x="2446726" y="585490"/>
                </a:moveTo>
                <a:cubicBezTo>
                  <a:pt x="2465373" y="582956"/>
                  <a:pt x="2483488" y="587741"/>
                  <a:pt x="2486749" y="611422"/>
                </a:cubicBezTo>
                <a:cubicBezTo>
                  <a:pt x="2459437" y="605348"/>
                  <a:pt x="2431479" y="602681"/>
                  <a:pt x="2403512" y="603481"/>
                </a:cubicBezTo>
                <a:cubicBezTo>
                  <a:pt x="2408901" y="597880"/>
                  <a:pt x="2428079" y="588025"/>
                  <a:pt x="2446726" y="585490"/>
                </a:cubicBezTo>
                <a:close/>
                <a:moveTo>
                  <a:pt x="1088458" y="582494"/>
                </a:moveTo>
                <a:cubicBezTo>
                  <a:pt x="1085480" y="596532"/>
                  <a:pt x="1083069" y="595540"/>
                  <a:pt x="1079950" y="610429"/>
                </a:cubicBezTo>
                <a:lnTo>
                  <a:pt x="1079808" y="611138"/>
                </a:lnTo>
                <a:cubicBezTo>
                  <a:pt x="1082502" y="607309"/>
                  <a:pt x="1084346" y="621205"/>
                  <a:pt x="1087607" y="605040"/>
                </a:cubicBezTo>
                <a:cubicBezTo>
                  <a:pt x="1085764" y="603764"/>
                  <a:pt x="1091294" y="580651"/>
                  <a:pt x="1088458" y="582494"/>
                </a:cubicBezTo>
                <a:close/>
                <a:moveTo>
                  <a:pt x="1105031" y="577035"/>
                </a:moveTo>
                <a:cubicBezTo>
                  <a:pt x="1103241" y="576893"/>
                  <a:pt x="1101787" y="578311"/>
                  <a:pt x="1102354" y="584337"/>
                </a:cubicBezTo>
                <a:lnTo>
                  <a:pt x="1102212" y="585046"/>
                </a:lnTo>
                <a:cubicBezTo>
                  <a:pt x="1105332" y="583487"/>
                  <a:pt x="1108026" y="583487"/>
                  <a:pt x="1102212" y="607734"/>
                </a:cubicBezTo>
                <a:cubicBezTo>
                  <a:pt x="1104056" y="606884"/>
                  <a:pt x="1105616" y="611138"/>
                  <a:pt x="1107743" y="601212"/>
                </a:cubicBezTo>
                <a:cubicBezTo>
                  <a:pt x="1106750" y="599794"/>
                  <a:pt x="1104481" y="601212"/>
                  <a:pt x="1106041" y="593271"/>
                </a:cubicBezTo>
                <a:cubicBezTo>
                  <a:pt x="1108068" y="588788"/>
                  <a:pt x="1109315" y="583992"/>
                  <a:pt x="1109728" y="579091"/>
                </a:cubicBezTo>
                <a:cubicBezTo>
                  <a:pt x="1108948" y="578878"/>
                  <a:pt x="1106821" y="577177"/>
                  <a:pt x="1105031" y="577035"/>
                </a:cubicBezTo>
                <a:close/>
                <a:moveTo>
                  <a:pt x="2543894" y="576823"/>
                </a:moveTo>
                <a:cubicBezTo>
                  <a:pt x="2543894" y="584054"/>
                  <a:pt x="2535386" y="583346"/>
                  <a:pt x="2529714" y="585473"/>
                </a:cubicBezTo>
                <a:cubicBezTo>
                  <a:pt x="2530707" y="592704"/>
                  <a:pt x="2539357" y="590436"/>
                  <a:pt x="2545312" y="591712"/>
                </a:cubicBezTo>
                <a:cubicBezTo>
                  <a:pt x="2563321" y="606601"/>
                  <a:pt x="2508303" y="593272"/>
                  <a:pt x="2499795" y="587883"/>
                </a:cubicBezTo>
                <a:cubicBezTo>
                  <a:pt x="2485614" y="577815"/>
                  <a:pt x="2525035" y="587883"/>
                  <a:pt x="2543894" y="576823"/>
                </a:cubicBezTo>
                <a:close/>
                <a:moveTo>
                  <a:pt x="1082360" y="573561"/>
                </a:moveTo>
                <a:cubicBezTo>
                  <a:pt x="1077681" y="584763"/>
                  <a:pt x="1075554" y="579942"/>
                  <a:pt x="1072434" y="586322"/>
                </a:cubicBezTo>
                <a:lnTo>
                  <a:pt x="1072293" y="587031"/>
                </a:lnTo>
                <a:cubicBezTo>
                  <a:pt x="1068322" y="579942"/>
                  <a:pt x="1056978" y="575971"/>
                  <a:pt x="1064919" y="585614"/>
                </a:cubicBezTo>
                <a:cubicBezTo>
                  <a:pt x="1067046" y="588308"/>
                  <a:pt x="1070024" y="604473"/>
                  <a:pt x="1079099" y="588166"/>
                </a:cubicBezTo>
                <a:cubicBezTo>
                  <a:pt x="1077114" y="596957"/>
                  <a:pt x="1077397" y="613974"/>
                  <a:pt x="1080942" y="596107"/>
                </a:cubicBezTo>
                <a:cubicBezTo>
                  <a:pt x="1080304" y="591069"/>
                  <a:pt x="1080304" y="585972"/>
                  <a:pt x="1080942" y="580934"/>
                </a:cubicBezTo>
                <a:cubicBezTo>
                  <a:pt x="1082377" y="578763"/>
                  <a:pt x="1082887" y="576110"/>
                  <a:pt x="1082360" y="573561"/>
                </a:cubicBezTo>
                <a:close/>
                <a:moveTo>
                  <a:pt x="1121905" y="572621"/>
                </a:moveTo>
                <a:lnTo>
                  <a:pt x="1117687" y="585274"/>
                </a:lnTo>
                <a:lnTo>
                  <a:pt x="1116960" y="587031"/>
                </a:lnTo>
                <a:lnTo>
                  <a:pt x="1117101" y="587031"/>
                </a:lnTo>
                <a:lnTo>
                  <a:pt x="1117687" y="585274"/>
                </a:lnTo>
                <a:lnTo>
                  <a:pt x="1118633" y="582990"/>
                </a:lnTo>
                <a:cubicBezTo>
                  <a:pt x="1120248" y="584665"/>
                  <a:pt x="1121923" y="598624"/>
                  <a:pt x="1125751" y="581076"/>
                </a:cubicBezTo>
                <a:cubicBezTo>
                  <a:pt x="1126673" y="573561"/>
                  <a:pt x="1124369" y="571185"/>
                  <a:pt x="1121905" y="572621"/>
                </a:cubicBezTo>
                <a:close/>
                <a:moveTo>
                  <a:pt x="1099660" y="568598"/>
                </a:moveTo>
                <a:cubicBezTo>
                  <a:pt x="1097817" y="565194"/>
                  <a:pt x="1094981" y="581360"/>
                  <a:pt x="1093137" y="574979"/>
                </a:cubicBezTo>
                <a:lnTo>
                  <a:pt x="1092995" y="574979"/>
                </a:lnTo>
                <a:cubicBezTo>
                  <a:pt x="1088883" y="596390"/>
                  <a:pt x="1092995" y="597950"/>
                  <a:pt x="1095548" y="590576"/>
                </a:cubicBezTo>
                <a:close/>
                <a:moveTo>
                  <a:pt x="1673812" y="556615"/>
                </a:moveTo>
                <a:lnTo>
                  <a:pt x="1672532" y="556687"/>
                </a:lnTo>
                <a:lnTo>
                  <a:pt x="1673761" y="557124"/>
                </a:lnTo>
                <a:close/>
                <a:moveTo>
                  <a:pt x="1153969" y="555410"/>
                </a:moveTo>
                <a:cubicBezTo>
                  <a:pt x="1147872" y="600219"/>
                  <a:pt x="1170560" y="548037"/>
                  <a:pt x="1153969" y="555410"/>
                </a:cubicBezTo>
                <a:close/>
                <a:moveTo>
                  <a:pt x="1232385" y="554559"/>
                </a:moveTo>
                <a:lnTo>
                  <a:pt x="1232385" y="554885"/>
                </a:lnTo>
                <a:lnTo>
                  <a:pt x="1232303" y="555065"/>
                </a:lnTo>
                <a:close/>
                <a:moveTo>
                  <a:pt x="1648260" y="554322"/>
                </a:moveTo>
                <a:lnTo>
                  <a:pt x="1652202" y="557537"/>
                </a:lnTo>
                <a:cubicBezTo>
                  <a:pt x="1654249" y="559061"/>
                  <a:pt x="1655911" y="561242"/>
                  <a:pt x="1656538" y="566896"/>
                </a:cubicBezTo>
                <a:lnTo>
                  <a:pt x="1656543" y="567578"/>
                </a:lnTo>
                <a:lnTo>
                  <a:pt x="1664875" y="557255"/>
                </a:lnTo>
                <a:close/>
                <a:moveTo>
                  <a:pt x="1634200" y="550972"/>
                </a:moveTo>
                <a:lnTo>
                  <a:pt x="1632549" y="555492"/>
                </a:lnTo>
                <a:lnTo>
                  <a:pt x="1630881" y="563681"/>
                </a:lnTo>
                <a:lnTo>
                  <a:pt x="1633993" y="564597"/>
                </a:lnTo>
                <a:lnTo>
                  <a:pt x="1634317" y="564273"/>
                </a:lnTo>
                <a:cubicBezTo>
                  <a:pt x="1635062" y="563457"/>
                  <a:pt x="1635824" y="562146"/>
                  <a:pt x="1636630" y="559646"/>
                </a:cubicBezTo>
                <a:lnTo>
                  <a:pt x="1638272" y="552168"/>
                </a:lnTo>
                <a:close/>
                <a:moveTo>
                  <a:pt x="1122614" y="540379"/>
                </a:moveTo>
                <a:cubicBezTo>
                  <a:pt x="1120647" y="539919"/>
                  <a:pt x="1117669" y="543783"/>
                  <a:pt x="1116534" y="549029"/>
                </a:cubicBezTo>
                <a:cubicBezTo>
                  <a:pt x="1119142" y="551460"/>
                  <a:pt x="1121218" y="554405"/>
                  <a:pt x="1122632" y="557679"/>
                </a:cubicBezTo>
                <a:cubicBezTo>
                  <a:pt x="1125539" y="545626"/>
                  <a:pt x="1124581" y="540840"/>
                  <a:pt x="1122614" y="540379"/>
                </a:cubicBezTo>
                <a:close/>
                <a:moveTo>
                  <a:pt x="2540775" y="539671"/>
                </a:moveTo>
                <a:cubicBezTo>
                  <a:pt x="2542618" y="545769"/>
                  <a:pt x="2538506" y="546903"/>
                  <a:pt x="2533968" y="547754"/>
                </a:cubicBezTo>
                <a:cubicBezTo>
                  <a:pt x="2534819" y="554844"/>
                  <a:pt x="2543611" y="552575"/>
                  <a:pt x="2549566" y="553851"/>
                </a:cubicBezTo>
                <a:cubicBezTo>
                  <a:pt x="2563746" y="570300"/>
                  <a:pt x="2515109" y="552008"/>
                  <a:pt x="2505467" y="565053"/>
                </a:cubicBezTo>
                <a:cubicBezTo>
                  <a:pt x="2509872" y="558249"/>
                  <a:pt x="2511823" y="550145"/>
                  <a:pt x="2510997" y="542082"/>
                </a:cubicBezTo>
                <a:cubicBezTo>
                  <a:pt x="2526737" y="553284"/>
                  <a:pt x="2520356" y="540664"/>
                  <a:pt x="2540775" y="539671"/>
                </a:cubicBezTo>
                <a:close/>
                <a:moveTo>
                  <a:pt x="1148603" y="538631"/>
                </a:moveTo>
                <a:cubicBezTo>
                  <a:pt x="1152924" y="539661"/>
                  <a:pt x="1154253" y="559735"/>
                  <a:pt x="1143618" y="545910"/>
                </a:cubicBezTo>
                <a:cubicBezTo>
                  <a:pt x="1145391" y="540060"/>
                  <a:pt x="1147163" y="538288"/>
                  <a:pt x="1148603" y="538631"/>
                </a:cubicBezTo>
                <a:close/>
                <a:moveTo>
                  <a:pt x="1029292" y="534636"/>
                </a:moveTo>
                <a:cubicBezTo>
                  <a:pt x="1027555" y="535310"/>
                  <a:pt x="1025428" y="539032"/>
                  <a:pt x="1022946" y="546618"/>
                </a:cubicBezTo>
                <a:lnTo>
                  <a:pt x="1023372" y="546618"/>
                </a:lnTo>
                <a:cubicBezTo>
                  <a:pt x="1028051" y="544775"/>
                  <a:pt x="1026633" y="565053"/>
                  <a:pt x="1033298" y="540946"/>
                </a:cubicBezTo>
                <a:cubicBezTo>
                  <a:pt x="1032376" y="536338"/>
                  <a:pt x="1031029" y="533963"/>
                  <a:pt x="1029292" y="534636"/>
                </a:cubicBezTo>
                <a:close/>
                <a:moveTo>
                  <a:pt x="1657147" y="532492"/>
                </a:moveTo>
                <a:cubicBezTo>
                  <a:pt x="1652184" y="530489"/>
                  <a:pt x="1646654" y="532368"/>
                  <a:pt x="1640485" y="533714"/>
                </a:cubicBezTo>
                <a:lnTo>
                  <a:pt x="1642432" y="540781"/>
                </a:lnTo>
                <a:lnTo>
                  <a:pt x="1666029" y="543601"/>
                </a:lnTo>
                <a:lnTo>
                  <a:pt x="1664175" y="538959"/>
                </a:lnTo>
                <a:cubicBezTo>
                  <a:pt x="1661968" y="535465"/>
                  <a:pt x="1659629" y="533493"/>
                  <a:pt x="1657147" y="532492"/>
                </a:cubicBezTo>
                <a:close/>
                <a:moveTo>
                  <a:pt x="1424273" y="531393"/>
                </a:moveTo>
                <a:lnTo>
                  <a:pt x="1421316" y="532191"/>
                </a:lnTo>
                <a:lnTo>
                  <a:pt x="1412605" y="535604"/>
                </a:lnTo>
                <a:lnTo>
                  <a:pt x="1412123" y="539633"/>
                </a:lnTo>
                <a:cubicBezTo>
                  <a:pt x="1412137" y="543120"/>
                  <a:pt x="1413453" y="541707"/>
                  <a:pt x="1414140" y="544378"/>
                </a:cubicBezTo>
                <a:lnTo>
                  <a:pt x="1414168" y="545125"/>
                </a:lnTo>
                <a:lnTo>
                  <a:pt x="1418240" y="544248"/>
                </a:lnTo>
                <a:lnTo>
                  <a:pt x="1420554" y="539156"/>
                </a:lnTo>
                <a:close/>
                <a:moveTo>
                  <a:pt x="1108806" y="531251"/>
                </a:moveTo>
                <a:cubicBezTo>
                  <a:pt x="1104978" y="530205"/>
                  <a:pt x="1099873" y="534353"/>
                  <a:pt x="1095831" y="537543"/>
                </a:cubicBezTo>
                <a:cubicBezTo>
                  <a:pt x="1100936" y="543924"/>
                  <a:pt x="1102354" y="533147"/>
                  <a:pt x="1097958" y="560657"/>
                </a:cubicBezTo>
                <a:cubicBezTo>
                  <a:pt x="1105757" y="550164"/>
                  <a:pt x="1111146" y="550305"/>
                  <a:pt x="1114124" y="556119"/>
                </a:cubicBezTo>
                <a:cubicBezTo>
                  <a:pt x="1115187" y="538536"/>
                  <a:pt x="1112635" y="532297"/>
                  <a:pt x="1108806" y="531251"/>
                </a:cubicBezTo>
                <a:close/>
                <a:moveTo>
                  <a:pt x="6292665" y="530596"/>
                </a:moveTo>
                <a:cubicBezTo>
                  <a:pt x="6299658" y="534753"/>
                  <a:pt x="6307876" y="536356"/>
                  <a:pt x="6315920" y="535134"/>
                </a:cubicBezTo>
                <a:cubicBezTo>
                  <a:pt x="6311762" y="542075"/>
                  <a:pt x="6310158" y="550249"/>
                  <a:pt x="6311382" y="558247"/>
                </a:cubicBezTo>
                <a:cubicBezTo>
                  <a:pt x="6314928" y="568031"/>
                  <a:pt x="6330809" y="562076"/>
                  <a:pt x="6342153" y="561934"/>
                </a:cubicBezTo>
                <a:cubicBezTo>
                  <a:pt x="6331802" y="547754"/>
                  <a:pt x="6332085" y="547754"/>
                  <a:pt x="6348676" y="553568"/>
                </a:cubicBezTo>
                <a:cubicBezTo>
                  <a:pt x="6354064" y="567180"/>
                  <a:pt x="6317480" y="581360"/>
                  <a:pt x="6312233" y="565621"/>
                </a:cubicBezTo>
                <a:cubicBezTo>
                  <a:pt x="6300889" y="574838"/>
                  <a:pt x="6308121" y="598093"/>
                  <a:pt x="6303016" y="611989"/>
                </a:cubicBezTo>
                <a:cubicBezTo>
                  <a:pt x="6278484" y="579659"/>
                  <a:pt x="6309114" y="559098"/>
                  <a:pt x="6292665" y="530596"/>
                </a:cubicBezTo>
                <a:close/>
                <a:moveTo>
                  <a:pt x="1432371" y="528891"/>
                </a:moveTo>
                <a:lnTo>
                  <a:pt x="1432082" y="529284"/>
                </a:lnTo>
                <a:lnTo>
                  <a:pt x="1429912" y="529870"/>
                </a:lnTo>
                <a:lnTo>
                  <a:pt x="1431614" y="530329"/>
                </a:lnTo>
                <a:close/>
                <a:moveTo>
                  <a:pt x="2115649" y="526987"/>
                </a:moveTo>
                <a:cubicBezTo>
                  <a:pt x="2135882" y="529985"/>
                  <a:pt x="2181560" y="547400"/>
                  <a:pt x="2203149" y="530596"/>
                </a:cubicBezTo>
                <a:cubicBezTo>
                  <a:pt x="2190387" y="561367"/>
                  <a:pt x="2115516" y="539246"/>
                  <a:pt x="2101194" y="568598"/>
                </a:cubicBezTo>
                <a:cubicBezTo>
                  <a:pt x="2073543" y="562501"/>
                  <a:pt x="2133241" y="537686"/>
                  <a:pt x="2105023" y="530596"/>
                </a:cubicBezTo>
                <a:lnTo>
                  <a:pt x="2105732" y="530596"/>
                </a:lnTo>
                <a:cubicBezTo>
                  <a:pt x="2104988" y="526590"/>
                  <a:pt x="2108905" y="525987"/>
                  <a:pt x="2115649" y="526987"/>
                </a:cubicBezTo>
                <a:close/>
                <a:moveTo>
                  <a:pt x="958197" y="526888"/>
                </a:moveTo>
                <a:cubicBezTo>
                  <a:pt x="957399" y="526917"/>
                  <a:pt x="956336" y="528752"/>
                  <a:pt x="954740" y="533856"/>
                </a:cubicBezTo>
                <a:cubicBezTo>
                  <a:pt x="952826" y="546051"/>
                  <a:pt x="955201" y="548427"/>
                  <a:pt x="958143" y="546813"/>
                </a:cubicBezTo>
                <a:lnTo>
                  <a:pt x="964876" y="535961"/>
                </a:lnTo>
                <a:lnTo>
                  <a:pt x="965375" y="535842"/>
                </a:lnTo>
                <a:lnTo>
                  <a:pt x="964950" y="535842"/>
                </a:lnTo>
                <a:lnTo>
                  <a:pt x="964876" y="535961"/>
                </a:lnTo>
                <a:lnTo>
                  <a:pt x="961919" y="536668"/>
                </a:lnTo>
                <a:cubicBezTo>
                  <a:pt x="960324" y="533996"/>
                  <a:pt x="959792" y="526831"/>
                  <a:pt x="958197" y="526888"/>
                </a:cubicBezTo>
                <a:close/>
                <a:moveTo>
                  <a:pt x="6150085" y="521840"/>
                </a:moveTo>
                <a:cubicBezTo>
                  <a:pt x="6146079" y="520812"/>
                  <a:pt x="6142711" y="521521"/>
                  <a:pt x="6140797" y="528469"/>
                </a:cubicBezTo>
                <a:cubicBezTo>
                  <a:pt x="6151999" y="536126"/>
                  <a:pt x="6124632" y="531589"/>
                  <a:pt x="6112437" y="547045"/>
                </a:cubicBezTo>
                <a:cubicBezTo>
                  <a:pt x="6116124" y="539529"/>
                  <a:pt x="6126617" y="517550"/>
                  <a:pt x="6102227" y="525775"/>
                </a:cubicBezTo>
                <a:cubicBezTo>
                  <a:pt x="6120945" y="554986"/>
                  <a:pt x="6031752" y="535984"/>
                  <a:pt x="6060822" y="553000"/>
                </a:cubicBezTo>
                <a:cubicBezTo>
                  <a:pt x="6118676" y="554844"/>
                  <a:pt x="6121228" y="572711"/>
                  <a:pt x="6165044" y="539813"/>
                </a:cubicBezTo>
                <a:lnTo>
                  <a:pt x="6163201" y="525633"/>
                </a:lnTo>
                <a:cubicBezTo>
                  <a:pt x="6158735" y="525633"/>
                  <a:pt x="6154091" y="522868"/>
                  <a:pt x="6150085" y="521840"/>
                </a:cubicBezTo>
                <a:close/>
                <a:moveTo>
                  <a:pt x="3507852" y="519394"/>
                </a:moveTo>
                <a:cubicBezTo>
                  <a:pt x="3513807" y="544776"/>
                  <a:pt x="3467864" y="527476"/>
                  <a:pt x="3465312" y="545910"/>
                </a:cubicBezTo>
                <a:cubicBezTo>
                  <a:pt x="3440496" y="531730"/>
                  <a:pt x="3492821" y="523506"/>
                  <a:pt x="3507852" y="519394"/>
                </a:cubicBezTo>
                <a:close/>
                <a:moveTo>
                  <a:pt x="2440947" y="517976"/>
                </a:moveTo>
                <a:lnTo>
                  <a:pt x="2441515" y="517976"/>
                </a:lnTo>
                <a:lnTo>
                  <a:pt x="2440786" y="518026"/>
                </a:lnTo>
                <a:close/>
                <a:moveTo>
                  <a:pt x="3227495" y="517692"/>
                </a:moveTo>
                <a:cubicBezTo>
                  <a:pt x="3236766" y="518047"/>
                  <a:pt x="3246940" y="520245"/>
                  <a:pt x="3259985" y="520528"/>
                </a:cubicBezTo>
                <a:cubicBezTo>
                  <a:pt x="3223401" y="559381"/>
                  <a:pt x="3206952" y="553851"/>
                  <a:pt x="3142716" y="553709"/>
                </a:cubicBezTo>
                <a:cubicBezTo>
                  <a:pt x="3137044" y="537828"/>
                  <a:pt x="3207661" y="544918"/>
                  <a:pt x="3216027" y="532014"/>
                </a:cubicBezTo>
                <a:cubicBezTo>
                  <a:pt x="3215034" y="524782"/>
                  <a:pt x="3206243" y="527051"/>
                  <a:pt x="3200429" y="525917"/>
                </a:cubicBezTo>
                <a:cubicBezTo>
                  <a:pt x="3209859" y="518827"/>
                  <a:pt x="3218225" y="517338"/>
                  <a:pt x="3227495" y="517692"/>
                </a:cubicBezTo>
                <a:close/>
                <a:moveTo>
                  <a:pt x="1594684" y="517692"/>
                </a:moveTo>
                <a:lnTo>
                  <a:pt x="1600841" y="520821"/>
                </a:lnTo>
                <a:lnTo>
                  <a:pt x="1601977" y="518167"/>
                </a:lnTo>
                <a:close/>
                <a:moveTo>
                  <a:pt x="2340695" y="516540"/>
                </a:moveTo>
                <a:cubicBezTo>
                  <a:pt x="2356470" y="517967"/>
                  <a:pt x="2372884" y="520470"/>
                  <a:pt x="2389749" y="521545"/>
                </a:cubicBezTo>
                <a:lnTo>
                  <a:pt x="2440786" y="518026"/>
                </a:lnTo>
                <a:lnTo>
                  <a:pt x="2395990" y="531994"/>
                </a:lnTo>
                <a:cubicBezTo>
                  <a:pt x="2353563" y="539884"/>
                  <a:pt x="2315703" y="532758"/>
                  <a:pt x="2255189" y="540947"/>
                </a:cubicBezTo>
                <a:cubicBezTo>
                  <a:pt x="2280146" y="515140"/>
                  <a:pt x="2309144" y="513686"/>
                  <a:pt x="2340695" y="516540"/>
                </a:cubicBezTo>
                <a:close/>
                <a:moveTo>
                  <a:pt x="3574923" y="513013"/>
                </a:moveTo>
                <a:cubicBezTo>
                  <a:pt x="3562019" y="527192"/>
                  <a:pt x="3537630" y="532440"/>
                  <a:pt x="3517494" y="541373"/>
                </a:cubicBezTo>
                <a:cubicBezTo>
                  <a:pt x="3521039" y="533574"/>
                  <a:pt x="3537062" y="527760"/>
                  <a:pt x="3523450" y="525349"/>
                </a:cubicBezTo>
                <a:cubicBezTo>
                  <a:pt x="3525151" y="508475"/>
                  <a:pt x="3559892" y="518969"/>
                  <a:pt x="3574923" y="513013"/>
                </a:cubicBezTo>
                <a:close/>
                <a:moveTo>
                  <a:pt x="988777" y="506447"/>
                </a:moveTo>
                <a:cubicBezTo>
                  <a:pt x="987106" y="507570"/>
                  <a:pt x="985156" y="510495"/>
                  <a:pt x="982675" y="516415"/>
                </a:cubicBezTo>
                <a:cubicBezTo>
                  <a:pt x="987213" y="528893"/>
                  <a:pt x="992601" y="534140"/>
                  <a:pt x="1001676" y="519960"/>
                </a:cubicBezTo>
                <a:cubicBezTo>
                  <a:pt x="1000684" y="537685"/>
                  <a:pt x="1003945" y="519960"/>
                  <a:pt x="1003094" y="512728"/>
                </a:cubicBezTo>
                <a:cubicBezTo>
                  <a:pt x="996288" y="515919"/>
                  <a:pt x="993788" y="503077"/>
                  <a:pt x="988777" y="506447"/>
                </a:cubicBezTo>
                <a:close/>
                <a:moveTo>
                  <a:pt x="1167724" y="505496"/>
                </a:moveTo>
                <a:cubicBezTo>
                  <a:pt x="1162761" y="497981"/>
                  <a:pt x="1156238" y="526483"/>
                  <a:pt x="1150424" y="540238"/>
                </a:cubicBezTo>
                <a:cubicBezTo>
                  <a:pt x="1151695" y="532865"/>
                  <a:pt x="1153400" y="525573"/>
                  <a:pt x="1155529" y="518400"/>
                </a:cubicBezTo>
                <a:cubicBezTo>
                  <a:pt x="1151272" y="523064"/>
                  <a:pt x="1146517" y="527249"/>
                  <a:pt x="1141349" y="530879"/>
                </a:cubicBezTo>
                <a:cubicBezTo>
                  <a:pt x="1133976" y="561507"/>
                  <a:pt x="1146596" y="533006"/>
                  <a:pt x="1142484" y="553851"/>
                </a:cubicBezTo>
                <a:cubicBezTo>
                  <a:pt x="1134259" y="556686"/>
                  <a:pt x="1134117" y="527759"/>
                  <a:pt x="1124191" y="558105"/>
                </a:cubicBezTo>
                <a:cubicBezTo>
                  <a:pt x="1127453" y="558105"/>
                  <a:pt x="1130431" y="563351"/>
                  <a:pt x="1133976" y="552291"/>
                </a:cubicBezTo>
                <a:cubicBezTo>
                  <a:pt x="1129438" y="569307"/>
                  <a:pt x="1131707" y="566471"/>
                  <a:pt x="1126177" y="588733"/>
                </a:cubicBezTo>
                <a:cubicBezTo>
                  <a:pt x="1144752" y="522654"/>
                  <a:pt x="1136953" y="608160"/>
                  <a:pt x="1156238" y="541230"/>
                </a:cubicBezTo>
                <a:lnTo>
                  <a:pt x="1156664" y="541230"/>
                </a:lnTo>
                <a:lnTo>
                  <a:pt x="1174672" y="544633"/>
                </a:lnTo>
                <a:cubicBezTo>
                  <a:pt x="1172829" y="554701"/>
                  <a:pt x="1171127" y="560515"/>
                  <a:pt x="1169567" y="566329"/>
                </a:cubicBezTo>
                <a:cubicBezTo>
                  <a:pt x="1172971" y="575829"/>
                  <a:pt x="1181337" y="551014"/>
                  <a:pt x="1181053" y="568598"/>
                </a:cubicBezTo>
                <a:cubicBezTo>
                  <a:pt x="1182012" y="561151"/>
                  <a:pt x="1183772" y="553830"/>
                  <a:pt x="1186300" y="546760"/>
                </a:cubicBezTo>
                <a:cubicBezTo>
                  <a:pt x="1189987" y="563918"/>
                  <a:pt x="1193815" y="569023"/>
                  <a:pt x="1201331" y="541939"/>
                </a:cubicBezTo>
                <a:cubicBezTo>
                  <a:pt x="1183322" y="537260"/>
                  <a:pt x="1180344" y="531446"/>
                  <a:pt x="1164746" y="527759"/>
                </a:cubicBezTo>
                <a:cubicBezTo>
                  <a:pt x="1166590" y="517549"/>
                  <a:pt x="1167157" y="511452"/>
                  <a:pt x="1167724" y="505496"/>
                </a:cubicBezTo>
                <a:close/>
                <a:moveTo>
                  <a:pt x="1403679" y="502856"/>
                </a:moveTo>
                <a:cubicBezTo>
                  <a:pt x="1402137" y="503236"/>
                  <a:pt x="1400347" y="504340"/>
                  <a:pt x="1398774" y="504807"/>
                </a:cubicBezTo>
                <a:lnTo>
                  <a:pt x="1395939" y="503341"/>
                </a:lnTo>
                <a:lnTo>
                  <a:pt x="1394977" y="503693"/>
                </a:lnTo>
                <a:lnTo>
                  <a:pt x="1391485" y="517124"/>
                </a:lnTo>
                <a:cubicBezTo>
                  <a:pt x="1391485" y="504645"/>
                  <a:pt x="1389925" y="517124"/>
                  <a:pt x="1387231" y="517124"/>
                </a:cubicBezTo>
                <a:cubicBezTo>
                  <a:pt x="1376596" y="517124"/>
                  <a:pt x="1392477" y="538252"/>
                  <a:pt x="1396448" y="526341"/>
                </a:cubicBezTo>
                <a:lnTo>
                  <a:pt x="1397704" y="533879"/>
                </a:lnTo>
                <a:lnTo>
                  <a:pt x="1400064" y="533042"/>
                </a:lnTo>
                <a:lnTo>
                  <a:pt x="1415204" y="525591"/>
                </a:lnTo>
                <a:lnTo>
                  <a:pt x="1414766" y="518925"/>
                </a:lnTo>
                <a:cubicBezTo>
                  <a:pt x="1413437" y="512418"/>
                  <a:pt x="1410273" y="516379"/>
                  <a:pt x="1406232" y="520102"/>
                </a:cubicBezTo>
                <a:cubicBezTo>
                  <a:pt x="1408855" y="504220"/>
                  <a:pt x="1406764" y="502093"/>
                  <a:pt x="1403679" y="502856"/>
                </a:cubicBezTo>
                <a:close/>
                <a:moveTo>
                  <a:pt x="949359" y="502574"/>
                </a:moveTo>
                <a:cubicBezTo>
                  <a:pt x="948606" y="501617"/>
                  <a:pt x="947696" y="501603"/>
                  <a:pt x="946609" y="502926"/>
                </a:cubicBezTo>
                <a:cubicBezTo>
                  <a:pt x="945160" y="504690"/>
                  <a:pt x="943396" y="508829"/>
                  <a:pt x="941269" y="516273"/>
                </a:cubicBezTo>
                <a:cubicBezTo>
                  <a:pt x="943255" y="526766"/>
                  <a:pt x="944814" y="524781"/>
                  <a:pt x="947934" y="509892"/>
                </a:cubicBezTo>
                <a:cubicBezTo>
                  <a:pt x="945665" y="524639"/>
                  <a:pt x="947367" y="544350"/>
                  <a:pt x="952472" y="526057"/>
                </a:cubicBezTo>
                <a:cubicBezTo>
                  <a:pt x="952472" y="516805"/>
                  <a:pt x="951619" y="505444"/>
                  <a:pt x="949359" y="502574"/>
                </a:cubicBezTo>
                <a:close/>
                <a:moveTo>
                  <a:pt x="1425091" y="500959"/>
                </a:moveTo>
                <a:lnTo>
                  <a:pt x="1417020" y="524697"/>
                </a:lnTo>
                <a:lnTo>
                  <a:pt x="1420314" y="523076"/>
                </a:lnTo>
                <a:lnTo>
                  <a:pt x="1428551" y="522464"/>
                </a:lnTo>
                <a:lnTo>
                  <a:pt x="1430905" y="517549"/>
                </a:lnTo>
                <a:lnTo>
                  <a:pt x="1430390" y="522327"/>
                </a:lnTo>
                <a:lnTo>
                  <a:pt x="1435855" y="521921"/>
                </a:lnTo>
                <a:lnTo>
                  <a:pt x="1439555" y="511736"/>
                </a:lnTo>
                <a:cubicBezTo>
                  <a:pt x="1434875" y="540096"/>
                  <a:pt x="1448346" y="528043"/>
                  <a:pt x="1452033" y="521520"/>
                </a:cubicBezTo>
                <a:cubicBezTo>
                  <a:pt x="1451112" y="526270"/>
                  <a:pt x="1450296" y="528787"/>
                  <a:pt x="1449463" y="531588"/>
                </a:cubicBezTo>
                <a:lnTo>
                  <a:pt x="1448045" y="537823"/>
                </a:lnTo>
                <a:lnTo>
                  <a:pt x="1449380" y="537536"/>
                </a:lnTo>
                <a:lnTo>
                  <a:pt x="1450573" y="534858"/>
                </a:lnTo>
                <a:cubicBezTo>
                  <a:pt x="1451409" y="533387"/>
                  <a:pt x="1451865" y="533218"/>
                  <a:pt x="1452086" y="534176"/>
                </a:cubicBezTo>
                <a:lnTo>
                  <a:pt x="1452049" y="536152"/>
                </a:lnTo>
                <a:lnTo>
                  <a:pt x="1480231" y="518623"/>
                </a:lnTo>
                <a:lnTo>
                  <a:pt x="1476671" y="513916"/>
                </a:lnTo>
                <a:cubicBezTo>
                  <a:pt x="1471850" y="508829"/>
                  <a:pt x="1466497" y="508616"/>
                  <a:pt x="1459123" y="529319"/>
                </a:cubicBezTo>
                <a:cubicBezTo>
                  <a:pt x="1452600" y="500959"/>
                  <a:pt x="1440122" y="500959"/>
                  <a:pt x="1425091" y="500959"/>
                </a:cubicBezTo>
                <a:close/>
                <a:moveTo>
                  <a:pt x="1173556" y="500427"/>
                </a:moveTo>
                <a:cubicBezTo>
                  <a:pt x="1171943" y="498016"/>
                  <a:pt x="1169993" y="501313"/>
                  <a:pt x="1168149" y="520527"/>
                </a:cubicBezTo>
                <a:cubicBezTo>
                  <a:pt x="1171694" y="503653"/>
                  <a:pt x="1171127" y="532013"/>
                  <a:pt x="1176941" y="514571"/>
                </a:cubicBezTo>
                <a:cubicBezTo>
                  <a:pt x="1176445" y="510956"/>
                  <a:pt x="1175169" y="502838"/>
                  <a:pt x="1173556" y="500427"/>
                </a:cubicBezTo>
                <a:close/>
                <a:moveTo>
                  <a:pt x="1245430" y="496279"/>
                </a:moveTo>
                <a:lnTo>
                  <a:pt x="1245430" y="497130"/>
                </a:lnTo>
                <a:lnTo>
                  <a:pt x="1245387" y="496350"/>
                </a:lnTo>
                <a:close/>
                <a:moveTo>
                  <a:pt x="4487374" y="496218"/>
                </a:moveTo>
                <a:cubicBezTo>
                  <a:pt x="4482346" y="496156"/>
                  <a:pt x="4471986" y="496848"/>
                  <a:pt x="4454084" y="498407"/>
                </a:cubicBezTo>
                <a:cubicBezTo>
                  <a:pt x="4445860" y="513863"/>
                  <a:pt x="4413104" y="487631"/>
                  <a:pt x="4411544" y="517976"/>
                </a:cubicBezTo>
                <a:cubicBezTo>
                  <a:pt x="4433098" y="510460"/>
                  <a:pt x="4424164" y="511169"/>
                  <a:pt x="4448128" y="514006"/>
                </a:cubicBezTo>
                <a:lnTo>
                  <a:pt x="4448270" y="514006"/>
                </a:lnTo>
                <a:cubicBezTo>
                  <a:pt x="4469540" y="503370"/>
                  <a:pt x="4502455" y="496405"/>
                  <a:pt x="4487374" y="496218"/>
                </a:cubicBezTo>
                <a:close/>
                <a:moveTo>
                  <a:pt x="1893032" y="495146"/>
                </a:moveTo>
                <a:cubicBezTo>
                  <a:pt x="1946490" y="490183"/>
                  <a:pt x="2022353" y="524640"/>
                  <a:pt x="2050572" y="497556"/>
                </a:cubicBezTo>
                <a:cubicBezTo>
                  <a:pt x="2053975" y="553993"/>
                  <a:pt x="1928482" y="478839"/>
                  <a:pt x="1924370" y="522513"/>
                </a:cubicBezTo>
                <a:lnTo>
                  <a:pt x="1925079" y="522513"/>
                </a:lnTo>
                <a:cubicBezTo>
                  <a:pt x="1900547" y="529603"/>
                  <a:pt x="1896718" y="512304"/>
                  <a:pt x="1893032" y="495146"/>
                </a:cubicBezTo>
                <a:close/>
                <a:moveTo>
                  <a:pt x="1421320" y="494050"/>
                </a:moveTo>
                <a:lnTo>
                  <a:pt x="1416990" y="495635"/>
                </a:lnTo>
                <a:lnTo>
                  <a:pt x="1416860" y="495863"/>
                </a:lnTo>
                <a:lnTo>
                  <a:pt x="1416783" y="495711"/>
                </a:lnTo>
                <a:lnTo>
                  <a:pt x="1412294" y="497354"/>
                </a:lnTo>
                <a:lnTo>
                  <a:pt x="1410060" y="505355"/>
                </a:lnTo>
                <a:cubicBezTo>
                  <a:pt x="1414314" y="500533"/>
                  <a:pt x="1413038" y="500250"/>
                  <a:pt x="1415307" y="506064"/>
                </a:cubicBezTo>
                <a:cubicBezTo>
                  <a:pt x="1418498" y="500888"/>
                  <a:pt x="1422043" y="498087"/>
                  <a:pt x="1423496" y="496209"/>
                </a:cubicBezTo>
                <a:close/>
                <a:moveTo>
                  <a:pt x="4031945" y="489899"/>
                </a:moveTo>
                <a:cubicBezTo>
                  <a:pt x="4031378" y="501243"/>
                  <a:pt x="4036908" y="517125"/>
                  <a:pt x="4027124" y="520528"/>
                </a:cubicBezTo>
                <a:lnTo>
                  <a:pt x="4027124" y="520386"/>
                </a:lnTo>
                <a:cubicBezTo>
                  <a:pt x="4021310" y="519252"/>
                  <a:pt x="4012944" y="521662"/>
                  <a:pt x="4011526" y="514431"/>
                </a:cubicBezTo>
                <a:cubicBezTo>
                  <a:pt x="4017198" y="512162"/>
                  <a:pt x="4025706" y="512729"/>
                  <a:pt x="4025706" y="505498"/>
                </a:cubicBezTo>
                <a:cubicBezTo>
                  <a:pt x="3963173" y="485040"/>
                  <a:pt x="3894694" y="494674"/>
                  <a:pt x="3840231" y="531589"/>
                </a:cubicBezTo>
                <a:cubicBezTo>
                  <a:pt x="3858949" y="541089"/>
                  <a:pt x="3994084" y="533290"/>
                  <a:pt x="3951261" y="513154"/>
                </a:cubicBezTo>
                <a:cubicBezTo>
                  <a:pt x="4000465" y="514573"/>
                  <a:pt x="4046125" y="548037"/>
                  <a:pt x="4078881" y="507483"/>
                </a:cubicBezTo>
                <a:cubicBezTo>
                  <a:pt x="4060872" y="499116"/>
                  <a:pt x="4052790" y="529603"/>
                  <a:pt x="4048961" y="510602"/>
                </a:cubicBezTo>
                <a:cubicBezTo>
                  <a:pt x="4041587" y="494579"/>
                  <a:pt x="4106957" y="504505"/>
                  <a:pt x="4077321" y="492735"/>
                </a:cubicBezTo>
                <a:cubicBezTo>
                  <a:pt x="4059029" y="495572"/>
                  <a:pt x="4041587" y="497415"/>
                  <a:pt x="4031945" y="489899"/>
                </a:cubicBezTo>
                <a:close/>
                <a:moveTo>
                  <a:pt x="3624978" y="485645"/>
                </a:moveTo>
                <a:cubicBezTo>
                  <a:pt x="3624978" y="509042"/>
                  <a:pt x="3589103" y="501811"/>
                  <a:pt x="3566840" y="506206"/>
                </a:cubicBezTo>
                <a:cubicBezTo>
                  <a:pt x="3559183" y="477421"/>
                  <a:pt x="3606828" y="493728"/>
                  <a:pt x="3624978" y="485645"/>
                </a:cubicBezTo>
                <a:close/>
                <a:moveTo>
                  <a:pt x="1216078" y="483659"/>
                </a:moveTo>
                <a:cubicBezTo>
                  <a:pt x="1205443" y="523647"/>
                  <a:pt x="1203174" y="476711"/>
                  <a:pt x="1191972" y="501951"/>
                </a:cubicBezTo>
                <a:cubicBezTo>
                  <a:pt x="1197927" y="506064"/>
                  <a:pt x="1191121" y="505638"/>
                  <a:pt x="1188143" y="516131"/>
                </a:cubicBezTo>
                <a:cubicBezTo>
                  <a:pt x="1190412" y="523080"/>
                  <a:pt x="1194382" y="539387"/>
                  <a:pt x="1199771" y="518259"/>
                </a:cubicBezTo>
                <a:cubicBezTo>
                  <a:pt x="1198778" y="516982"/>
                  <a:pt x="1196509" y="518259"/>
                  <a:pt x="1197927" y="510317"/>
                </a:cubicBezTo>
                <a:cubicBezTo>
                  <a:pt x="1202181" y="520669"/>
                  <a:pt x="1213384" y="497414"/>
                  <a:pt x="1213809" y="513296"/>
                </a:cubicBezTo>
                <a:cubicBezTo>
                  <a:pt x="1211398" y="520952"/>
                  <a:pt x="1209555" y="514855"/>
                  <a:pt x="1206577" y="534707"/>
                </a:cubicBezTo>
                <a:cubicBezTo>
                  <a:pt x="1210122" y="534707"/>
                  <a:pt x="1212958" y="535700"/>
                  <a:pt x="1211257" y="550731"/>
                </a:cubicBezTo>
                <a:cubicBezTo>
                  <a:pt x="1208562" y="554843"/>
                  <a:pt x="1211257" y="528468"/>
                  <a:pt x="1205868" y="549738"/>
                </a:cubicBezTo>
                <a:cubicBezTo>
                  <a:pt x="1205747" y="557245"/>
                  <a:pt x="1205083" y="564732"/>
                  <a:pt x="1203883" y="572143"/>
                </a:cubicBezTo>
                <a:cubicBezTo>
                  <a:pt x="1202749" y="573702"/>
                  <a:pt x="1201756" y="572143"/>
                  <a:pt x="1200480" y="578949"/>
                </a:cubicBezTo>
                <a:cubicBezTo>
                  <a:pt x="1205301" y="597099"/>
                  <a:pt x="1214660" y="573277"/>
                  <a:pt x="1220474" y="582778"/>
                </a:cubicBezTo>
                <a:cubicBezTo>
                  <a:pt x="1220005" y="577759"/>
                  <a:pt x="1220243" y="572699"/>
                  <a:pt x="1221183" y="567747"/>
                </a:cubicBezTo>
                <a:cubicBezTo>
                  <a:pt x="1223877" y="575546"/>
                  <a:pt x="1227209" y="567357"/>
                  <a:pt x="1230559" y="558902"/>
                </a:cubicBezTo>
                <a:lnTo>
                  <a:pt x="1232303" y="555065"/>
                </a:lnTo>
                <a:lnTo>
                  <a:pt x="1229485" y="572439"/>
                </a:lnTo>
                <a:cubicBezTo>
                  <a:pt x="1226420" y="582583"/>
                  <a:pt x="1223416" y="574340"/>
                  <a:pt x="1225437" y="591144"/>
                </a:cubicBezTo>
                <a:cubicBezTo>
                  <a:pt x="1222980" y="595641"/>
                  <a:pt x="1221031" y="600396"/>
                  <a:pt x="1219623" y="605324"/>
                </a:cubicBezTo>
                <a:cubicBezTo>
                  <a:pt x="1224302" y="609578"/>
                  <a:pt x="1215511" y="615250"/>
                  <a:pt x="1213384" y="626878"/>
                </a:cubicBezTo>
                <a:cubicBezTo>
                  <a:pt x="1221324" y="622198"/>
                  <a:pt x="1218630" y="633967"/>
                  <a:pt x="1217779" y="650416"/>
                </a:cubicBezTo>
                <a:cubicBezTo>
                  <a:pt x="1222033" y="626168"/>
                  <a:pt x="1229974" y="644603"/>
                  <a:pt x="1230967" y="614966"/>
                </a:cubicBezTo>
                <a:cubicBezTo>
                  <a:pt x="1226429" y="631131"/>
                  <a:pt x="1221608" y="620355"/>
                  <a:pt x="1223877" y="606033"/>
                </a:cubicBezTo>
                <a:cubicBezTo>
                  <a:pt x="1224869" y="604615"/>
                  <a:pt x="1226004" y="606033"/>
                  <a:pt x="1227280" y="599085"/>
                </a:cubicBezTo>
                <a:cubicBezTo>
                  <a:pt x="1227280" y="597383"/>
                  <a:pt x="1225295" y="599085"/>
                  <a:pt x="1227280" y="591427"/>
                </a:cubicBezTo>
                <a:lnTo>
                  <a:pt x="1232527" y="592420"/>
                </a:lnTo>
                <a:cubicBezTo>
                  <a:pt x="1234214" y="585081"/>
                  <a:pt x="1236296" y="577839"/>
                  <a:pt x="1238766" y="570725"/>
                </a:cubicBezTo>
                <a:cubicBezTo>
                  <a:pt x="1245289" y="555552"/>
                  <a:pt x="1225720" y="596816"/>
                  <a:pt x="1232385" y="555410"/>
                </a:cubicBezTo>
                <a:lnTo>
                  <a:pt x="1232385" y="554885"/>
                </a:lnTo>
                <a:lnTo>
                  <a:pt x="1235520" y="547986"/>
                </a:lnTo>
                <a:cubicBezTo>
                  <a:pt x="1237126" y="545591"/>
                  <a:pt x="1238660" y="545094"/>
                  <a:pt x="1240042" y="548462"/>
                </a:cubicBezTo>
                <a:cubicBezTo>
                  <a:pt x="1242453" y="534282"/>
                  <a:pt x="1244296" y="532580"/>
                  <a:pt x="1246565" y="520102"/>
                </a:cubicBezTo>
                <a:cubicBezTo>
                  <a:pt x="1244721" y="520102"/>
                  <a:pt x="1243303" y="525349"/>
                  <a:pt x="1242736" y="534282"/>
                </a:cubicBezTo>
                <a:cubicBezTo>
                  <a:pt x="1240042" y="534282"/>
                  <a:pt x="1230258" y="547611"/>
                  <a:pt x="1238908" y="525916"/>
                </a:cubicBezTo>
                <a:cubicBezTo>
                  <a:pt x="1235221" y="522512"/>
                  <a:pt x="1228556" y="544775"/>
                  <a:pt x="1230258" y="554276"/>
                </a:cubicBezTo>
                <a:cubicBezTo>
                  <a:pt x="1229123" y="554276"/>
                  <a:pt x="1227847" y="560089"/>
                  <a:pt x="1226713" y="561224"/>
                </a:cubicBezTo>
                <a:cubicBezTo>
                  <a:pt x="1228982" y="539670"/>
                  <a:pt x="1215369" y="576538"/>
                  <a:pt x="1224160" y="545626"/>
                </a:cubicBezTo>
                <a:cubicBezTo>
                  <a:pt x="1221183" y="549313"/>
                  <a:pt x="1212249" y="561366"/>
                  <a:pt x="1213667" y="543641"/>
                </a:cubicBezTo>
                <a:cubicBezTo>
                  <a:pt x="1215085" y="543641"/>
                  <a:pt x="1216503" y="541797"/>
                  <a:pt x="1218488" y="529460"/>
                </a:cubicBezTo>
                <a:cubicBezTo>
                  <a:pt x="1218488" y="516415"/>
                  <a:pt x="1209839" y="550164"/>
                  <a:pt x="1214943" y="513579"/>
                </a:cubicBezTo>
                <a:cubicBezTo>
                  <a:pt x="1217212" y="512161"/>
                  <a:pt x="1224869" y="507907"/>
                  <a:pt x="1223877" y="500108"/>
                </a:cubicBezTo>
                <a:cubicBezTo>
                  <a:pt x="1218063" y="505922"/>
                  <a:pt x="1212958" y="506772"/>
                  <a:pt x="1216078" y="484085"/>
                </a:cubicBezTo>
                <a:close/>
                <a:moveTo>
                  <a:pt x="2665364" y="482989"/>
                </a:moveTo>
                <a:lnTo>
                  <a:pt x="2664283" y="484085"/>
                </a:lnTo>
                <a:lnTo>
                  <a:pt x="2663574" y="484085"/>
                </a:lnTo>
                <a:close/>
                <a:moveTo>
                  <a:pt x="1241744" y="480540"/>
                </a:moveTo>
                <a:cubicBezTo>
                  <a:pt x="1238057" y="521095"/>
                  <a:pt x="1231676" y="511736"/>
                  <a:pt x="1226146" y="523080"/>
                </a:cubicBezTo>
                <a:cubicBezTo>
                  <a:pt x="1227847" y="528043"/>
                  <a:pt x="1228982" y="534565"/>
                  <a:pt x="1233236" y="532013"/>
                </a:cubicBezTo>
                <a:cubicBezTo>
                  <a:pt x="1237532" y="517635"/>
                  <a:pt x="1240662" y="502935"/>
                  <a:pt x="1242594" y="488055"/>
                </a:cubicBezTo>
                <a:cubicBezTo>
                  <a:pt x="1243233" y="489260"/>
                  <a:pt x="1244296" y="489012"/>
                  <a:pt x="1245023" y="489721"/>
                </a:cubicBezTo>
                <a:lnTo>
                  <a:pt x="1245387" y="496350"/>
                </a:lnTo>
                <a:lnTo>
                  <a:pt x="1242524" y="501047"/>
                </a:lnTo>
                <a:cubicBezTo>
                  <a:pt x="1241496" y="504752"/>
                  <a:pt x="1240397" y="510460"/>
                  <a:pt x="1239191" y="517833"/>
                </a:cubicBezTo>
                <a:cubicBezTo>
                  <a:pt x="1244389" y="509174"/>
                  <a:pt x="1247676" y="499505"/>
                  <a:pt x="1248834" y="489473"/>
                </a:cubicBezTo>
                <a:cubicBezTo>
                  <a:pt x="1247132" y="484510"/>
                  <a:pt x="1245998" y="477987"/>
                  <a:pt x="1241744" y="480540"/>
                </a:cubicBezTo>
                <a:close/>
                <a:moveTo>
                  <a:pt x="4241295" y="475046"/>
                </a:moveTo>
                <a:cubicBezTo>
                  <a:pt x="4224793" y="475755"/>
                  <a:pt x="4212315" y="481321"/>
                  <a:pt x="4213166" y="501243"/>
                </a:cubicBezTo>
                <a:cubicBezTo>
                  <a:pt x="4244929" y="476570"/>
                  <a:pt x="4274140" y="490750"/>
                  <a:pt x="4293566" y="477988"/>
                </a:cubicBezTo>
                <a:cubicBezTo>
                  <a:pt x="4278323" y="478485"/>
                  <a:pt x="4257797" y="474337"/>
                  <a:pt x="4241295" y="475046"/>
                </a:cubicBezTo>
                <a:close/>
                <a:moveTo>
                  <a:pt x="2706929" y="466325"/>
                </a:moveTo>
                <a:cubicBezTo>
                  <a:pt x="2723626" y="467920"/>
                  <a:pt x="2731071" y="475011"/>
                  <a:pt x="2694061" y="481533"/>
                </a:cubicBezTo>
                <a:cubicBezTo>
                  <a:pt x="2679384" y="483979"/>
                  <a:pt x="2679783" y="476216"/>
                  <a:pt x="2673243" y="478163"/>
                </a:cubicBezTo>
                <a:lnTo>
                  <a:pt x="2665364" y="482989"/>
                </a:lnTo>
                <a:lnTo>
                  <a:pt x="2679345" y="468811"/>
                </a:lnTo>
                <a:cubicBezTo>
                  <a:pt x="2687919" y="466104"/>
                  <a:pt x="2698581" y="465527"/>
                  <a:pt x="2706929" y="466325"/>
                </a:cubicBezTo>
                <a:close/>
                <a:moveTo>
                  <a:pt x="938150" y="462531"/>
                </a:moveTo>
                <a:cubicBezTo>
                  <a:pt x="937157" y="468912"/>
                  <a:pt x="936448" y="469479"/>
                  <a:pt x="935739" y="469763"/>
                </a:cubicBezTo>
                <a:cubicBezTo>
                  <a:pt x="934463" y="476853"/>
                  <a:pt x="935739" y="475719"/>
                  <a:pt x="936448" y="477420"/>
                </a:cubicBezTo>
                <a:cubicBezTo>
                  <a:pt x="930209" y="503511"/>
                  <a:pt x="932620" y="479121"/>
                  <a:pt x="927373" y="490891"/>
                </a:cubicBezTo>
                <a:cubicBezTo>
                  <a:pt x="931060" y="478696"/>
                  <a:pt x="934888" y="462531"/>
                  <a:pt x="938150" y="462531"/>
                </a:cubicBezTo>
                <a:close/>
                <a:moveTo>
                  <a:pt x="3787907" y="462106"/>
                </a:moveTo>
                <a:cubicBezTo>
                  <a:pt x="3802938" y="479548"/>
                  <a:pt x="3800811" y="466077"/>
                  <a:pt x="3819245" y="474018"/>
                </a:cubicBezTo>
                <a:cubicBezTo>
                  <a:pt x="3821557" y="483993"/>
                  <a:pt x="3816176" y="494150"/>
                  <a:pt x="3806624" y="497840"/>
                </a:cubicBezTo>
                <a:cubicBezTo>
                  <a:pt x="3794713" y="494862"/>
                  <a:pt x="3805206" y="489899"/>
                  <a:pt x="3813289" y="489474"/>
                </a:cubicBezTo>
                <a:cubicBezTo>
                  <a:pt x="3788758" y="465510"/>
                  <a:pt x="3769473" y="503654"/>
                  <a:pt x="3746927" y="503654"/>
                </a:cubicBezTo>
                <a:cubicBezTo>
                  <a:pt x="3746076" y="477988"/>
                  <a:pt x="3775287" y="476854"/>
                  <a:pt x="3787907" y="462106"/>
                </a:cubicBezTo>
                <a:close/>
                <a:moveTo>
                  <a:pt x="4992641" y="461681"/>
                </a:moveTo>
                <a:cubicBezTo>
                  <a:pt x="4924577" y="473734"/>
                  <a:pt x="4820496" y="444665"/>
                  <a:pt x="4777530" y="493161"/>
                </a:cubicBezTo>
                <a:cubicBezTo>
                  <a:pt x="4694294" y="475578"/>
                  <a:pt x="4609355" y="486638"/>
                  <a:pt x="4506976" y="500251"/>
                </a:cubicBezTo>
                <a:cubicBezTo>
                  <a:pt x="4512932" y="522939"/>
                  <a:pt x="4490527" y="523081"/>
                  <a:pt x="4480317" y="533007"/>
                </a:cubicBezTo>
                <a:cubicBezTo>
                  <a:pt x="4451957" y="516700"/>
                  <a:pt x="4434941" y="524498"/>
                  <a:pt x="4405021" y="533007"/>
                </a:cubicBezTo>
                <a:cubicBezTo>
                  <a:pt x="4396513" y="501669"/>
                  <a:pt x="4336674" y="533007"/>
                  <a:pt x="4306612" y="528611"/>
                </a:cubicBezTo>
                <a:cubicBezTo>
                  <a:pt x="4305619" y="534425"/>
                  <a:pt x="4308030" y="542791"/>
                  <a:pt x="4300798" y="544067"/>
                </a:cubicBezTo>
                <a:cubicBezTo>
                  <a:pt x="4284633" y="533290"/>
                  <a:pt x="4291439" y="545769"/>
                  <a:pt x="4270878" y="547186"/>
                </a:cubicBezTo>
                <a:cubicBezTo>
                  <a:pt x="4198560" y="556404"/>
                  <a:pt x="4335823" y="560516"/>
                  <a:pt x="4346317" y="547186"/>
                </a:cubicBezTo>
                <a:cubicBezTo>
                  <a:pt x="4388857" y="568315"/>
                  <a:pt x="4394671" y="536977"/>
                  <a:pt x="4465428" y="534283"/>
                </a:cubicBezTo>
                <a:cubicBezTo>
                  <a:pt x="4470249" y="555694"/>
                  <a:pt x="4485990" y="536693"/>
                  <a:pt x="4505132" y="552575"/>
                </a:cubicBezTo>
                <a:cubicBezTo>
                  <a:pt x="4506834" y="542224"/>
                  <a:pt x="4542851" y="532581"/>
                  <a:pt x="4568091" y="508334"/>
                </a:cubicBezTo>
                <a:cubicBezTo>
                  <a:pt x="4571636" y="534141"/>
                  <a:pt x="4607512" y="513438"/>
                  <a:pt x="4619565" y="495429"/>
                </a:cubicBezTo>
                <a:cubicBezTo>
                  <a:pt x="4626513" y="523789"/>
                  <a:pt x="4701667" y="500960"/>
                  <a:pt x="4717123" y="492168"/>
                </a:cubicBezTo>
                <a:cubicBezTo>
                  <a:pt x="4717832" y="501669"/>
                  <a:pt x="4708757" y="503512"/>
                  <a:pt x="4712160" y="515282"/>
                </a:cubicBezTo>
                <a:cubicBezTo>
                  <a:pt x="4735842" y="494437"/>
                  <a:pt x="4735274" y="501102"/>
                  <a:pt x="4757678" y="517692"/>
                </a:cubicBezTo>
                <a:cubicBezTo>
                  <a:pt x="4785764" y="498560"/>
                  <a:pt x="4820546" y="491984"/>
                  <a:pt x="4853677" y="499542"/>
                </a:cubicBezTo>
                <a:cubicBezTo>
                  <a:pt x="4853677" y="490608"/>
                  <a:pt x="4849990" y="478555"/>
                  <a:pt x="4858498" y="476428"/>
                </a:cubicBezTo>
                <a:cubicBezTo>
                  <a:pt x="4874522" y="493161"/>
                  <a:pt x="4883880" y="459129"/>
                  <a:pt x="4875798" y="497273"/>
                </a:cubicBezTo>
                <a:lnTo>
                  <a:pt x="4875940" y="497273"/>
                </a:lnTo>
                <a:cubicBezTo>
                  <a:pt x="4914934" y="475294"/>
                  <a:pt x="4956766" y="485362"/>
                  <a:pt x="4992641" y="461681"/>
                </a:cubicBezTo>
                <a:close/>
                <a:moveTo>
                  <a:pt x="1265052" y="452960"/>
                </a:moveTo>
                <a:cubicBezTo>
                  <a:pt x="1263049" y="451400"/>
                  <a:pt x="1258476" y="453952"/>
                  <a:pt x="1254080" y="468487"/>
                </a:cubicBezTo>
                <a:cubicBezTo>
                  <a:pt x="1257342" y="470188"/>
                  <a:pt x="1258192" y="462815"/>
                  <a:pt x="1260603" y="462106"/>
                </a:cubicBezTo>
                <a:cubicBezTo>
                  <a:pt x="1266488" y="460191"/>
                  <a:pt x="1267055" y="454519"/>
                  <a:pt x="1265052" y="452960"/>
                </a:cubicBezTo>
                <a:close/>
                <a:moveTo>
                  <a:pt x="1602767" y="442360"/>
                </a:moveTo>
                <a:cubicBezTo>
                  <a:pt x="1601384" y="440339"/>
                  <a:pt x="1599293" y="443034"/>
                  <a:pt x="1596244" y="456292"/>
                </a:cubicBezTo>
                <a:lnTo>
                  <a:pt x="1596953" y="455866"/>
                </a:lnTo>
                <a:lnTo>
                  <a:pt x="1596942" y="457200"/>
                </a:lnTo>
                <a:lnTo>
                  <a:pt x="1604834" y="457250"/>
                </a:lnTo>
                <a:lnTo>
                  <a:pt x="1605035" y="456717"/>
                </a:lnTo>
                <a:cubicBezTo>
                  <a:pt x="1604823" y="451116"/>
                  <a:pt x="1604149" y="444381"/>
                  <a:pt x="1602767" y="442360"/>
                </a:cubicBezTo>
                <a:close/>
                <a:moveTo>
                  <a:pt x="1398007" y="441261"/>
                </a:moveTo>
                <a:cubicBezTo>
                  <a:pt x="1395880" y="439843"/>
                  <a:pt x="1393328" y="443672"/>
                  <a:pt x="1389641" y="463240"/>
                </a:cubicBezTo>
                <a:cubicBezTo>
                  <a:pt x="1398433" y="443246"/>
                  <a:pt x="1399142" y="460688"/>
                  <a:pt x="1403821" y="450761"/>
                </a:cubicBezTo>
                <a:cubicBezTo>
                  <a:pt x="1401836" y="449344"/>
                  <a:pt x="1400134" y="442679"/>
                  <a:pt x="1398007" y="441261"/>
                </a:cubicBezTo>
                <a:close/>
                <a:moveTo>
                  <a:pt x="1581355" y="429899"/>
                </a:moveTo>
                <a:cubicBezTo>
                  <a:pt x="1582383" y="430768"/>
                  <a:pt x="1583340" y="433178"/>
                  <a:pt x="1584474" y="431335"/>
                </a:cubicBezTo>
                <a:cubicBezTo>
                  <a:pt x="1582489" y="439701"/>
                  <a:pt x="1579086" y="449627"/>
                  <a:pt x="1580929" y="438283"/>
                </a:cubicBezTo>
                <a:cubicBezTo>
                  <a:pt x="1578661" y="441119"/>
                  <a:pt x="1575825" y="461113"/>
                  <a:pt x="1573981" y="452463"/>
                </a:cubicBezTo>
                <a:cubicBezTo>
                  <a:pt x="1575825" y="445373"/>
                  <a:pt x="1579086" y="441545"/>
                  <a:pt x="1577810" y="437716"/>
                </a:cubicBezTo>
                <a:cubicBezTo>
                  <a:pt x="1579228" y="429704"/>
                  <a:pt x="1580327" y="429031"/>
                  <a:pt x="1581355" y="429899"/>
                </a:cubicBezTo>
                <a:close/>
                <a:moveTo>
                  <a:pt x="1126744" y="429492"/>
                </a:moveTo>
                <a:cubicBezTo>
                  <a:pt x="1123766" y="427790"/>
                  <a:pt x="1120221" y="428074"/>
                  <a:pt x="1116676" y="442821"/>
                </a:cubicBezTo>
                <a:cubicBezTo>
                  <a:pt x="1119937" y="441970"/>
                  <a:pt x="1122773" y="450478"/>
                  <a:pt x="1126744" y="429492"/>
                </a:cubicBezTo>
                <a:close/>
                <a:moveTo>
                  <a:pt x="1450473" y="429066"/>
                </a:moveTo>
                <a:lnTo>
                  <a:pt x="1450473" y="429350"/>
                </a:lnTo>
                <a:cubicBezTo>
                  <a:pt x="1446219" y="446224"/>
                  <a:pt x="1442674" y="443530"/>
                  <a:pt x="1439271" y="442537"/>
                </a:cubicBezTo>
                <a:cubicBezTo>
                  <a:pt x="1443242" y="429917"/>
                  <a:pt x="1446361" y="427223"/>
                  <a:pt x="1450473" y="429066"/>
                </a:cubicBezTo>
                <a:close/>
                <a:moveTo>
                  <a:pt x="2343956" y="428784"/>
                </a:moveTo>
                <a:lnTo>
                  <a:pt x="2344523" y="428784"/>
                </a:lnTo>
                <a:cubicBezTo>
                  <a:pt x="2259443" y="469338"/>
                  <a:pt x="2094671" y="457143"/>
                  <a:pt x="2003352" y="471324"/>
                </a:cubicBezTo>
                <a:cubicBezTo>
                  <a:pt x="2118494" y="444239"/>
                  <a:pt x="2252353" y="446650"/>
                  <a:pt x="2343956" y="428784"/>
                </a:cubicBezTo>
                <a:close/>
                <a:moveTo>
                  <a:pt x="1976977" y="428500"/>
                </a:moveTo>
                <a:lnTo>
                  <a:pt x="1978314" y="428535"/>
                </a:lnTo>
                <a:lnTo>
                  <a:pt x="1976268" y="429067"/>
                </a:lnTo>
                <a:close/>
                <a:moveTo>
                  <a:pt x="1672182" y="428449"/>
                </a:moveTo>
                <a:lnTo>
                  <a:pt x="1672000" y="431938"/>
                </a:lnTo>
                <a:cubicBezTo>
                  <a:pt x="1671929" y="434348"/>
                  <a:pt x="1671814" y="436892"/>
                  <a:pt x="1671326" y="440534"/>
                </a:cubicBezTo>
                <a:lnTo>
                  <a:pt x="1668561" y="454986"/>
                </a:lnTo>
                <a:close/>
                <a:moveTo>
                  <a:pt x="1356017" y="423288"/>
                </a:moveTo>
                <a:cubicBezTo>
                  <a:pt x="1351462" y="422969"/>
                  <a:pt x="1345400" y="429846"/>
                  <a:pt x="1337317" y="446082"/>
                </a:cubicBezTo>
                <a:cubicBezTo>
                  <a:pt x="1337317" y="457568"/>
                  <a:pt x="1355751" y="466785"/>
                  <a:pt x="1354475" y="441686"/>
                </a:cubicBezTo>
                <a:cubicBezTo>
                  <a:pt x="1360147" y="449202"/>
                  <a:pt x="1359154" y="487913"/>
                  <a:pt x="1371065" y="452321"/>
                </a:cubicBezTo>
                <a:cubicBezTo>
                  <a:pt x="1371065" y="441828"/>
                  <a:pt x="1363550" y="470614"/>
                  <a:pt x="1366811" y="452321"/>
                </a:cubicBezTo>
                <a:cubicBezTo>
                  <a:pt x="1369080" y="435731"/>
                  <a:pt x="1375036" y="453739"/>
                  <a:pt x="1373760" y="438141"/>
                </a:cubicBezTo>
                <a:cubicBezTo>
                  <a:pt x="1370924" y="438141"/>
                  <a:pt x="1368513" y="438141"/>
                  <a:pt x="1368797" y="429633"/>
                </a:cubicBezTo>
                <a:cubicBezTo>
                  <a:pt x="1367621" y="439367"/>
                  <a:pt x="1365677" y="448992"/>
                  <a:pt x="1362983" y="458419"/>
                </a:cubicBezTo>
                <a:cubicBezTo>
                  <a:pt x="1362983" y="456575"/>
                  <a:pt x="1360998" y="458419"/>
                  <a:pt x="1362274" y="450620"/>
                </a:cubicBezTo>
                <a:cubicBezTo>
                  <a:pt x="1363408" y="449060"/>
                  <a:pt x="1364401" y="450620"/>
                  <a:pt x="1365677" y="443671"/>
                </a:cubicBezTo>
                <a:cubicBezTo>
                  <a:pt x="1363621" y="431122"/>
                  <a:pt x="1360572" y="423607"/>
                  <a:pt x="1356017" y="423288"/>
                </a:cubicBezTo>
                <a:close/>
                <a:moveTo>
                  <a:pt x="2049402" y="417351"/>
                </a:moveTo>
                <a:cubicBezTo>
                  <a:pt x="2070814" y="418077"/>
                  <a:pt x="2091481" y="420843"/>
                  <a:pt x="2118069" y="417865"/>
                </a:cubicBezTo>
                <a:cubicBezTo>
                  <a:pt x="2100273" y="429067"/>
                  <a:pt x="2075422" y="430946"/>
                  <a:pt x="2049810" y="430414"/>
                </a:cubicBezTo>
                <a:lnTo>
                  <a:pt x="1978314" y="428535"/>
                </a:lnTo>
                <a:lnTo>
                  <a:pt x="2015893" y="418762"/>
                </a:lnTo>
                <a:cubicBezTo>
                  <a:pt x="2027804" y="417134"/>
                  <a:pt x="2038696" y="416987"/>
                  <a:pt x="2049402" y="417351"/>
                </a:cubicBezTo>
                <a:close/>
                <a:moveTo>
                  <a:pt x="4580144" y="417298"/>
                </a:moveTo>
                <a:cubicBezTo>
                  <a:pt x="4574330" y="435164"/>
                  <a:pt x="4547530" y="436157"/>
                  <a:pt x="4522290" y="438426"/>
                </a:cubicBezTo>
                <a:cubicBezTo>
                  <a:pt x="4533350" y="424388"/>
                  <a:pt x="4554620" y="418716"/>
                  <a:pt x="4580144" y="417298"/>
                </a:cubicBezTo>
                <a:close/>
                <a:moveTo>
                  <a:pt x="1925398" y="415948"/>
                </a:moveTo>
                <a:cubicBezTo>
                  <a:pt x="1937442" y="417546"/>
                  <a:pt x="1947944" y="421907"/>
                  <a:pt x="1954715" y="430911"/>
                </a:cubicBezTo>
                <a:cubicBezTo>
                  <a:pt x="1937415" y="408789"/>
                  <a:pt x="1851484" y="447643"/>
                  <a:pt x="1834468" y="425380"/>
                </a:cubicBezTo>
                <a:cubicBezTo>
                  <a:pt x="1839254" y="431230"/>
                  <a:pt x="1889265" y="411156"/>
                  <a:pt x="1925398" y="415948"/>
                </a:cubicBezTo>
                <a:close/>
                <a:moveTo>
                  <a:pt x="1221657" y="415334"/>
                </a:moveTo>
                <a:cubicBezTo>
                  <a:pt x="1217071" y="413885"/>
                  <a:pt x="1207818" y="432895"/>
                  <a:pt x="1200480" y="435873"/>
                </a:cubicBezTo>
                <a:cubicBezTo>
                  <a:pt x="1190696" y="439844"/>
                  <a:pt x="1176941" y="397019"/>
                  <a:pt x="1169426" y="429917"/>
                </a:cubicBezTo>
                <a:cubicBezTo>
                  <a:pt x="1168717" y="422969"/>
                  <a:pt x="1169851" y="404535"/>
                  <a:pt x="1167299" y="429492"/>
                </a:cubicBezTo>
                <a:cubicBezTo>
                  <a:pt x="1155387" y="428074"/>
                  <a:pt x="1140357" y="420416"/>
                  <a:pt x="1126177" y="444664"/>
                </a:cubicBezTo>
                <a:cubicBezTo>
                  <a:pt x="1128871" y="462531"/>
                  <a:pt x="1151701" y="419707"/>
                  <a:pt x="1145178" y="448209"/>
                </a:cubicBezTo>
                <a:cubicBezTo>
                  <a:pt x="1167724" y="423536"/>
                  <a:pt x="1177366" y="462389"/>
                  <a:pt x="1184740" y="470614"/>
                </a:cubicBezTo>
                <a:cubicBezTo>
                  <a:pt x="1184740" y="444664"/>
                  <a:pt x="1185874" y="480114"/>
                  <a:pt x="1190270" y="464091"/>
                </a:cubicBezTo>
                <a:cubicBezTo>
                  <a:pt x="1187576" y="469054"/>
                  <a:pt x="1188427" y="448634"/>
                  <a:pt x="1190270" y="449060"/>
                </a:cubicBezTo>
                <a:cubicBezTo>
                  <a:pt x="1199487" y="519960"/>
                  <a:pt x="1225720" y="433037"/>
                  <a:pt x="1232810" y="479689"/>
                </a:cubicBezTo>
                <a:cubicBezTo>
                  <a:pt x="1245005" y="440694"/>
                  <a:pt x="1241885" y="487629"/>
                  <a:pt x="1251670" y="460546"/>
                </a:cubicBezTo>
                <a:cubicBezTo>
                  <a:pt x="1248834" y="462106"/>
                  <a:pt x="1247983" y="457852"/>
                  <a:pt x="1250110" y="445090"/>
                </a:cubicBezTo>
                <a:cubicBezTo>
                  <a:pt x="1251244" y="443530"/>
                  <a:pt x="1252237" y="445090"/>
                  <a:pt x="1253655" y="438141"/>
                </a:cubicBezTo>
                <a:cubicBezTo>
                  <a:pt x="1242736" y="440552"/>
                  <a:pt x="1211115" y="478554"/>
                  <a:pt x="1224444" y="424954"/>
                </a:cubicBezTo>
                <a:cubicBezTo>
                  <a:pt x="1224196" y="418573"/>
                  <a:pt x="1223186" y="415817"/>
                  <a:pt x="1221657" y="415334"/>
                </a:cubicBezTo>
                <a:close/>
                <a:moveTo>
                  <a:pt x="1674516" y="411341"/>
                </a:moveTo>
                <a:lnTo>
                  <a:pt x="1672182" y="428449"/>
                </a:lnTo>
                <a:lnTo>
                  <a:pt x="1672407" y="424139"/>
                </a:lnTo>
                <a:cubicBezTo>
                  <a:pt x="1672717" y="421028"/>
                  <a:pt x="1673311" y="417084"/>
                  <a:pt x="1674516" y="411341"/>
                </a:cubicBezTo>
                <a:close/>
                <a:moveTo>
                  <a:pt x="2238031" y="407655"/>
                </a:moveTo>
                <a:cubicBezTo>
                  <a:pt x="2223284" y="425380"/>
                  <a:pt x="2161318" y="431620"/>
                  <a:pt x="2127002" y="424104"/>
                </a:cubicBezTo>
                <a:cubicBezTo>
                  <a:pt x="2150257" y="414036"/>
                  <a:pt x="2190245" y="413185"/>
                  <a:pt x="2238031" y="407655"/>
                </a:cubicBezTo>
                <a:close/>
                <a:moveTo>
                  <a:pt x="1342928" y="400531"/>
                </a:moveTo>
                <a:lnTo>
                  <a:pt x="1342989" y="401557"/>
                </a:lnTo>
                <a:cubicBezTo>
                  <a:pt x="1341855" y="400990"/>
                  <a:pt x="1339586" y="404535"/>
                  <a:pt x="1340578" y="408647"/>
                </a:cubicBezTo>
                <a:close/>
                <a:moveTo>
                  <a:pt x="1463820" y="396982"/>
                </a:moveTo>
                <a:cubicBezTo>
                  <a:pt x="1468526" y="399102"/>
                  <a:pt x="1477061" y="415560"/>
                  <a:pt x="1470042" y="417580"/>
                </a:cubicBezTo>
                <a:cubicBezTo>
                  <a:pt x="1468624" y="407371"/>
                  <a:pt x="1462526" y="411199"/>
                  <a:pt x="1460541" y="400706"/>
                </a:cubicBezTo>
                <a:lnTo>
                  <a:pt x="1461108" y="400706"/>
                </a:lnTo>
                <a:cubicBezTo>
                  <a:pt x="1461108" y="397161"/>
                  <a:pt x="1462252" y="396275"/>
                  <a:pt x="1463820" y="396982"/>
                </a:cubicBezTo>
                <a:close/>
                <a:moveTo>
                  <a:pt x="6304160" y="396579"/>
                </a:moveTo>
                <a:cubicBezTo>
                  <a:pt x="6328009" y="394619"/>
                  <a:pt x="6360232" y="406557"/>
                  <a:pt x="6376185" y="414745"/>
                </a:cubicBezTo>
                <a:cubicBezTo>
                  <a:pt x="6356050" y="431620"/>
                  <a:pt x="6310106" y="407088"/>
                  <a:pt x="6284015" y="403827"/>
                </a:cubicBezTo>
                <a:cubicBezTo>
                  <a:pt x="6289191" y="399431"/>
                  <a:pt x="6296210" y="397233"/>
                  <a:pt x="6304160" y="396579"/>
                </a:cubicBezTo>
                <a:close/>
                <a:moveTo>
                  <a:pt x="1471034" y="395034"/>
                </a:moveTo>
                <a:lnTo>
                  <a:pt x="1471082" y="395081"/>
                </a:lnTo>
                <a:lnTo>
                  <a:pt x="1470467" y="395601"/>
                </a:lnTo>
                <a:close/>
                <a:moveTo>
                  <a:pt x="1304295" y="393528"/>
                </a:moveTo>
                <a:cubicBezTo>
                  <a:pt x="1305660" y="394573"/>
                  <a:pt x="1306972" y="397161"/>
                  <a:pt x="1308532" y="395176"/>
                </a:cubicBezTo>
                <a:cubicBezTo>
                  <a:pt x="1305712" y="402748"/>
                  <a:pt x="1301424" y="409687"/>
                  <a:pt x="1295911" y="415595"/>
                </a:cubicBezTo>
                <a:cubicBezTo>
                  <a:pt x="1298464" y="408931"/>
                  <a:pt x="1301583" y="405102"/>
                  <a:pt x="1300449" y="401132"/>
                </a:cubicBezTo>
                <a:lnTo>
                  <a:pt x="1299740" y="401132"/>
                </a:lnTo>
                <a:cubicBezTo>
                  <a:pt x="1301512" y="392978"/>
                  <a:pt x="1302930" y="392482"/>
                  <a:pt x="1304295" y="393528"/>
                </a:cubicBezTo>
                <a:close/>
                <a:moveTo>
                  <a:pt x="1299740" y="393474"/>
                </a:moveTo>
                <a:cubicBezTo>
                  <a:pt x="1295486" y="418998"/>
                  <a:pt x="1293217" y="396594"/>
                  <a:pt x="1289247" y="414319"/>
                </a:cubicBezTo>
                <a:cubicBezTo>
                  <a:pt x="1288963" y="397019"/>
                  <a:pt x="1297046" y="395743"/>
                  <a:pt x="1299740" y="393474"/>
                </a:cubicBezTo>
                <a:close/>
                <a:moveTo>
                  <a:pt x="1504732" y="392364"/>
                </a:moveTo>
                <a:cubicBezTo>
                  <a:pt x="1506201" y="392437"/>
                  <a:pt x="1503861" y="412830"/>
                  <a:pt x="1506626" y="409214"/>
                </a:cubicBezTo>
                <a:cubicBezTo>
                  <a:pt x="1503790" y="425238"/>
                  <a:pt x="1502230" y="411908"/>
                  <a:pt x="1499962" y="415595"/>
                </a:cubicBezTo>
                <a:cubicBezTo>
                  <a:pt x="1501284" y="410747"/>
                  <a:pt x="1501857" y="405727"/>
                  <a:pt x="1501663" y="400706"/>
                </a:cubicBezTo>
                <a:cubicBezTo>
                  <a:pt x="1503329" y="394573"/>
                  <a:pt x="1504242" y="392340"/>
                  <a:pt x="1504732" y="392364"/>
                </a:cubicBezTo>
                <a:close/>
                <a:moveTo>
                  <a:pt x="1475417" y="391409"/>
                </a:moveTo>
                <a:cubicBezTo>
                  <a:pt x="1479711" y="393403"/>
                  <a:pt x="1482130" y="410632"/>
                  <a:pt x="1483513" y="413184"/>
                </a:cubicBezTo>
                <a:cubicBezTo>
                  <a:pt x="1479578" y="419140"/>
                  <a:pt x="1477079" y="404756"/>
                  <a:pt x="1474161" y="398090"/>
                </a:cubicBezTo>
                <a:lnTo>
                  <a:pt x="1471082" y="395081"/>
                </a:lnTo>
                <a:close/>
                <a:moveTo>
                  <a:pt x="2438962" y="390923"/>
                </a:moveTo>
                <a:cubicBezTo>
                  <a:pt x="2394721" y="428784"/>
                  <a:pt x="2319850" y="400849"/>
                  <a:pt x="2261712" y="420701"/>
                </a:cubicBezTo>
                <a:cubicBezTo>
                  <a:pt x="2308932" y="395035"/>
                  <a:pt x="2357285" y="405954"/>
                  <a:pt x="2438962" y="390923"/>
                </a:cubicBezTo>
                <a:close/>
                <a:moveTo>
                  <a:pt x="1614357" y="385130"/>
                </a:moveTo>
                <a:cubicBezTo>
                  <a:pt x="1618126" y="380065"/>
                  <a:pt x="1618684" y="394502"/>
                  <a:pt x="1622193" y="392907"/>
                </a:cubicBezTo>
                <a:cubicBezTo>
                  <a:pt x="1617088" y="417297"/>
                  <a:pt x="1609573" y="407087"/>
                  <a:pt x="1609289" y="398012"/>
                </a:cubicBezTo>
                <a:cubicBezTo>
                  <a:pt x="1611487" y="390674"/>
                  <a:pt x="1613100" y="386819"/>
                  <a:pt x="1614357" y="385130"/>
                </a:cubicBezTo>
                <a:close/>
                <a:moveTo>
                  <a:pt x="1140640" y="379011"/>
                </a:moveTo>
                <a:lnTo>
                  <a:pt x="1140711" y="379120"/>
                </a:lnTo>
                <a:lnTo>
                  <a:pt x="1140640" y="379294"/>
                </a:lnTo>
                <a:close/>
                <a:moveTo>
                  <a:pt x="4659146" y="377976"/>
                </a:moveTo>
                <a:cubicBezTo>
                  <a:pt x="4694633" y="378981"/>
                  <a:pt x="4732181" y="383682"/>
                  <a:pt x="4698122" y="389505"/>
                </a:cubicBezTo>
                <a:cubicBezTo>
                  <a:pt x="4674583" y="382840"/>
                  <a:pt x="4638282" y="390923"/>
                  <a:pt x="4614744" y="383550"/>
                </a:cubicBezTo>
                <a:cubicBezTo>
                  <a:pt x="4609285" y="380749"/>
                  <a:pt x="4615550" y="379074"/>
                  <a:pt x="4627074" y="378298"/>
                </a:cubicBezTo>
                <a:cubicBezTo>
                  <a:pt x="4635717" y="377717"/>
                  <a:pt x="4647317" y="377641"/>
                  <a:pt x="4659146" y="377976"/>
                </a:cubicBezTo>
                <a:close/>
                <a:moveTo>
                  <a:pt x="1653956" y="375608"/>
                </a:moveTo>
                <a:cubicBezTo>
                  <a:pt x="1657076" y="378727"/>
                  <a:pt x="1653956" y="397728"/>
                  <a:pt x="1660763" y="392056"/>
                </a:cubicBezTo>
                <a:cubicBezTo>
                  <a:pt x="1652397" y="406945"/>
                  <a:pt x="1647008" y="400281"/>
                  <a:pt x="1636090" y="418148"/>
                </a:cubicBezTo>
                <a:lnTo>
                  <a:pt x="1635239" y="418148"/>
                </a:lnTo>
                <a:cubicBezTo>
                  <a:pt x="1643463" y="374331"/>
                  <a:pt x="1649419" y="403117"/>
                  <a:pt x="1653956" y="375608"/>
                </a:cubicBezTo>
                <a:close/>
                <a:moveTo>
                  <a:pt x="5035323" y="374332"/>
                </a:moveTo>
                <a:cubicBezTo>
                  <a:pt x="5054891" y="397020"/>
                  <a:pt x="4983991" y="390355"/>
                  <a:pt x="4968393" y="381848"/>
                </a:cubicBezTo>
                <a:cubicBezTo>
                  <a:pt x="4949959" y="363414"/>
                  <a:pt x="5029792" y="396028"/>
                  <a:pt x="5035323" y="374332"/>
                </a:cubicBezTo>
                <a:close/>
                <a:moveTo>
                  <a:pt x="1315444" y="372310"/>
                </a:moveTo>
                <a:cubicBezTo>
                  <a:pt x="1317181" y="373374"/>
                  <a:pt x="1318812" y="377380"/>
                  <a:pt x="1320726" y="374615"/>
                </a:cubicBezTo>
                <a:cubicBezTo>
                  <a:pt x="1316189" y="397303"/>
                  <a:pt x="1313069" y="385959"/>
                  <a:pt x="1309524" y="387660"/>
                </a:cubicBezTo>
                <a:cubicBezTo>
                  <a:pt x="1311864" y="373126"/>
                  <a:pt x="1313707" y="371247"/>
                  <a:pt x="1315444" y="372310"/>
                </a:cubicBezTo>
                <a:close/>
                <a:moveTo>
                  <a:pt x="1146241" y="371797"/>
                </a:moveTo>
                <a:cubicBezTo>
                  <a:pt x="1147943" y="372949"/>
                  <a:pt x="1149574" y="375678"/>
                  <a:pt x="1151417" y="373764"/>
                </a:cubicBezTo>
                <a:cubicBezTo>
                  <a:pt x="1148227" y="382910"/>
                  <a:pt x="1145993" y="385179"/>
                  <a:pt x="1144327" y="384683"/>
                </a:cubicBezTo>
                <a:lnTo>
                  <a:pt x="1140711" y="379120"/>
                </a:lnTo>
                <a:lnTo>
                  <a:pt x="1143600" y="372029"/>
                </a:lnTo>
                <a:cubicBezTo>
                  <a:pt x="1144522" y="371039"/>
                  <a:pt x="1145391" y="371221"/>
                  <a:pt x="1146241" y="371797"/>
                </a:cubicBezTo>
                <a:close/>
                <a:moveTo>
                  <a:pt x="1345258" y="371637"/>
                </a:moveTo>
                <a:cubicBezTo>
                  <a:pt x="1343698" y="390355"/>
                  <a:pt x="1346109" y="377026"/>
                  <a:pt x="1346818" y="387093"/>
                </a:cubicBezTo>
                <a:lnTo>
                  <a:pt x="1342928" y="400531"/>
                </a:lnTo>
                <a:lnTo>
                  <a:pt x="1342400" y="391653"/>
                </a:lnTo>
                <a:cubicBezTo>
                  <a:pt x="1340233" y="390097"/>
                  <a:pt x="1334197" y="409001"/>
                  <a:pt x="1332070" y="407087"/>
                </a:cubicBezTo>
                <a:cubicBezTo>
                  <a:pt x="1334543" y="394641"/>
                  <a:pt x="1338995" y="382673"/>
                  <a:pt x="1345258" y="371637"/>
                </a:cubicBezTo>
                <a:close/>
                <a:moveTo>
                  <a:pt x="1190501" y="368828"/>
                </a:moveTo>
                <a:cubicBezTo>
                  <a:pt x="1195659" y="372045"/>
                  <a:pt x="1199062" y="390496"/>
                  <a:pt x="1205017" y="390922"/>
                </a:cubicBezTo>
                <a:cubicBezTo>
                  <a:pt x="1198495" y="404393"/>
                  <a:pt x="1181479" y="402124"/>
                  <a:pt x="1184598" y="371921"/>
                </a:cubicBezTo>
                <a:cubicBezTo>
                  <a:pt x="1186867" y="368375"/>
                  <a:pt x="1188781" y="367755"/>
                  <a:pt x="1190501" y="368828"/>
                </a:cubicBezTo>
                <a:close/>
                <a:moveTo>
                  <a:pt x="4701461" y="361575"/>
                </a:moveTo>
                <a:cubicBezTo>
                  <a:pt x="4733599" y="359328"/>
                  <a:pt x="4773773" y="371638"/>
                  <a:pt x="4786747" y="372064"/>
                </a:cubicBezTo>
                <a:cubicBezTo>
                  <a:pt x="4758812" y="384542"/>
                  <a:pt x="4701242" y="363697"/>
                  <a:pt x="4673307" y="369653"/>
                </a:cubicBezTo>
                <a:cubicBezTo>
                  <a:pt x="4680929" y="364690"/>
                  <a:pt x="4690748" y="362324"/>
                  <a:pt x="4701461" y="361575"/>
                </a:cubicBezTo>
                <a:close/>
                <a:moveTo>
                  <a:pt x="1173132" y="358303"/>
                </a:moveTo>
                <a:cubicBezTo>
                  <a:pt x="1174469" y="359673"/>
                  <a:pt x="1176622" y="373126"/>
                  <a:pt x="1178217" y="370786"/>
                </a:cubicBezTo>
                <a:cubicBezTo>
                  <a:pt x="1175239" y="390922"/>
                  <a:pt x="1174247" y="364689"/>
                  <a:pt x="1171269" y="384966"/>
                </a:cubicBezTo>
                <a:cubicBezTo>
                  <a:pt x="1168433" y="386384"/>
                  <a:pt x="1173963" y="363271"/>
                  <a:pt x="1172120" y="361995"/>
                </a:cubicBezTo>
                <a:cubicBezTo>
                  <a:pt x="1172333" y="358733"/>
                  <a:pt x="1172687" y="357847"/>
                  <a:pt x="1173132" y="358303"/>
                </a:cubicBezTo>
                <a:close/>
                <a:moveTo>
                  <a:pt x="1264133" y="357953"/>
                </a:moveTo>
                <a:cubicBezTo>
                  <a:pt x="1266532" y="355826"/>
                  <a:pt x="1267197" y="362314"/>
                  <a:pt x="1269537" y="364973"/>
                </a:cubicBezTo>
                <a:cubicBezTo>
                  <a:pt x="1256774" y="398721"/>
                  <a:pt x="1255782" y="391347"/>
                  <a:pt x="1247841" y="383832"/>
                </a:cubicBezTo>
                <a:cubicBezTo>
                  <a:pt x="1250110" y="367667"/>
                  <a:pt x="1257483" y="382698"/>
                  <a:pt x="1261028" y="371070"/>
                </a:cubicBezTo>
                <a:cubicBezTo>
                  <a:pt x="1262305" y="363980"/>
                  <a:pt x="1261028" y="365256"/>
                  <a:pt x="1261028" y="363413"/>
                </a:cubicBezTo>
                <a:cubicBezTo>
                  <a:pt x="1262340" y="360329"/>
                  <a:pt x="1263333" y="358662"/>
                  <a:pt x="1264133" y="357953"/>
                </a:cubicBezTo>
                <a:close/>
                <a:moveTo>
                  <a:pt x="1439387" y="343756"/>
                </a:moveTo>
                <a:cubicBezTo>
                  <a:pt x="1444997" y="341203"/>
                  <a:pt x="1452919" y="349339"/>
                  <a:pt x="1458131" y="347106"/>
                </a:cubicBezTo>
                <a:lnTo>
                  <a:pt x="1457280" y="347248"/>
                </a:lnTo>
                <a:cubicBezTo>
                  <a:pt x="1447212" y="375608"/>
                  <a:pt x="1444943" y="342001"/>
                  <a:pt x="1434734" y="350651"/>
                </a:cubicBezTo>
                <a:cubicBezTo>
                  <a:pt x="1435904" y="346645"/>
                  <a:pt x="1437517" y="344606"/>
                  <a:pt x="1439387" y="343756"/>
                </a:cubicBezTo>
                <a:close/>
                <a:moveTo>
                  <a:pt x="4519879" y="341151"/>
                </a:moveTo>
                <a:lnTo>
                  <a:pt x="4519738" y="341860"/>
                </a:lnTo>
                <a:cubicBezTo>
                  <a:pt x="4490243" y="374899"/>
                  <a:pt x="4428844" y="348808"/>
                  <a:pt x="4371840" y="365257"/>
                </a:cubicBezTo>
                <a:cubicBezTo>
                  <a:pt x="4376519" y="347674"/>
                  <a:pt x="4477198" y="350084"/>
                  <a:pt x="4519879" y="341151"/>
                </a:cubicBezTo>
                <a:close/>
                <a:moveTo>
                  <a:pt x="1168858" y="338739"/>
                </a:moveTo>
                <a:cubicBezTo>
                  <a:pt x="1167582" y="345829"/>
                  <a:pt x="1166590" y="344270"/>
                  <a:pt x="1165455" y="345688"/>
                </a:cubicBezTo>
                <a:cubicBezTo>
                  <a:pt x="1164179" y="352778"/>
                  <a:pt x="1165455" y="351502"/>
                  <a:pt x="1165455" y="353345"/>
                </a:cubicBezTo>
                <a:cubicBezTo>
                  <a:pt x="1165455" y="369935"/>
                  <a:pt x="1161201" y="350934"/>
                  <a:pt x="1161201" y="344837"/>
                </a:cubicBezTo>
                <a:cubicBezTo>
                  <a:pt x="1161201" y="333351"/>
                  <a:pt x="1164321" y="347956"/>
                  <a:pt x="1168858" y="338739"/>
                </a:cubicBezTo>
                <a:close/>
                <a:moveTo>
                  <a:pt x="1154750" y="336914"/>
                </a:moveTo>
                <a:cubicBezTo>
                  <a:pt x="1157515" y="336400"/>
                  <a:pt x="1158862" y="342922"/>
                  <a:pt x="1154962" y="366391"/>
                </a:cubicBezTo>
                <a:cubicBezTo>
                  <a:pt x="1154087" y="359922"/>
                  <a:pt x="1150916" y="353985"/>
                  <a:pt x="1146029" y="349658"/>
                </a:cubicBezTo>
                <a:cubicBezTo>
                  <a:pt x="1147801" y="344979"/>
                  <a:pt x="1151984" y="337428"/>
                  <a:pt x="1154750" y="336914"/>
                </a:cubicBezTo>
                <a:close/>
                <a:moveTo>
                  <a:pt x="5739502" y="336614"/>
                </a:moveTo>
                <a:cubicBezTo>
                  <a:pt x="5702918" y="347674"/>
                  <a:pt x="5689447" y="340300"/>
                  <a:pt x="5642794" y="348241"/>
                </a:cubicBezTo>
                <a:cubicBezTo>
                  <a:pt x="5648042" y="356607"/>
                  <a:pt x="5738226" y="361570"/>
                  <a:pt x="5739502" y="336614"/>
                </a:cubicBezTo>
                <a:close/>
                <a:moveTo>
                  <a:pt x="1112564" y="336329"/>
                </a:moveTo>
                <a:cubicBezTo>
                  <a:pt x="1117385" y="332217"/>
                  <a:pt x="1113698" y="353062"/>
                  <a:pt x="1117243" y="352352"/>
                </a:cubicBezTo>
                <a:cubicBezTo>
                  <a:pt x="1112847" y="362420"/>
                  <a:pt x="1109019" y="363271"/>
                  <a:pt x="1105048" y="364689"/>
                </a:cubicBezTo>
                <a:cubicBezTo>
                  <a:pt x="1107022" y="355102"/>
                  <a:pt x="1109531" y="345634"/>
                  <a:pt x="1112564" y="336329"/>
                </a:cubicBezTo>
                <a:close/>
                <a:moveTo>
                  <a:pt x="4898350" y="335796"/>
                </a:moveTo>
                <a:cubicBezTo>
                  <a:pt x="4908527" y="334433"/>
                  <a:pt x="4920996" y="353629"/>
                  <a:pt x="4934503" y="348099"/>
                </a:cubicBezTo>
                <a:cubicBezTo>
                  <a:pt x="4937481" y="364123"/>
                  <a:pt x="4908412" y="354480"/>
                  <a:pt x="4898060" y="359727"/>
                </a:cubicBezTo>
                <a:cubicBezTo>
                  <a:pt x="4898344" y="350793"/>
                  <a:pt x="4894941" y="346681"/>
                  <a:pt x="4888985" y="345689"/>
                </a:cubicBezTo>
                <a:cubicBezTo>
                  <a:pt x="4891821" y="338989"/>
                  <a:pt x="4894958" y="336250"/>
                  <a:pt x="4898350" y="335796"/>
                </a:cubicBezTo>
                <a:close/>
                <a:moveTo>
                  <a:pt x="6025655" y="331367"/>
                </a:moveTo>
                <a:cubicBezTo>
                  <a:pt x="6004102" y="332501"/>
                  <a:pt x="5984958" y="335479"/>
                  <a:pt x="5991198" y="358167"/>
                </a:cubicBezTo>
                <a:lnTo>
                  <a:pt x="5991340" y="358167"/>
                </a:lnTo>
                <a:cubicBezTo>
                  <a:pt x="6003392" y="349801"/>
                  <a:pt x="6031186" y="353488"/>
                  <a:pt x="6025655" y="331367"/>
                </a:cubicBezTo>
                <a:close/>
                <a:moveTo>
                  <a:pt x="1115754" y="327325"/>
                </a:moveTo>
                <a:cubicBezTo>
                  <a:pt x="1113663" y="326084"/>
                  <a:pt x="1111500" y="326403"/>
                  <a:pt x="1109019" y="334627"/>
                </a:cubicBezTo>
                <a:cubicBezTo>
                  <a:pt x="1110153" y="335620"/>
                  <a:pt x="1111146" y="337322"/>
                  <a:pt x="1109019" y="349658"/>
                </a:cubicBezTo>
                <a:cubicBezTo>
                  <a:pt x="1102496" y="333209"/>
                  <a:pt x="1093988" y="321298"/>
                  <a:pt x="1100936" y="363838"/>
                </a:cubicBezTo>
                <a:cubicBezTo>
                  <a:pt x="1100085" y="361286"/>
                  <a:pt x="1094272" y="363838"/>
                  <a:pt x="1096540" y="370645"/>
                </a:cubicBezTo>
                <a:cubicBezTo>
                  <a:pt x="1110720" y="367950"/>
                  <a:pt x="1112138" y="387519"/>
                  <a:pt x="1127027" y="353487"/>
                </a:cubicBezTo>
                <a:cubicBezTo>
                  <a:pt x="1124475" y="337747"/>
                  <a:pt x="1114124" y="356181"/>
                  <a:pt x="1121355" y="329806"/>
                </a:cubicBezTo>
                <a:lnTo>
                  <a:pt x="1122064" y="329381"/>
                </a:lnTo>
                <a:cubicBezTo>
                  <a:pt x="1119867" y="331366"/>
                  <a:pt x="1117846" y="328565"/>
                  <a:pt x="1115754" y="327325"/>
                </a:cubicBezTo>
                <a:close/>
                <a:moveTo>
                  <a:pt x="1171553" y="301304"/>
                </a:moveTo>
                <a:cubicBezTo>
                  <a:pt x="1171553" y="313924"/>
                  <a:pt x="1172971" y="301304"/>
                  <a:pt x="1175665" y="302013"/>
                </a:cubicBezTo>
                <a:cubicBezTo>
                  <a:pt x="1174814" y="308252"/>
                  <a:pt x="1173963" y="308820"/>
                  <a:pt x="1173254" y="309245"/>
                </a:cubicBezTo>
                <a:cubicBezTo>
                  <a:pt x="1171978" y="316335"/>
                  <a:pt x="1173254" y="315059"/>
                  <a:pt x="1174105" y="316902"/>
                </a:cubicBezTo>
                <a:cubicBezTo>
                  <a:pt x="1172545" y="334485"/>
                  <a:pt x="1170135" y="311372"/>
                  <a:pt x="1166306" y="323000"/>
                </a:cubicBezTo>
                <a:cubicBezTo>
                  <a:pt x="1168498" y="315882"/>
                  <a:pt x="1170250" y="308637"/>
                  <a:pt x="1171553" y="301304"/>
                </a:cubicBezTo>
                <a:close/>
                <a:moveTo>
                  <a:pt x="1891109" y="301192"/>
                </a:moveTo>
                <a:cubicBezTo>
                  <a:pt x="1922801" y="297317"/>
                  <a:pt x="1962230" y="307580"/>
                  <a:pt x="1983075" y="315769"/>
                </a:cubicBezTo>
                <a:cubicBezTo>
                  <a:pt x="1960103" y="340300"/>
                  <a:pt x="1905368" y="310948"/>
                  <a:pt x="1862970" y="310381"/>
                </a:cubicBezTo>
                <a:cubicBezTo>
                  <a:pt x="1870840" y="305347"/>
                  <a:pt x="1880545" y="302484"/>
                  <a:pt x="1891109" y="301192"/>
                </a:cubicBezTo>
                <a:close/>
                <a:moveTo>
                  <a:pt x="1589437" y="301003"/>
                </a:moveTo>
                <a:cubicBezTo>
                  <a:pt x="1592770" y="300702"/>
                  <a:pt x="1595464" y="304849"/>
                  <a:pt x="1592273" y="319029"/>
                </a:cubicBezTo>
                <a:lnTo>
                  <a:pt x="1591990" y="319029"/>
                </a:lnTo>
                <a:cubicBezTo>
                  <a:pt x="1591990" y="305700"/>
                  <a:pt x="1586034" y="312365"/>
                  <a:pt x="1582773" y="309670"/>
                </a:cubicBezTo>
                <a:cubicBezTo>
                  <a:pt x="1582135" y="306055"/>
                  <a:pt x="1586105" y="301304"/>
                  <a:pt x="1589437" y="301003"/>
                </a:cubicBezTo>
                <a:close/>
                <a:moveTo>
                  <a:pt x="1068180" y="291077"/>
                </a:moveTo>
                <a:cubicBezTo>
                  <a:pt x="1064033" y="288010"/>
                  <a:pt x="1059318" y="289393"/>
                  <a:pt x="1057829" y="295207"/>
                </a:cubicBezTo>
                <a:cubicBezTo>
                  <a:pt x="1065770" y="301304"/>
                  <a:pt x="1068606" y="309387"/>
                  <a:pt x="1075129" y="313641"/>
                </a:cubicBezTo>
                <a:cubicBezTo>
                  <a:pt x="1075909" y="301659"/>
                  <a:pt x="1072328" y="294143"/>
                  <a:pt x="1068180" y="291077"/>
                </a:cubicBezTo>
                <a:close/>
                <a:moveTo>
                  <a:pt x="5492770" y="290954"/>
                </a:moveTo>
                <a:cubicBezTo>
                  <a:pt x="5491068" y="299746"/>
                  <a:pt x="5481852" y="311373"/>
                  <a:pt x="5478590" y="300171"/>
                </a:cubicBezTo>
                <a:cubicBezTo>
                  <a:pt x="5467388" y="304709"/>
                  <a:pt x="5475045" y="324277"/>
                  <a:pt x="5450230" y="318605"/>
                </a:cubicBezTo>
                <a:cubicBezTo>
                  <a:pt x="5454200" y="311090"/>
                  <a:pt x="5470082" y="304850"/>
                  <a:pt x="5456470" y="302865"/>
                </a:cubicBezTo>
                <a:cubicBezTo>
                  <a:pt x="5453208" y="286842"/>
                  <a:pt x="5482418" y="296342"/>
                  <a:pt x="5492770" y="290954"/>
                </a:cubicBezTo>
                <a:close/>
                <a:moveTo>
                  <a:pt x="1639402" y="288914"/>
                </a:moveTo>
                <a:cubicBezTo>
                  <a:pt x="1640565" y="291148"/>
                  <a:pt x="1639635" y="299922"/>
                  <a:pt x="1637508" y="297050"/>
                </a:cubicBezTo>
                <a:cubicBezTo>
                  <a:pt x="1633537" y="300737"/>
                  <a:pt x="1625738" y="311939"/>
                  <a:pt x="1625455" y="302580"/>
                </a:cubicBezTo>
                <a:cubicBezTo>
                  <a:pt x="1623895" y="308111"/>
                  <a:pt x="1622051" y="309954"/>
                  <a:pt x="1620350" y="309103"/>
                </a:cubicBezTo>
                <a:cubicBezTo>
                  <a:pt x="1619074" y="316193"/>
                  <a:pt x="1620350" y="314917"/>
                  <a:pt x="1620350" y="316760"/>
                </a:cubicBezTo>
                <a:cubicBezTo>
                  <a:pt x="1616947" y="333068"/>
                  <a:pt x="1614678" y="318746"/>
                  <a:pt x="1611558" y="322716"/>
                </a:cubicBezTo>
                <a:cubicBezTo>
                  <a:pt x="1614820" y="313074"/>
                  <a:pt x="1617514" y="308536"/>
                  <a:pt x="1615670" y="300737"/>
                </a:cubicBezTo>
                <a:cubicBezTo>
                  <a:pt x="1620208" y="300737"/>
                  <a:pt x="1629850" y="287975"/>
                  <a:pt x="1637508" y="289535"/>
                </a:cubicBezTo>
                <a:cubicBezTo>
                  <a:pt x="1638394" y="288152"/>
                  <a:pt x="1639014" y="288170"/>
                  <a:pt x="1639402" y="288914"/>
                </a:cubicBezTo>
                <a:close/>
                <a:moveTo>
                  <a:pt x="1040053" y="284133"/>
                </a:moveTo>
                <a:cubicBezTo>
                  <a:pt x="1035939" y="281594"/>
                  <a:pt x="1031029" y="284182"/>
                  <a:pt x="1024506" y="296483"/>
                </a:cubicBezTo>
                <a:cubicBezTo>
                  <a:pt x="1035850" y="332642"/>
                  <a:pt x="1052866" y="366107"/>
                  <a:pt x="1072293" y="350934"/>
                </a:cubicBezTo>
                <a:cubicBezTo>
                  <a:pt x="1068606" y="353770"/>
                  <a:pt x="1077965" y="331224"/>
                  <a:pt x="1075412" y="350934"/>
                </a:cubicBezTo>
                <a:cubicBezTo>
                  <a:pt x="1077681" y="328246"/>
                  <a:pt x="1073852" y="336612"/>
                  <a:pt x="1077681" y="321582"/>
                </a:cubicBezTo>
                <a:cubicBezTo>
                  <a:pt x="1057581" y="345511"/>
                  <a:pt x="1052396" y="291750"/>
                  <a:pt x="1040053" y="284133"/>
                </a:cubicBezTo>
                <a:close/>
                <a:moveTo>
                  <a:pt x="5629660" y="282446"/>
                </a:moveTo>
                <a:cubicBezTo>
                  <a:pt x="5618157" y="281950"/>
                  <a:pt x="5607699" y="286275"/>
                  <a:pt x="5606778" y="300029"/>
                </a:cubicBezTo>
                <a:cubicBezTo>
                  <a:pt x="5616704" y="298895"/>
                  <a:pt x="5615144" y="312082"/>
                  <a:pt x="5623510" y="312933"/>
                </a:cubicBezTo>
                <a:cubicBezTo>
                  <a:pt x="5628756" y="286700"/>
                  <a:pt x="5652579" y="311941"/>
                  <a:pt x="5658818" y="293790"/>
                </a:cubicBezTo>
                <a:cubicBezTo>
                  <a:pt x="5653713" y="288260"/>
                  <a:pt x="5641164" y="282942"/>
                  <a:pt x="5629660" y="282446"/>
                </a:cubicBezTo>
                <a:close/>
                <a:moveTo>
                  <a:pt x="5965248" y="271244"/>
                </a:moveTo>
                <a:cubicBezTo>
                  <a:pt x="5930649" y="277767"/>
                  <a:pt x="5883713" y="274647"/>
                  <a:pt x="5878892" y="304283"/>
                </a:cubicBezTo>
                <a:cubicBezTo>
                  <a:pt x="5901154" y="281311"/>
                  <a:pt x="5952912" y="302723"/>
                  <a:pt x="5967092" y="285991"/>
                </a:cubicBezTo>
                <a:cubicBezTo>
                  <a:pt x="5958158" y="285991"/>
                  <a:pt x="5946105" y="289820"/>
                  <a:pt x="5943836" y="281311"/>
                </a:cubicBezTo>
                <a:cubicBezTo>
                  <a:pt x="5952486" y="279043"/>
                  <a:pt x="5965106" y="280035"/>
                  <a:pt x="5965248" y="271244"/>
                </a:cubicBezTo>
                <a:close/>
                <a:moveTo>
                  <a:pt x="1053859" y="264153"/>
                </a:moveTo>
                <a:cubicBezTo>
                  <a:pt x="1042798" y="257913"/>
                  <a:pt x="1051732" y="289535"/>
                  <a:pt x="1059814" y="272802"/>
                </a:cubicBezTo>
                <a:cubicBezTo>
                  <a:pt x="1056411" y="278758"/>
                  <a:pt x="1056269" y="265571"/>
                  <a:pt x="1053859" y="264153"/>
                </a:cubicBezTo>
                <a:close/>
                <a:moveTo>
                  <a:pt x="5997153" y="262718"/>
                </a:moveTo>
                <a:cubicBezTo>
                  <a:pt x="5985348" y="265430"/>
                  <a:pt x="5975599" y="271882"/>
                  <a:pt x="5974465" y="284998"/>
                </a:cubicBezTo>
                <a:cubicBezTo>
                  <a:pt x="5998996" y="288543"/>
                  <a:pt x="6001974" y="275214"/>
                  <a:pt x="6009774" y="265714"/>
                </a:cubicBezTo>
                <a:cubicBezTo>
                  <a:pt x="6006512" y="292514"/>
                  <a:pt x="6036006" y="275640"/>
                  <a:pt x="6032178" y="262878"/>
                </a:cubicBezTo>
                <a:cubicBezTo>
                  <a:pt x="6022819" y="261034"/>
                  <a:pt x="6008958" y="260006"/>
                  <a:pt x="5997153" y="262718"/>
                </a:cubicBezTo>
                <a:close/>
                <a:moveTo>
                  <a:pt x="1148557" y="254178"/>
                </a:moveTo>
                <a:cubicBezTo>
                  <a:pt x="1156407" y="249246"/>
                  <a:pt x="1158294" y="277056"/>
                  <a:pt x="1167440" y="270250"/>
                </a:cubicBezTo>
                <a:lnTo>
                  <a:pt x="1166590" y="270250"/>
                </a:lnTo>
                <a:cubicBezTo>
                  <a:pt x="1152410" y="291520"/>
                  <a:pt x="1151133" y="270250"/>
                  <a:pt x="1138230" y="272519"/>
                </a:cubicBezTo>
                <a:cubicBezTo>
                  <a:pt x="1142661" y="261104"/>
                  <a:pt x="1145940" y="255822"/>
                  <a:pt x="1148557" y="254178"/>
                </a:cubicBezTo>
                <a:close/>
                <a:moveTo>
                  <a:pt x="1209336" y="247666"/>
                </a:moveTo>
                <a:cubicBezTo>
                  <a:pt x="1211916" y="250042"/>
                  <a:pt x="1212205" y="259385"/>
                  <a:pt x="1205585" y="261459"/>
                </a:cubicBezTo>
                <a:cubicBezTo>
                  <a:pt x="1203174" y="263302"/>
                  <a:pt x="1206861" y="249547"/>
                  <a:pt x="1201898" y="261459"/>
                </a:cubicBezTo>
                <a:lnTo>
                  <a:pt x="1201331" y="261459"/>
                </a:lnTo>
                <a:cubicBezTo>
                  <a:pt x="1202820" y="253872"/>
                  <a:pt x="1204566" y="249849"/>
                  <a:pt x="1206163" y="248138"/>
                </a:cubicBezTo>
                <a:cubicBezTo>
                  <a:pt x="1207361" y="246855"/>
                  <a:pt x="1208476" y="246873"/>
                  <a:pt x="1209336" y="247666"/>
                </a:cubicBezTo>
                <a:close/>
                <a:moveTo>
                  <a:pt x="1124072" y="244659"/>
                </a:moveTo>
                <a:cubicBezTo>
                  <a:pt x="1126079" y="249512"/>
                  <a:pt x="1128446" y="270994"/>
                  <a:pt x="1134401" y="257063"/>
                </a:cubicBezTo>
                <a:cubicBezTo>
                  <a:pt x="1126886" y="285423"/>
                  <a:pt x="1121781" y="256354"/>
                  <a:pt x="1114265" y="283579"/>
                </a:cubicBezTo>
                <a:cubicBezTo>
                  <a:pt x="1112564" y="274504"/>
                  <a:pt x="1124900" y="256495"/>
                  <a:pt x="1122632" y="246711"/>
                </a:cubicBezTo>
                <a:lnTo>
                  <a:pt x="1122064" y="247278"/>
                </a:lnTo>
                <a:cubicBezTo>
                  <a:pt x="1122773" y="243273"/>
                  <a:pt x="1123403" y="243042"/>
                  <a:pt x="1124072" y="244659"/>
                </a:cubicBezTo>
                <a:close/>
                <a:moveTo>
                  <a:pt x="5651054" y="220231"/>
                </a:moveTo>
                <a:cubicBezTo>
                  <a:pt x="5665376" y="220940"/>
                  <a:pt x="5681010" y="225017"/>
                  <a:pt x="5695402" y="221756"/>
                </a:cubicBezTo>
                <a:cubicBezTo>
                  <a:pt x="5694552" y="246996"/>
                  <a:pt x="5630600" y="246571"/>
                  <a:pt x="5614576" y="238913"/>
                </a:cubicBezTo>
                <a:cubicBezTo>
                  <a:pt x="5623722" y="222181"/>
                  <a:pt x="5636732" y="219522"/>
                  <a:pt x="5651054" y="220231"/>
                </a:cubicBezTo>
                <a:close/>
                <a:moveTo>
                  <a:pt x="1055935" y="211312"/>
                </a:moveTo>
                <a:lnTo>
                  <a:pt x="1051314" y="225272"/>
                </a:lnTo>
                <a:lnTo>
                  <a:pt x="1051164" y="225299"/>
                </a:lnTo>
                <a:lnTo>
                  <a:pt x="1051164" y="225725"/>
                </a:lnTo>
                <a:lnTo>
                  <a:pt x="1051314" y="225272"/>
                </a:lnTo>
                <a:lnTo>
                  <a:pt x="1055137" y="224573"/>
                </a:lnTo>
                <a:cubicBezTo>
                  <a:pt x="1057510" y="230582"/>
                  <a:pt x="1056234" y="250469"/>
                  <a:pt x="1061658" y="227285"/>
                </a:cubicBezTo>
                <a:cubicBezTo>
                  <a:pt x="1058893" y="227604"/>
                  <a:pt x="1059238" y="206945"/>
                  <a:pt x="1055935" y="211312"/>
                </a:cubicBezTo>
                <a:close/>
                <a:moveTo>
                  <a:pt x="1102071" y="189849"/>
                </a:moveTo>
                <a:cubicBezTo>
                  <a:pt x="1109870" y="189849"/>
                  <a:pt x="1112706" y="232389"/>
                  <a:pt x="1121497" y="208567"/>
                </a:cubicBezTo>
                <a:cubicBezTo>
                  <a:pt x="1111713" y="264153"/>
                  <a:pt x="1110437" y="177513"/>
                  <a:pt x="1101362" y="219911"/>
                </a:cubicBezTo>
                <a:lnTo>
                  <a:pt x="1100794" y="219911"/>
                </a:lnTo>
                <a:cubicBezTo>
                  <a:pt x="1096399" y="224307"/>
                  <a:pt x="1099235" y="206865"/>
                  <a:pt x="1102071" y="189849"/>
                </a:cubicBezTo>
                <a:close/>
                <a:moveTo>
                  <a:pt x="5354973" y="177351"/>
                </a:moveTo>
                <a:cubicBezTo>
                  <a:pt x="5363216" y="176505"/>
                  <a:pt x="5371252" y="176428"/>
                  <a:pt x="5377593" y="177638"/>
                </a:cubicBezTo>
                <a:cubicBezTo>
                  <a:pt x="5386047" y="179251"/>
                  <a:pt x="5391489" y="183150"/>
                  <a:pt x="5390390" y="190560"/>
                </a:cubicBezTo>
                <a:cubicBezTo>
                  <a:pt x="5374934" y="179074"/>
                  <a:pt x="5340902" y="190560"/>
                  <a:pt x="5315378" y="191836"/>
                </a:cubicBezTo>
                <a:cubicBezTo>
                  <a:pt x="5303653" y="189363"/>
                  <a:pt x="5330244" y="179891"/>
                  <a:pt x="5354973" y="177351"/>
                </a:cubicBezTo>
                <a:close/>
                <a:moveTo>
                  <a:pt x="5892930" y="174961"/>
                </a:moveTo>
                <a:cubicBezTo>
                  <a:pt x="5918029" y="174253"/>
                  <a:pt x="5928664" y="192261"/>
                  <a:pt x="5961562" y="181484"/>
                </a:cubicBezTo>
                <a:cubicBezTo>
                  <a:pt x="5919305" y="202613"/>
                  <a:pt x="5873787" y="202471"/>
                  <a:pt x="5824299" y="228420"/>
                </a:cubicBezTo>
                <a:cubicBezTo>
                  <a:pt x="5819336" y="184037"/>
                  <a:pt x="5898460" y="201762"/>
                  <a:pt x="5892930" y="174961"/>
                </a:cubicBezTo>
                <a:close/>
                <a:moveTo>
                  <a:pt x="1135516" y="172069"/>
                </a:moveTo>
                <a:cubicBezTo>
                  <a:pt x="1149255" y="170148"/>
                  <a:pt x="1161379" y="177938"/>
                  <a:pt x="1172545" y="172408"/>
                </a:cubicBezTo>
                <a:cubicBezTo>
                  <a:pt x="1153969" y="202611"/>
                  <a:pt x="1135677" y="173117"/>
                  <a:pt x="1121214" y="178080"/>
                </a:cubicBezTo>
                <a:cubicBezTo>
                  <a:pt x="1126177" y="174429"/>
                  <a:pt x="1130936" y="172709"/>
                  <a:pt x="1135516" y="172069"/>
                </a:cubicBezTo>
                <a:close/>
                <a:moveTo>
                  <a:pt x="1176728" y="145377"/>
                </a:moveTo>
                <a:cubicBezTo>
                  <a:pt x="1180770" y="146104"/>
                  <a:pt x="1184882" y="148585"/>
                  <a:pt x="1191121" y="145608"/>
                </a:cubicBezTo>
                <a:cubicBezTo>
                  <a:pt x="1178217" y="177938"/>
                  <a:pt x="1174247" y="142488"/>
                  <a:pt x="1162761" y="155675"/>
                </a:cubicBezTo>
                <a:cubicBezTo>
                  <a:pt x="1168717" y="145679"/>
                  <a:pt x="1172687" y="144651"/>
                  <a:pt x="1176728" y="145377"/>
                </a:cubicBezTo>
                <a:close/>
                <a:moveTo>
                  <a:pt x="1153863" y="139794"/>
                </a:moveTo>
                <a:cubicBezTo>
                  <a:pt x="1156664" y="139652"/>
                  <a:pt x="1159712" y="140432"/>
                  <a:pt x="1163186" y="140361"/>
                </a:cubicBezTo>
                <a:cubicBezTo>
                  <a:pt x="1157940" y="155959"/>
                  <a:pt x="1148581" y="155959"/>
                  <a:pt x="1146029" y="144757"/>
                </a:cubicBezTo>
                <a:cubicBezTo>
                  <a:pt x="1148510" y="140999"/>
                  <a:pt x="1151063" y="139936"/>
                  <a:pt x="1153863" y="139794"/>
                </a:cubicBezTo>
                <a:close/>
                <a:moveTo>
                  <a:pt x="1133311" y="127471"/>
                </a:moveTo>
                <a:cubicBezTo>
                  <a:pt x="1138761" y="126420"/>
                  <a:pt x="1140463" y="137454"/>
                  <a:pt x="1146312" y="137241"/>
                </a:cubicBezTo>
                <a:cubicBezTo>
                  <a:pt x="1137379" y="155959"/>
                  <a:pt x="1131990" y="135256"/>
                  <a:pt x="1126318" y="133413"/>
                </a:cubicBezTo>
                <a:cubicBezTo>
                  <a:pt x="1129261" y="129513"/>
                  <a:pt x="1131494" y="127821"/>
                  <a:pt x="1133311" y="127471"/>
                </a:cubicBezTo>
                <a:close/>
                <a:moveTo>
                  <a:pt x="5672695" y="118747"/>
                </a:moveTo>
                <a:cubicBezTo>
                  <a:pt x="5683748" y="119385"/>
                  <a:pt x="5689199" y="127600"/>
                  <a:pt x="5668886" y="127600"/>
                </a:cubicBezTo>
                <a:cubicBezTo>
                  <a:pt x="5646907" y="134690"/>
                  <a:pt x="5609754" y="151706"/>
                  <a:pt x="5595574" y="144049"/>
                </a:cubicBezTo>
                <a:cubicBezTo>
                  <a:pt x="5587616" y="151001"/>
                  <a:pt x="5577354" y="154741"/>
                  <a:pt x="5566790" y="154542"/>
                </a:cubicBezTo>
                <a:cubicBezTo>
                  <a:pt x="5567924" y="161632"/>
                  <a:pt x="5576574" y="159222"/>
                  <a:pt x="5582530" y="160073"/>
                </a:cubicBezTo>
                <a:cubicBezTo>
                  <a:pt x="5581254" y="177088"/>
                  <a:pt x="5546370" y="167446"/>
                  <a:pt x="5531482" y="174253"/>
                </a:cubicBezTo>
                <a:cubicBezTo>
                  <a:pt x="5539705" y="163050"/>
                  <a:pt x="5552326" y="156669"/>
                  <a:pt x="5528788" y="151990"/>
                </a:cubicBezTo>
                <a:cubicBezTo>
                  <a:pt x="5557998" y="147027"/>
                  <a:pt x="5608196" y="127175"/>
                  <a:pt x="5660520" y="121219"/>
                </a:cubicBezTo>
                <a:cubicBezTo>
                  <a:pt x="5664703" y="119163"/>
                  <a:pt x="5669010" y="118534"/>
                  <a:pt x="5672695" y="118747"/>
                </a:cubicBezTo>
                <a:close/>
                <a:moveTo>
                  <a:pt x="1063094" y="114305"/>
                </a:moveTo>
                <a:cubicBezTo>
                  <a:pt x="1072506" y="113986"/>
                  <a:pt x="1079099" y="126819"/>
                  <a:pt x="1079099" y="154541"/>
                </a:cubicBezTo>
                <a:cubicBezTo>
                  <a:pt x="1092428" y="137951"/>
                  <a:pt x="1093279" y="172408"/>
                  <a:pt x="1100653" y="173684"/>
                </a:cubicBezTo>
                <a:cubicBezTo>
                  <a:pt x="1091010" y="184603"/>
                  <a:pt x="1086473" y="170565"/>
                  <a:pt x="1076688" y="161631"/>
                </a:cubicBezTo>
                <a:cubicBezTo>
                  <a:pt x="1072151" y="208142"/>
                  <a:pt x="1093704" y="177796"/>
                  <a:pt x="1090868" y="217500"/>
                </a:cubicBezTo>
                <a:cubicBezTo>
                  <a:pt x="1080942" y="204455"/>
                  <a:pt x="1068748" y="202186"/>
                  <a:pt x="1060381" y="181483"/>
                </a:cubicBezTo>
                <a:cubicBezTo>
                  <a:pt x="1058538" y="231822"/>
                  <a:pt x="1072434" y="213955"/>
                  <a:pt x="1084629" y="239196"/>
                </a:cubicBezTo>
                <a:cubicBezTo>
                  <a:pt x="1075129" y="253376"/>
                  <a:pt x="1071442" y="222889"/>
                  <a:pt x="1062792" y="227426"/>
                </a:cubicBezTo>
                <a:cubicBezTo>
                  <a:pt x="1061090" y="269967"/>
                  <a:pt x="1087182" y="265429"/>
                  <a:pt x="1091152" y="270675"/>
                </a:cubicBezTo>
                <a:cubicBezTo>
                  <a:pt x="1099518" y="275638"/>
                  <a:pt x="1118519" y="297901"/>
                  <a:pt x="1130431" y="300737"/>
                </a:cubicBezTo>
                <a:cubicBezTo>
                  <a:pt x="1131990" y="290669"/>
                  <a:pt x="1128871" y="294072"/>
                  <a:pt x="1127595" y="292513"/>
                </a:cubicBezTo>
                <a:cubicBezTo>
                  <a:pt x="1144185" y="277340"/>
                  <a:pt x="1155955" y="328955"/>
                  <a:pt x="1168433" y="307827"/>
                </a:cubicBezTo>
                <a:cubicBezTo>
                  <a:pt x="1163754" y="336187"/>
                  <a:pt x="1161485" y="304566"/>
                  <a:pt x="1156664" y="336187"/>
                </a:cubicBezTo>
                <a:cubicBezTo>
                  <a:pt x="1155104" y="302722"/>
                  <a:pt x="1139931" y="332359"/>
                  <a:pt x="1129154" y="331082"/>
                </a:cubicBezTo>
                <a:cubicBezTo>
                  <a:pt x="1122632" y="365824"/>
                  <a:pt x="1132841" y="350934"/>
                  <a:pt x="1131849" y="369510"/>
                </a:cubicBezTo>
                <a:cubicBezTo>
                  <a:pt x="1137237" y="345972"/>
                  <a:pt x="1130289" y="358591"/>
                  <a:pt x="1131849" y="346680"/>
                </a:cubicBezTo>
                <a:cubicBezTo>
                  <a:pt x="1142767" y="309103"/>
                  <a:pt x="1129438" y="391064"/>
                  <a:pt x="1141491" y="371354"/>
                </a:cubicBezTo>
                <a:cubicBezTo>
                  <a:pt x="1138513" y="381988"/>
                  <a:pt x="1135819" y="386668"/>
                  <a:pt x="1133408" y="385533"/>
                </a:cubicBezTo>
                <a:cubicBezTo>
                  <a:pt x="1135252" y="411199"/>
                  <a:pt x="1145887" y="400564"/>
                  <a:pt x="1155246" y="374473"/>
                </a:cubicBezTo>
                <a:cubicBezTo>
                  <a:pt x="1147021" y="402833"/>
                  <a:pt x="1162477" y="384683"/>
                  <a:pt x="1165172" y="391489"/>
                </a:cubicBezTo>
                <a:cubicBezTo>
                  <a:pt x="1153119" y="426514"/>
                  <a:pt x="1171978" y="393333"/>
                  <a:pt x="1174672" y="393191"/>
                </a:cubicBezTo>
                <a:cubicBezTo>
                  <a:pt x="1185449" y="393191"/>
                  <a:pt x="1194524" y="427790"/>
                  <a:pt x="1206861" y="414319"/>
                </a:cubicBezTo>
                <a:cubicBezTo>
                  <a:pt x="1207853" y="396594"/>
                  <a:pt x="1215369" y="380712"/>
                  <a:pt x="1211540" y="377309"/>
                </a:cubicBezTo>
                <a:cubicBezTo>
                  <a:pt x="1214660" y="361144"/>
                  <a:pt x="1216503" y="375182"/>
                  <a:pt x="1219197" y="371212"/>
                </a:cubicBezTo>
                <a:cubicBezTo>
                  <a:pt x="1219197" y="383974"/>
                  <a:pt x="1212958" y="413752"/>
                  <a:pt x="1219197" y="409072"/>
                </a:cubicBezTo>
                <a:cubicBezTo>
                  <a:pt x="1221608" y="377026"/>
                  <a:pt x="1226146" y="413043"/>
                  <a:pt x="1235363" y="404393"/>
                </a:cubicBezTo>
                <a:cubicBezTo>
                  <a:pt x="1238766" y="380004"/>
                  <a:pt x="1221183" y="415879"/>
                  <a:pt x="1228840" y="380429"/>
                </a:cubicBezTo>
                <a:cubicBezTo>
                  <a:pt x="1231959" y="386101"/>
                  <a:pt x="1232668" y="381138"/>
                  <a:pt x="1233803" y="388937"/>
                </a:cubicBezTo>
                <a:cubicBezTo>
                  <a:pt x="1236850" y="374280"/>
                  <a:pt x="1238558" y="359378"/>
                  <a:pt x="1238908" y="344412"/>
                </a:cubicBezTo>
                <a:cubicBezTo>
                  <a:pt x="1243303" y="338030"/>
                  <a:pt x="1241602" y="378302"/>
                  <a:pt x="1248125" y="376458"/>
                </a:cubicBezTo>
                <a:cubicBezTo>
                  <a:pt x="1246423" y="385108"/>
                  <a:pt x="1245147" y="382272"/>
                  <a:pt x="1243587" y="383265"/>
                </a:cubicBezTo>
                <a:cubicBezTo>
                  <a:pt x="1243902" y="393295"/>
                  <a:pt x="1242804" y="403319"/>
                  <a:pt x="1240326" y="413043"/>
                </a:cubicBezTo>
                <a:cubicBezTo>
                  <a:pt x="1245430" y="398863"/>
                  <a:pt x="1249543" y="413043"/>
                  <a:pt x="1254506" y="392907"/>
                </a:cubicBezTo>
                <a:cubicBezTo>
                  <a:pt x="1254506" y="429066"/>
                  <a:pt x="1265566" y="415453"/>
                  <a:pt x="1277194" y="412334"/>
                </a:cubicBezTo>
                <a:cubicBezTo>
                  <a:pt x="1275019" y="419456"/>
                  <a:pt x="1273267" y="426700"/>
                  <a:pt x="1271947" y="434029"/>
                </a:cubicBezTo>
                <a:cubicBezTo>
                  <a:pt x="1284567" y="408363"/>
                  <a:pt x="1296620" y="446507"/>
                  <a:pt x="1311935" y="418856"/>
                </a:cubicBezTo>
                <a:cubicBezTo>
                  <a:pt x="1315054" y="438709"/>
                  <a:pt x="1324413" y="449627"/>
                  <a:pt x="1332212" y="445231"/>
                </a:cubicBezTo>
                <a:cubicBezTo>
                  <a:pt x="1335332" y="431051"/>
                  <a:pt x="1332212" y="420842"/>
                  <a:pt x="1328242" y="437007"/>
                </a:cubicBezTo>
                <a:cubicBezTo>
                  <a:pt x="1333488" y="402266"/>
                  <a:pt x="1342422" y="419991"/>
                  <a:pt x="1345825" y="425096"/>
                </a:cubicBezTo>
                <a:cubicBezTo>
                  <a:pt x="1349370" y="404960"/>
                  <a:pt x="1358445" y="405669"/>
                  <a:pt x="1361139" y="412759"/>
                </a:cubicBezTo>
                <a:cubicBezTo>
                  <a:pt x="1366386" y="380571"/>
                  <a:pt x="1353057" y="410207"/>
                  <a:pt x="1354475" y="396310"/>
                </a:cubicBezTo>
                <a:cubicBezTo>
                  <a:pt x="1357787" y="389560"/>
                  <a:pt x="1360218" y="382412"/>
                  <a:pt x="1361707" y="375040"/>
                </a:cubicBezTo>
                <a:cubicBezTo>
                  <a:pt x="1360572" y="399997"/>
                  <a:pt x="1366244" y="378302"/>
                  <a:pt x="1367662" y="383690"/>
                </a:cubicBezTo>
                <a:cubicBezTo>
                  <a:pt x="1366670" y="380004"/>
                  <a:pt x="1361848" y="408789"/>
                  <a:pt x="1371349" y="399572"/>
                </a:cubicBezTo>
                <a:cubicBezTo>
                  <a:pt x="1368229" y="415737"/>
                  <a:pt x="1366244" y="401841"/>
                  <a:pt x="1363692" y="405669"/>
                </a:cubicBezTo>
                <a:cubicBezTo>
                  <a:pt x="1363692" y="435873"/>
                  <a:pt x="1374894" y="389220"/>
                  <a:pt x="1379006" y="393333"/>
                </a:cubicBezTo>
                <a:cubicBezTo>
                  <a:pt x="1376596" y="400706"/>
                  <a:pt x="1374185" y="407513"/>
                  <a:pt x="1371774" y="414744"/>
                </a:cubicBezTo>
                <a:cubicBezTo>
                  <a:pt x="1369363" y="421976"/>
                  <a:pt x="1374752" y="416162"/>
                  <a:pt x="1374327" y="430484"/>
                </a:cubicBezTo>
                <a:cubicBezTo>
                  <a:pt x="1383969" y="405953"/>
                  <a:pt x="1382126" y="404251"/>
                  <a:pt x="1390350" y="403117"/>
                </a:cubicBezTo>
                <a:cubicBezTo>
                  <a:pt x="1385671" y="422969"/>
                  <a:pt x="1381842" y="418856"/>
                  <a:pt x="1377730" y="423536"/>
                </a:cubicBezTo>
                <a:cubicBezTo>
                  <a:pt x="1372767" y="461255"/>
                  <a:pt x="1386522" y="424529"/>
                  <a:pt x="1382835" y="454732"/>
                </a:cubicBezTo>
                <a:cubicBezTo>
                  <a:pt x="1385813" y="453172"/>
                  <a:pt x="1385387" y="434738"/>
                  <a:pt x="1384820" y="432469"/>
                </a:cubicBezTo>
                <a:cubicBezTo>
                  <a:pt x="1392052" y="410207"/>
                  <a:pt x="1383260" y="463524"/>
                  <a:pt x="1391626" y="448776"/>
                </a:cubicBezTo>
                <a:cubicBezTo>
                  <a:pt x="1390067" y="442537"/>
                  <a:pt x="1391626" y="427081"/>
                  <a:pt x="1388365" y="425379"/>
                </a:cubicBezTo>
                <a:cubicBezTo>
                  <a:pt x="1400134" y="391773"/>
                  <a:pt x="1400418" y="454590"/>
                  <a:pt x="1410911" y="422118"/>
                </a:cubicBezTo>
                <a:cubicBezTo>
                  <a:pt x="1415591" y="441261"/>
                  <a:pt x="1426084" y="460262"/>
                  <a:pt x="1436576" y="442112"/>
                </a:cubicBezTo>
                <a:cubicBezTo>
                  <a:pt x="1439554" y="440269"/>
                  <a:pt x="1433882" y="463524"/>
                  <a:pt x="1435726" y="464516"/>
                </a:cubicBezTo>
                <a:cubicBezTo>
                  <a:pt x="1448346" y="450336"/>
                  <a:pt x="1453877" y="472315"/>
                  <a:pt x="1471743" y="440977"/>
                </a:cubicBezTo>
                <a:cubicBezTo>
                  <a:pt x="1468624" y="457001"/>
                  <a:pt x="1466213" y="456292"/>
                  <a:pt x="1463803" y="455157"/>
                </a:cubicBezTo>
                <a:cubicBezTo>
                  <a:pt x="1463803" y="480965"/>
                  <a:pt x="1474296" y="439276"/>
                  <a:pt x="1477983" y="442679"/>
                </a:cubicBezTo>
                <a:cubicBezTo>
                  <a:pt x="1475572" y="458419"/>
                  <a:pt x="1473870" y="456859"/>
                  <a:pt x="1472027" y="456859"/>
                </a:cubicBezTo>
                <a:lnTo>
                  <a:pt x="1480967" y="464660"/>
                </a:lnTo>
                <a:lnTo>
                  <a:pt x="1507419" y="459085"/>
                </a:lnTo>
                <a:lnTo>
                  <a:pt x="1503932" y="446649"/>
                </a:lnTo>
                <a:lnTo>
                  <a:pt x="1503223" y="446649"/>
                </a:lnTo>
                <a:cubicBezTo>
                  <a:pt x="1504783" y="426088"/>
                  <a:pt x="1507761" y="469054"/>
                  <a:pt x="1512724" y="448493"/>
                </a:cubicBezTo>
                <a:lnTo>
                  <a:pt x="1511102" y="458309"/>
                </a:lnTo>
                <a:lnTo>
                  <a:pt x="1518732" y="456700"/>
                </a:lnTo>
                <a:lnTo>
                  <a:pt x="1525665" y="456745"/>
                </a:lnTo>
                <a:lnTo>
                  <a:pt x="1526312" y="455749"/>
                </a:lnTo>
                <a:lnTo>
                  <a:pt x="1526275" y="456749"/>
                </a:lnTo>
                <a:lnTo>
                  <a:pt x="1534744" y="456803"/>
                </a:lnTo>
                <a:lnTo>
                  <a:pt x="1537397" y="446791"/>
                </a:lnTo>
                <a:cubicBezTo>
                  <a:pt x="1536759" y="459021"/>
                  <a:pt x="1542821" y="447562"/>
                  <a:pt x="1543918" y="455126"/>
                </a:cubicBezTo>
                <a:lnTo>
                  <a:pt x="1543807" y="456861"/>
                </a:lnTo>
                <a:lnTo>
                  <a:pt x="1557880" y="456951"/>
                </a:lnTo>
                <a:lnTo>
                  <a:pt x="1563063" y="443955"/>
                </a:lnTo>
                <a:lnTo>
                  <a:pt x="1562827" y="456982"/>
                </a:lnTo>
                <a:lnTo>
                  <a:pt x="1593772" y="457180"/>
                </a:lnTo>
                <a:lnTo>
                  <a:pt x="1593686" y="455820"/>
                </a:lnTo>
                <a:cubicBezTo>
                  <a:pt x="1593566" y="452171"/>
                  <a:pt x="1593620" y="447855"/>
                  <a:pt x="1594116" y="442253"/>
                </a:cubicBezTo>
                <a:cubicBezTo>
                  <a:pt x="1598370" y="458419"/>
                  <a:pt x="1600497" y="434313"/>
                  <a:pt x="1608296" y="413894"/>
                </a:cubicBezTo>
                <a:cubicBezTo>
                  <a:pt x="1605460" y="452321"/>
                  <a:pt x="1626588" y="399005"/>
                  <a:pt x="1620349" y="431335"/>
                </a:cubicBezTo>
                <a:cubicBezTo>
                  <a:pt x="1623752" y="431335"/>
                  <a:pt x="1626730" y="415170"/>
                  <a:pt x="1629140" y="425379"/>
                </a:cubicBezTo>
                <a:cubicBezTo>
                  <a:pt x="1632969" y="406095"/>
                  <a:pt x="1626021" y="418856"/>
                  <a:pt x="1631409" y="395460"/>
                </a:cubicBezTo>
                <a:cubicBezTo>
                  <a:pt x="1631409" y="408647"/>
                  <a:pt x="1637224" y="394042"/>
                  <a:pt x="1637365" y="404109"/>
                </a:cubicBezTo>
                <a:cubicBezTo>
                  <a:pt x="1637508" y="414177"/>
                  <a:pt x="1634387" y="409923"/>
                  <a:pt x="1632827" y="410916"/>
                </a:cubicBezTo>
                <a:cubicBezTo>
                  <a:pt x="1631976" y="428783"/>
                  <a:pt x="1634812" y="435873"/>
                  <a:pt x="1640343" y="435022"/>
                </a:cubicBezTo>
                <a:cubicBezTo>
                  <a:pt x="1639208" y="394892"/>
                  <a:pt x="1653105" y="468487"/>
                  <a:pt x="1663314" y="393758"/>
                </a:cubicBezTo>
                <a:cubicBezTo>
                  <a:pt x="1667568" y="391347"/>
                  <a:pt x="1668703" y="397870"/>
                  <a:pt x="1670404" y="402691"/>
                </a:cubicBezTo>
                <a:cubicBezTo>
                  <a:pt x="1666717" y="423536"/>
                  <a:pt x="1665158" y="395318"/>
                  <a:pt x="1661329" y="416871"/>
                </a:cubicBezTo>
                <a:cubicBezTo>
                  <a:pt x="1661329" y="422260"/>
                  <a:pt x="1670262" y="424529"/>
                  <a:pt x="1675509" y="388511"/>
                </a:cubicBezTo>
                <a:cubicBezTo>
                  <a:pt x="1673433" y="415885"/>
                  <a:pt x="1669453" y="443083"/>
                  <a:pt x="1663599" y="469905"/>
                </a:cubicBezTo>
                <a:cubicBezTo>
                  <a:pt x="1665016" y="468203"/>
                  <a:pt x="1667001" y="455725"/>
                  <a:pt x="1668419" y="455725"/>
                </a:cubicBezTo>
                <a:lnTo>
                  <a:pt x="1668561" y="454986"/>
                </a:lnTo>
                <a:lnTo>
                  <a:pt x="1665698" y="475965"/>
                </a:lnTo>
                <a:lnTo>
                  <a:pt x="1667209" y="476471"/>
                </a:lnTo>
                <a:lnTo>
                  <a:pt x="1670848" y="473645"/>
                </a:lnTo>
                <a:lnTo>
                  <a:pt x="1671390" y="477873"/>
                </a:lnTo>
                <a:lnTo>
                  <a:pt x="1681466" y="481250"/>
                </a:lnTo>
                <a:cubicBezTo>
                  <a:pt x="1749814" y="457285"/>
                  <a:pt x="1804407" y="486921"/>
                  <a:pt x="1853895" y="483093"/>
                </a:cubicBezTo>
                <a:cubicBezTo>
                  <a:pt x="1802421" y="499542"/>
                  <a:pt x="1747970" y="490750"/>
                  <a:pt x="1674659" y="489190"/>
                </a:cubicBezTo>
                <a:cubicBezTo>
                  <a:pt x="1706139" y="533432"/>
                  <a:pt x="1811780" y="491601"/>
                  <a:pt x="1849924" y="528327"/>
                </a:cubicBezTo>
                <a:cubicBezTo>
                  <a:pt x="1807384" y="526058"/>
                  <a:pt x="1764667" y="526519"/>
                  <a:pt x="1722038" y="525987"/>
                </a:cubicBezTo>
                <a:lnTo>
                  <a:pt x="1672448" y="522757"/>
                </a:lnTo>
                <a:lnTo>
                  <a:pt x="1670263" y="539529"/>
                </a:lnTo>
                <a:cubicBezTo>
                  <a:pt x="1672816" y="546051"/>
                  <a:pt x="1676361" y="529319"/>
                  <a:pt x="1679055" y="533573"/>
                </a:cubicBezTo>
                <a:lnTo>
                  <a:pt x="1676865" y="544896"/>
                </a:lnTo>
                <a:lnTo>
                  <a:pt x="1692775" y="546797"/>
                </a:lnTo>
                <a:cubicBezTo>
                  <a:pt x="1731876" y="547896"/>
                  <a:pt x="1778670" y="544989"/>
                  <a:pt x="1837021" y="551866"/>
                </a:cubicBezTo>
                <a:cubicBezTo>
                  <a:pt x="1802563" y="566011"/>
                  <a:pt x="1756859" y="555987"/>
                  <a:pt x="1713967" y="554339"/>
                </a:cubicBezTo>
                <a:lnTo>
                  <a:pt x="1674607" y="556570"/>
                </a:lnTo>
                <a:lnTo>
                  <a:pt x="1674453" y="557369"/>
                </a:lnTo>
                <a:lnTo>
                  <a:pt x="1726310" y="575782"/>
                </a:lnTo>
                <a:cubicBezTo>
                  <a:pt x="1795358" y="586058"/>
                  <a:pt x="1897747" y="573880"/>
                  <a:pt x="1921250" y="575263"/>
                </a:cubicBezTo>
                <a:cubicBezTo>
                  <a:pt x="1984351" y="573703"/>
                  <a:pt x="2144018" y="579375"/>
                  <a:pt x="2228673" y="573136"/>
                </a:cubicBezTo>
                <a:cubicBezTo>
                  <a:pt x="2225553" y="563210"/>
                  <a:pt x="2209530" y="568457"/>
                  <a:pt x="2198327" y="568031"/>
                </a:cubicBezTo>
                <a:cubicBezTo>
                  <a:pt x="2290497" y="542507"/>
                  <a:pt x="2441515" y="578524"/>
                  <a:pt x="2496959" y="550732"/>
                </a:cubicBezTo>
                <a:cubicBezTo>
                  <a:pt x="2503907" y="579092"/>
                  <a:pt x="2445201" y="553284"/>
                  <a:pt x="2454418" y="584197"/>
                </a:cubicBezTo>
                <a:cubicBezTo>
                  <a:pt x="2398833" y="555836"/>
                  <a:pt x="2335590" y="593414"/>
                  <a:pt x="2260436" y="600362"/>
                </a:cubicBezTo>
                <a:cubicBezTo>
                  <a:pt x="2262705" y="635812"/>
                  <a:pt x="2312760" y="614542"/>
                  <a:pt x="2331336" y="631983"/>
                </a:cubicBezTo>
                <a:cubicBezTo>
                  <a:pt x="2336015" y="607451"/>
                  <a:pt x="2306096" y="623617"/>
                  <a:pt x="2299573" y="612131"/>
                </a:cubicBezTo>
                <a:cubicBezTo>
                  <a:pt x="2322828" y="571151"/>
                  <a:pt x="2343389" y="652686"/>
                  <a:pt x="2398833" y="626311"/>
                </a:cubicBezTo>
                <a:cubicBezTo>
                  <a:pt x="2391495" y="638949"/>
                  <a:pt x="2377318" y="645982"/>
                  <a:pt x="2362816" y="644178"/>
                </a:cubicBezTo>
                <a:cubicBezTo>
                  <a:pt x="2408335" y="662617"/>
                  <a:pt x="2460447" y="652440"/>
                  <a:pt x="2495682" y="618228"/>
                </a:cubicBezTo>
                <a:cubicBezTo>
                  <a:pt x="2478241" y="648999"/>
                  <a:pt x="2559209" y="621632"/>
                  <a:pt x="2586576" y="625602"/>
                </a:cubicBezTo>
                <a:cubicBezTo>
                  <a:pt x="2552261" y="665306"/>
                  <a:pt x="2635497" y="621773"/>
                  <a:pt x="2653648" y="619646"/>
                </a:cubicBezTo>
                <a:cubicBezTo>
                  <a:pt x="2726817" y="611139"/>
                  <a:pt x="2835861" y="633826"/>
                  <a:pt x="2901089" y="612982"/>
                </a:cubicBezTo>
                <a:cubicBezTo>
                  <a:pt x="2884215" y="596675"/>
                  <a:pt x="2913426" y="577106"/>
                  <a:pt x="2882797" y="577106"/>
                </a:cubicBezTo>
                <a:cubicBezTo>
                  <a:pt x="2882797" y="560658"/>
                  <a:pt x="2914135" y="571293"/>
                  <a:pt x="2926897" y="565762"/>
                </a:cubicBezTo>
                <a:cubicBezTo>
                  <a:pt x="2942778" y="577106"/>
                  <a:pt x="2942353" y="608302"/>
                  <a:pt x="2974967" y="598944"/>
                </a:cubicBezTo>
                <a:cubicBezTo>
                  <a:pt x="2948308" y="569308"/>
                  <a:pt x="3027716" y="596675"/>
                  <a:pt x="3078623" y="581927"/>
                </a:cubicBezTo>
                <a:cubicBezTo>
                  <a:pt x="3068697" y="558105"/>
                  <a:pt x="3001483" y="602772"/>
                  <a:pt x="3002051" y="566471"/>
                </a:cubicBezTo>
                <a:cubicBezTo>
                  <a:pt x="3031403" y="568740"/>
                  <a:pt x="3028567" y="564061"/>
                  <a:pt x="3047427" y="569875"/>
                </a:cubicBezTo>
                <a:cubicBezTo>
                  <a:pt x="3040195" y="553851"/>
                  <a:pt x="3039486" y="529887"/>
                  <a:pt x="3021052" y="527335"/>
                </a:cubicBezTo>
                <a:cubicBezTo>
                  <a:pt x="3042605" y="518401"/>
                  <a:pt x="3085429" y="554418"/>
                  <a:pt x="3128111" y="547612"/>
                </a:cubicBezTo>
                <a:cubicBezTo>
                  <a:pt x="3128111" y="556404"/>
                  <a:pt x="3115065" y="555127"/>
                  <a:pt x="3106415" y="557113"/>
                </a:cubicBezTo>
                <a:cubicBezTo>
                  <a:pt x="3110669" y="568457"/>
                  <a:pt x="3130522" y="561225"/>
                  <a:pt x="3123999" y="585473"/>
                </a:cubicBezTo>
                <a:cubicBezTo>
                  <a:pt x="3141015" y="569733"/>
                  <a:pt x="3186533" y="577674"/>
                  <a:pt x="3196459" y="556262"/>
                </a:cubicBezTo>
                <a:cubicBezTo>
                  <a:pt x="3245663" y="587600"/>
                  <a:pt x="3302242" y="566897"/>
                  <a:pt x="3376828" y="554418"/>
                </a:cubicBezTo>
                <a:cubicBezTo>
                  <a:pt x="3372429" y="561221"/>
                  <a:pt x="3370526" y="569340"/>
                  <a:pt x="3371440" y="577390"/>
                </a:cubicBezTo>
                <a:cubicBezTo>
                  <a:pt x="3422062" y="544918"/>
                  <a:pt x="3555780" y="567606"/>
                  <a:pt x="3622710" y="531021"/>
                </a:cubicBezTo>
                <a:cubicBezTo>
                  <a:pt x="3679496" y="545037"/>
                  <a:pt x="3738620" y="546777"/>
                  <a:pt x="3796131" y="536126"/>
                </a:cubicBezTo>
                <a:cubicBezTo>
                  <a:pt x="3798400" y="521946"/>
                  <a:pt x="3759689" y="515707"/>
                  <a:pt x="3758271" y="532440"/>
                </a:cubicBezTo>
                <a:cubicBezTo>
                  <a:pt x="3746501" y="498266"/>
                  <a:pt x="3830589" y="505923"/>
                  <a:pt x="3861076" y="507341"/>
                </a:cubicBezTo>
                <a:cubicBezTo>
                  <a:pt x="3857672" y="487063"/>
                  <a:pt x="3920490" y="479832"/>
                  <a:pt x="3948992" y="483518"/>
                </a:cubicBezTo>
                <a:cubicBezTo>
                  <a:pt x="3940200" y="451613"/>
                  <a:pt x="3890145" y="488339"/>
                  <a:pt x="3880360" y="475436"/>
                </a:cubicBezTo>
                <a:cubicBezTo>
                  <a:pt x="3897093" y="462957"/>
                  <a:pt x="3897518" y="462248"/>
                  <a:pt x="3900496" y="450904"/>
                </a:cubicBezTo>
                <a:cubicBezTo>
                  <a:pt x="3927581" y="473167"/>
                  <a:pt x="3935946" y="449912"/>
                  <a:pt x="3953389" y="453173"/>
                </a:cubicBezTo>
                <a:cubicBezTo>
                  <a:pt x="3941336" y="450904"/>
                  <a:pt x="3948142" y="479690"/>
                  <a:pt x="3999474" y="463383"/>
                </a:cubicBezTo>
                <a:cubicBezTo>
                  <a:pt x="4000182" y="479973"/>
                  <a:pt x="3968277" y="469906"/>
                  <a:pt x="3955658" y="475436"/>
                </a:cubicBezTo>
                <a:cubicBezTo>
                  <a:pt x="3993660" y="501527"/>
                  <a:pt x="4009684" y="451471"/>
                  <a:pt x="4043432" y="451330"/>
                </a:cubicBezTo>
                <a:cubicBezTo>
                  <a:pt x="4036909" y="459696"/>
                  <a:pt x="4030244" y="467920"/>
                  <a:pt x="4023296" y="476003"/>
                </a:cubicBezTo>
                <a:cubicBezTo>
                  <a:pt x="4029536" y="483235"/>
                  <a:pt x="4045841" y="474443"/>
                  <a:pt x="4062148" y="486921"/>
                </a:cubicBezTo>
                <a:cubicBezTo>
                  <a:pt x="4094337" y="457711"/>
                  <a:pt x="4079732" y="457852"/>
                  <a:pt x="4133048" y="449628"/>
                </a:cubicBezTo>
                <a:cubicBezTo>
                  <a:pt x="4128086" y="470614"/>
                  <a:pt x="4097173" y="470473"/>
                  <a:pt x="4076328" y="477988"/>
                </a:cubicBezTo>
                <a:cubicBezTo>
                  <a:pt x="4093486" y="514431"/>
                  <a:pt x="4136736" y="471324"/>
                  <a:pt x="4153893" y="499967"/>
                </a:cubicBezTo>
                <a:cubicBezTo>
                  <a:pt x="4171336" y="495996"/>
                  <a:pt x="4143542" y="480824"/>
                  <a:pt x="4136736" y="479264"/>
                </a:cubicBezTo>
                <a:cubicBezTo>
                  <a:pt x="4155454" y="454024"/>
                  <a:pt x="4168216" y="507624"/>
                  <a:pt x="4205225" y="487205"/>
                </a:cubicBezTo>
                <a:cubicBezTo>
                  <a:pt x="4185656" y="483235"/>
                  <a:pt x="4174738" y="468771"/>
                  <a:pt x="4150774" y="470331"/>
                </a:cubicBezTo>
                <a:cubicBezTo>
                  <a:pt x="4184665" y="431336"/>
                  <a:pt x="4273147" y="484511"/>
                  <a:pt x="4298956" y="447501"/>
                </a:cubicBezTo>
                <a:cubicBezTo>
                  <a:pt x="4357376" y="459554"/>
                  <a:pt x="4454936" y="465793"/>
                  <a:pt x="4501446" y="440836"/>
                </a:cubicBezTo>
                <a:cubicBezTo>
                  <a:pt x="4518320" y="436725"/>
                  <a:pt x="4512082" y="461398"/>
                  <a:pt x="4526262" y="460689"/>
                </a:cubicBezTo>
                <a:cubicBezTo>
                  <a:pt x="4593048" y="437291"/>
                  <a:pt x="4659978" y="450621"/>
                  <a:pt x="4738962" y="407514"/>
                </a:cubicBezTo>
                <a:cubicBezTo>
                  <a:pt x="4738962" y="423820"/>
                  <a:pt x="4721944" y="425522"/>
                  <a:pt x="4703369" y="426515"/>
                </a:cubicBezTo>
                <a:cubicBezTo>
                  <a:pt x="4734566" y="448777"/>
                  <a:pt x="4753142" y="403401"/>
                  <a:pt x="4783628" y="402551"/>
                </a:cubicBezTo>
                <a:cubicBezTo>
                  <a:pt x="4788732" y="418007"/>
                  <a:pt x="4774412" y="417865"/>
                  <a:pt x="4762926" y="419992"/>
                </a:cubicBezTo>
                <a:cubicBezTo>
                  <a:pt x="4898912" y="418857"/>
                  <a:pt x="5027525" y="409924"/>
                  <a:pt x="5119128" y="372347"/>
                </a:cubicBezTo>
                <a:cubicBezTo>
                  <a:pt x="5132599" y="350651"/>
                  <a:pt x="5143943" y="402692"/>
                  <a:pt x="5180242" y="380288"/>
                </a:cubicBezTo>
                <a:cubicBezTo>
                  <a:pt x="5204490" y="370646"/>
                  <a:pt x="5179250" y="363555"/>
                  <a:pt x="5191728" y="348950"/>
                </a:cubicBezTo>
                <a:cubicBezTo>
                  <a:pt x="5208320" y="363130"/>
                  <a:pt x="5247315" y="331225"/>
                  <a:pt x="5261210" y="363130"/>
                </a:cubicBezTo>
                <a:cubicBezTo>
                  <a:pt x="5272980" y="332076"/>
                  <a:pt x="5352814" y="354764"/>
                  <a:pt x="5361888" y="321441"/>
                </a:cubicBezTo>
                <a:cubicBezTo>
                  <a:pt x="5383158" y="361287"/>
                  <a:pt x="5448955" y="312649"/>
                  <a:pt x="5485113" y="344413"/>
                </a:cubicBezTo>
                <a:cubicBezTo>
                  <a:pt x="5458832" y="352861"/>
                  <a:pt x="5431744" y="358563"/>
                  <a:pt x="5404287" y="361429"/>
                </a:cubicBezTo>
                <a:cubicBezTo>
                  <a:pt x="5447962" y="390781"/>
                  <a:pt x="5557714" y="331792"/>
                  <a:pt x="5562961" y="365115"/>
                </a:cubicBezTo>
                <a:cubicBezTo>
                  <a:pt x="5590470" y="368093"/>
                  <a:pt x="5596993" y="344129"/>
                  <a:pt x="5615144" y="359018"/>
                </a:cubicBezTo>
                <a:cubicBezTo>
                  <a:pt x="5634145" y="321583"/>
                  <a:pt x="5690723" y="316478"/>
                  <a:pt x="5729576" y="307545"/>
                </a:cubicBezTo>
                <a:cubicBezTo>
                  <a:pt x="5707456" y="297619"/>
                  <a:pt x="5644496" y="304425"/>
                  <a:pt x="5618974" y="328389"/>
                </a:cubicBezTo>
                <a:cubicBezTo>
                  <a:pt x="5624504" y="306268"/>
                  <a:pt x="5583098" y="310239"/>
                  <a:pt x="5569060" y="289252"/>
                </a:cubicBezTo>
                <a:cubicBezTo>
                  <a:pt x="5620533" y="298328"/>
                  <a:pt x="5601672" y="276349"/>
                  <a:pt x="5624929" y="252526"/>
                </a:cubicBezTo>
                <a:cubicBezTo>
                  <a:pt x="5659244" y="287267"/>
                  <a:pt x="5728726" y="222039"/>
                  <a:pt x="5730712" y="254795"/>
                </a:cubicBezTo>
                <a:cubicBezTo>
                  <a:pt x="5753258" y="250825"/>
                  <a:pt x="5751839" y="235085"/>
                  <a:pt x="5781760" y="240615"/>
                </a:cubicBezTo>
                <a:cubicBezTo>
                  <a:pt x="5781760" y="220905"/>
                  <a:pt x="5752266" y="238346"/>
                  <a:pt x="5755810" y="213815"/>
                </a:cubicBezTo>
                <a:cubicBezTo>
                  <a:pt x="5779491" y="223741"/>
                  <a:pt x="5793246" y="206725"/>
                  <a:pt x="5808702" y="214665"/>
                </a:cubicBezTo>
                <a:cubicBezTo>
                  <a:pt x="5808702" y="223457"/>
                  <a:pt x="5795940" y="222606"/>
                  <a:pt x="5787432" y="224875"/>
                </a:cubicBezTo>
                <a:cubicBezTo>
                  <a:pt x="5806575" y="240473"/>
                  <a:pt x="5835502" y="243309"/>
                  <a:pt x="5871803" y="237070"/>
                </a:cubicBezTo>
                <a:cubicBezTo>
                  <a:pt x="5808560" y="205307"/>
                  <a:pt x="6004528" y="251250"/>
                  <a:pt x="5970212" y="180350"/>
                </a:cubicBezTo>
                <a:cubicBezTo>
                  <a:pt x="5990072" y="176058"/>
                  <a:pt x="6010618" y="176058"/>
                  <a:pt x="6030478" y="180350"/>
                </a:cubicBezTo>
                <a:cubicBezTo>
                  <a:pt x="6034306" y="201195"/>
                  <a:pt x="5983967" y="180350"/>
                  <a:pt x="5987938" y="200627"/>
                </a:cubicBezTo>
                <a:cubicBezTo>
                  <a:pt x="5994460" y="205165"/>
                  <a:pt x="6058838" y="197791"/>
                  <a:pt x="6043665" y="163618"/>
                </a:cubicBezTo>
                <a:cubicBezTo>
                  <a:pt x="6076137" y="183186"/>
                  <a:pt x="6072025" y="224308"/>
                  <a:pt x="6076137" y="242175"/>
                </a:cubicBezTo>
                <a:cubicBezTo>
                  <a:pt x="6083936" y="239339"/>
                  <a:pt x="6079256" y="226860"/>
                  <a:pt x="6089041" y="225442"/>
                </a:cubicBezTo>
                <a:cubicBezTo>
                  <a:pt x="6093436" y="197082"/>
                  <a:pt x="6068054" y="206725"/>
                  <a:pt x="6068622" y="182902"/>
                </a:cubicBezTo>
                <a:cubicBezTo>
                  <a:pt x="6091310" y="188149"/>
                  <a:pt x="6096982" y="214949"/>
                  <a:pt x="6099250" y="246571"/>
                </a:cubicBezTo>
                <a:cubicBezTo>
                  <a:pt x="6117586" y="234529"/>
                  <a:pt x="6141322" y="234529"/>
                  <a:pt x="6159658" y="246571"/>
                </a:cubicBezTo>
                <a:cubicBezTo>
                  <a:pt x="6160366" y="253944"/>
                  <a:pt x="6151291" y="253519"/>
                  <a:pt x="6145478" y="255930"/>
                </a:cubicBezTo>
                <a:cubicBezTo>
                  <a:pt x="6150866" y="272095"/>
                  <a:pt x="6182629" y="254228"/>
                  <a:pt x="6198510" y="256638"/>
                </a:cubicBezTo>
                <a:cubicBezTo>
                  <a:pt x="6203899" y="273371"/>
                  <a:pt x="6233819" y="272378"/>
                  <a:pt x="6218079" y="291805"/>
                </a:cubicBezTo>
                <a:cubicBezTo>
                  <a:pt x="6244596" y="294499"/>
                  <a:pt x="6245163" y="277625"/>
                  <a:pt x="6269127" y="277625"/>
                </a:cubicBezTo>
                <a:cubicBezTo>
                  <a:pt x="6275650" y="312791"/>
                  <a:pt x="6298622" y="324135"/>
                  <a:pt x="6278629" y="351644"/>
                </a:cubicBezTo>
                <a:cubicBezTo>
                  <a:pt x="6260904" y="347674"/>
                  <a:pt x="6287562" y="304283"/>
                  <a:pt x="6263598" y="293364"/>
                </a:cubicBezTo>
                <a:cubicBezTo>
                  <a:pt x="6244596" y="305418"/>
                  <a:pt x="6247006" y="334061"/>
                  <a:pt x="6224603" y="343561"/>
                </a:cubicBezTo>
                <a:cubicBezTo>
                  <a:pt x="6209004" y="360152"/>
                  <a:pt x="6243036" y="318179"/>
                  <a:pt x="6242185" y="303716"/>
                </a:cubicBezTo>
                <a:cubicBezTo>
                  <a:pt x="6150440" y="289536"/>
                  <a:pt x="6090034" y="303716"/>
                  <a:pt x="6010060" y="317896"/>
                </a:cubicBezTo>
                <a:cubicBezTo>
                  <a:pt x="6094005" y="346965"/>
                  <a:pt x="6166040" y="295633"/>
                  <a:pt x="6195818" y="354480"/>
                </a:cubicBezTo>
                <a:cubicBezTo>
                  <a:pt x="6163629" y="317329"/>
                  <a:pt x="6170008" y="402409"/>
                  <a:pt x="6128888" y="362988"/>
                </a:cubicBezTo>
                <a:cubicBezTo>
                  <a:pt x="6130731" y="385393"/>
                  <a:pt x="6112439" y="368235"/>
                  <a:pt x="6086348" y="383550"/>
                </a:cubicBezTo>
                <a:cubicBezTo>
                  <a:pt x="6148172" y="399715"/>
                  <a:pt x="6193548" y="370078"/>
                  <a:pt x="6248992" y="355189"/>
                </a:cubicBezTo>
                <a:cubicBezTo>
                  <a:pt x="6245304" y="365682"/>
                  <a:pt x="6234812" y="370929"/>
                  <a:pt x="6220632" y="373765"/>
                </a:cubicBezTo>
                <a:cubicBezTo>
                  <a:pt x="6224460" y="388796"/>
                  <a:pt x="6253671" y="371496"/>
                  <a:pt x="6259770" y="383833"/>
                </a:cubicBezTo>
                <a:cubicBezTo>
                  <a:pt x="6251970" y="398013"/>
                  <a:pt x="6222760" y="383833"/>
                  <a:pt x="6254239" y="399573"/>
                </a:cubicBezTo>
                <a:cubicBezTo>
                  <a:pt x="6213684" y="427933"/>
                  <a:pt x="6167032" y="411059"/>
                  <a:pt x="6122223" y="431336"/>
                </a:cubicBezTo>
                <a:cubicBezTo>
                  <a:pt x="6152001" y="453598"/>
                  <a:pt x="6157956" y="482100"/>
                  <a:pt x="6198512" y="436725"/>
                </a:cubicBezTo>
                <a:cubicBezTo>
                  <a:pt x="6206735" y="451755"/>
                  <a:pt x="6199930" y="485362"/>
                  <a:pt x="6247858" y="468062"/>
                </a:cubicBezTo>
                <a:cubicBezTo>
                  <a:pt x="6249560" y="476287"/>
                  <a:pt x="6200072" y="502236"/>
                  <a:pt x="6169726" y="508050"/>
                </a:cubicBezTo>
                <a:cubicBezTo>
                  <a:pt x="6168450" y="523931"/>
                  <a:pt x="6177242" y="527051"/>
                  <a:pt x="6180786" y="536410"/>
                </a:cubicBezTo>
                <a:cubicBezTo>
                  <a:pt x="6199504" y="535134"/>
                  <a:pt x="6217230" y="533290"/>
                  <a:pt x="6216236" y="516841"/>
                </a:cubicBezTo>
                <a:cubicBezTo>
                  <a:pt x="6225028" y="528469"/>
                  <a:pt x="6239208" y="533290"/>
                  <a:pt x="6262747" y="525917"/>
                </a:cubicBezTo>
                <a:cubicBezTo>
                  <a:pt x="6271680" y="546052"/>
                  <a:pt x="6254806" y="546478"/>
                  <a:pt x="6260053" y="563919"/>
                </a:cubicBezTo>
                <a:cubicBezTo>
                  <a:pt x="6241334" y="565195"/>
                  <a:pt x="6254664" y="539104"/>
                  <a:pt x="6256365" y="534283"/>
                </a:cubicBezTo>
                <a:cubicBezTo>
                  <a:pt x="6198512" y="538111"/>
                  <a:pt x="6255514" y="589585"/>
                  <a:pt x="6186458" y="580793"/>
                </a:cubicBezTo>
                <a:cubicBezTo>
                  <a:pt x="6194116" y="591003"/>
                  <a:pt x="6211841" y="588450"/>
                  <a:pt x="6225596" y="590861"/>
                </a:cubicBezTo>
                <a:cubicBezTo>
                  <a:pt x="6234670" y="617803"/>
                  <a:pt x="6199220" y="610571"/>
                  <a:pt x="6200497" y="631699"/>
                </a:cubicBezTo>
                <a:cubicBezTo>
                  <a:pt x="6243037" y="675658"/>
                  <a:pt x="6241902" y="621348"/>
                  <a:pt x="6273240" y="667575"/>
                </a:cubicBezTo>
                <a:cubicBezTo>
                  <a:pt x="6247858" y="665873"/>
                  <a:pt x="6238924" y="656798"/>
                  <a:pt x="6252680" y="685158"/>
                </a:cubicBezTo>
                <a:cubicBezTo>
                  <a:pt x="6227722" y="699338"/>
                  <a:pt x="6245022" y="660627"/>
                  <a:pt x="6227439" y="665731"/>
                </a:cubicBezTo>
                <a:cubicBezTo>
                  <a:pt x="6220349" y="694800"/>
                  <a:pt x="6237223" y="697778"/>
                  <a:pt x="6260035" y="694180"/>
                </a:cubicBezTo>
                <a:lnTo>
                  <a:pt x="6282838" y="689240"/>
                </a:lnTo>
                <a:lnTo>
                  <a:pt x="6228307" y="717820"/>
                </a:lnTo>
                <a:cubicBezTo>
                  <a:pt x="6208135" y="722947"/>
                  <a:pt x="6186776" y="723404"/>
                  <a:pt x="6165898" y="718765"/>
                </a:cubicBezTo>
                <a:cubicBezTo>
                  <a:pt x="6167316" y="745707"/>
                  <a:pt x="6200780" y="731527"/>
                  <a:pt x="6214535" y="742587"/>
                </a:cubicBezTo>
                <a:cubicBezTo>
                  <a:pt x="6221342" y="707421"/>
                  <a:pt x="6241760" y="751237"/>
                  <a:pt x="6275226" y="742587"/>
                </a:cubicBezTo>
                <a:cubicBezTo>
                  <a:pt x="6273666" y="770947"/>
                  <a:pt x="6294936" y="768962"/>
                  <a:pt x="6296779" y="792501"/>
                </a:cubicBezTo>
                <a:cubicBezTo>
                  <a:pt x="6313510" y="785269"/>
                  <a:pt x="6296779" y="752939"/>
                  <a:pt x="6330243" y="758185"/>
                </a:cubicBezTo>
                <a:cubicBezTo>
                  <a:pt x="6338751" y="774917"/>
                  <a:pt x="6297770" y="797322"/>
                  <a:pt x="6335064" y="795053"/>
                </a:cubicBezTo>
                <a:cubicBezTo>
                  <a:pt x="6335064" y="805263"/>
                  <a:pt x="6305712" y="812920"/>
                  <a:pt x="6336908" y="809233"/>
                </a:cubicBezTo>
                <a:cubicBezTo>
                  <a:pt x="6314504" y="840855"/>
                  <a:pt x="6361439" y="844541"/>
                  <a:pt x="6311667" y="850072"/>
                </a:cubicBezTo>
                <a:cubicBezTo>
                  <a:pt x="6320744" y="866946"/>
                  <a:pt x="6354207" y="847803"/>
                  <a:pt x="6355625" y="837026"/>
                </a:cubicBezTo>
                <a:cubicBezTo>
                  <a:pt x="6369805" y="845251"/>
                  <a:pt x="6371507" y="868364"/>
                  <a:pt x="6383985" y="878432"/>
                </a:cubicBezTo>
                <a:cubicBezTo>
                  <a:pt x="6400010" y="872334"/>
                  <a:pt x="6423974" y="862408"/>
                  <a:pt x="6430779" y="887507"/>
                </a:cubicBezTo>
                <a:cubicBezTo>
                  <a:pt x="6420853" y="879991"/>
                  <a:pt x="6403270" y="882544"/>
                  <a:pt x="6384978" y="885805"/>
                </a:cubicBezTo>
                <a:cubicBezTo>
                  <a:pt x="6415040" y="891903"/>
                  <a:pt x="6364984" y="919270"/>
                  <a:pt x="6356618" y="904381"/>
                </a:cubicBezTo>
                <a:cubicBezTo>
                  <a:pt x="6355484" y="915583"/>
                  <a:pt x="6387105" y="971453"/>
                  <a:pt x="6335206" y="975281"/>
                </a:cubicBezTo>
                <a:cubicBezTo>
                  <a:pt x="6346983" y="964952"/>
                  <a:pt x="6352130" y="948985"/>
                  <a:pt x="6348603" y="933723"/>
                </a:cubicBezTo>
                <a:cubicBezTo>
                  <a:pt x="6345076" y="918459"/>
                  <a:pt x="6333446" y="906370"/>
                  <a:pt x="6318332" y="902254"/>
                </a:cubicBezTo>
                <a:cubicBezTo>
                  <a:pt x="6287986" y="903530"/>
                  <a:pt x="6329676" y="959825"/>
                  <a:pt x="6286568" y="951317"/>
                </a:cubicBezTo>
                <a:cubicBezTo>
                  <a:pt x="6289972" y="964221"/>
                  <a:pt x="6301600" y="966631"/>
                  <a:pt x="6318332" y="962377"/>
                </a:cubicBezTo>
                <a:cubicBezTo>
                  <a:pt x="6333788" y="977692"/>
                  <a:pt x="6266291" y="971311"/>
                  <a:pt x="6250976" y="970886"/>
                </a:cubicBezTo>
                <a:cubicBezTo>
                  <a:pt x="6261597" y="958820"/>
                  <a:pt x="6270128" y="945064"/>
                  <a:pt x="6276217" y="930189"/>
                </a:cubicBezTo>
                <a:cubicBezTo>
                  <a:pt x="6246156" y="942100"/>
                  <a:pt x="6233677" y="929338"/>
                  <a:pt x="6217370" y="945220"/>
                </a:cubicBezTo>
                <a:cubicBezTo>
                  <a:pt x="6193406" y="932741"/>
                  <a:pt x="6247148" y="923950"/>
                  <a:pt x="6267851" y="923666"/>
                </a:cubicBezTo>
                <a:cubicBezTo>
                  <a:pt x="6262018" y="918005"/>
                  <a:pt x="6258356" y="910478"/>
                  <a:pt x="6257500" y="902396"/>
                </a:cubicBezTo>
                <a:cubicBezTo>
                  <a:pt x="6274516" y="898000"/>
                  <a:pt x="6268560" y="922815"/>
                  <a:pt x="6282740" y="921823"/>
                </a:cubicBezTo>
                <a:cubicBezTo>
                  <a:pt x="6315921" y="911613"/>
                  <a:pt x="6261895" y="873469"/>
                  <a:pt x="6308973" y="888358"/>
                </a:cubicBezTo>
                <a:cubicBezTo>
                  <a:pt x="6298196" y="870491"/>
                  <a:pt x="6266433" y="878999"/>
                  <a:pt x="6239774" y="882118"/>
                </a:cubicBezTo>
                <a:cubicBezTo>
                  <a:pt x="6271822" y="899843"/>
                  <a:pt x="6177524" y="908210"/>
                  <a:pt x="6173412" y="898142"/>
                </a:cubicBezTo>
                <a:cubicBezTo>
                  <a:pt x="6182629" y="923383"/>
                  <a:pt x="6197518" y="919837"/>
                  <a:pt x="6178942" y="942525"/>
                </a:cubicBezTo>
                <a:cubicBezTo>
                  <a:pt x="6210706" y="924658"/>
                  <a:pt x="6199078" y="946779"/>
                  <a:pt x="6189294" y="963795"/>
                </a:cubicBezTo>
                <a:cubicBezTo>
                  <a:pt x="6202764" y="962944"/>
                  <a:pt x="6203474" y="952593"/>
                  <a:pt x="6217654" y="952593"/>
                </a:cubicBezTo>
                <a:cubicBezTo>
                  <a:pt x="6216618" y="963355"/>
                  <a:pt x="6207476" y="971509"/>
                  <a:pt x="6196666" y="971311"/>
                </a:cubicBezTo>
                <a:cubicBezTo>
                  <a:pt x="6214958" y="987618"/>
                  <a:pt x="6336198" y="972445"/>
                  <a:pt x="6270544" y="1013851"/>
                </a:cubicBezTo>
                <a:cubicBezTo>
                  <a:pt x="6286851" y="993290"/>
                  <a:pt x="6261044" y="982513"/>
                  <a:pt x="6236796" y="988185"/>
                </a:cubicBezTo>
                <a:cubicBezTo>
                  <a:pt x="6252110" y="993999"/>
                  <a:pt x="6269835" y="1042494"/>
                  <a:pt x="6288411" y="1034270"/>
                </a:cubicBezTo>
                <a:cubicBezTo>
                  <a:pt x="6300748" y="1034270"/>
                  <a:pt x="6285291" y="1066601"/>
                  <a:pt x="6269693" y="1066601"/>
                </a:cubicBezTo>
                <a:cubicBezTo>
                  <a:pt x="6267992" y="1091132"/>
                  <a:pt x="6298053" y="1073265"/>
                  <a:pt x="6280896" y="1094960"/>
                </a:cubicBezTo>
                <a:cubicBezTo>
                  <a:pt x="6307554" y="1092975"/>
                  <a:pt x="6310957" y="1073406"/>
                  <a:pt x="6322159" y="1059652"/>
                </a:cubicBezTo>
                <a:cubicBezTo>
                  <a:pt x="6350519" y="1067309"/>
                  <a:pt x="6350519" y="1092125"/>
                  <a:pt x="6384976" y="1073832"/>
                </a:cubicBezTo>
                <a:cubicBezTo>
                  <a:pt x="6373066" y="1082624"/>
                  <a:pt x="6370796" y="1099214"/>
                  <a:pt x="6367110" y="1113678"/>
                </a:cubicBezTo>
                <a:cubicBezTo>
                  <a:pt x="6355340" y="1115805"/>
                  <a:pt x="6338750" y="1113678"/>
                  <a:pt x="6338750" y="1124880"/>
                </a:cubicBezTo>
                <a:cubicBezTo>
                  <a:pt x="6301740" y="1104886"/>
                  <a:pt x="6265156" y="1077803"/>
                  <a:pt x="6222474" y="1109566"/>
                </a:cubicBezTo>
                <a:cubicBezTo>
                  <a:pt x="6238922" y="1122895"/>
                  <a:pt x="6257073" y="1099782"/>
                  <a:pt x="6275932" y="1110417"/>
                </a:cubicBezTo>
                <a:cubicBezTo>
                  <a:pt x="6227720" y="1140478"/>
                  <a:pt x="6205032" y="1161323"/>
                  <a:pt x="6220488" y="1215207"/>
                </a:cubicBezTo>
                <a:cubicBezTo>
                  <a:pt x="6203897" y="1216483"/>
                  <a:pt x="6147036" y="1220595"/>
                  <a:pt x="6177948" y="1235626"/>
                </a:cubicBezTo>
                <a:cubicBezTo>
                  <a:pt x="6166037" y="1255762"/>
                  <a:pt x="6118533" y="1248388"/>
                  <a:pt x="6109317" y="1236619"/>
                </a:cubicBezTo>
                <a:cubicBezTo>
                  <a:pt x="6097688" y="1257889"/>
                  <a:pt x="6132146" y="1259165"/>
                  <a:pt x="6107331" y="1281995"/>
                </a:cubicBezTo>
                <a:cubicBezTo>
                  <a:pt x="6121511" y="1290078"/>
                  <a:pt x="6135691" y="1261434"/>
                  <a:pt x="6150580" y="1261576"/>
                </a:cubicBezTo>
                <a:cubicBezTo>
                  <a:pt x="6162208" y="1263419"/>
                  <a:pt x="6148878" y="1271502"/>
                  <a:pt x="6153416" y="1283838"/>
                </a:cubicBezTo>
                <a:cubicBezTo>
                  <a:pt x="6188584" y="1271218"/>
                  <a:pt x="6152565" y="1253351"/>
                  <a:pt x="6204180" y="1262426"/>
                </a:cubicBezTo>
                <a:cubicBezTo>
                  <a:pt x="6259199" y="1194788"/>
                  <a:pt x="6250691" y="1157636"/>
                  <a:pt x="6357041" y="1145158"/>
                </a:cubicBezTo>
                <a:cubicBezTo>
                  <a:pt x="6381288" y="1157778"/>
                  <a:pt x="6302448" y="1147568"/>
                  <a:pt x="6323292" y="1179615"/>
                </a:cubicBezTo>
                <a:cubicBezTo>
                  <a:pt x="6337472" y="1190534"/>
                  <a:pt x="6342861" y="1175928"/>
                  <a:pt x="6369378" y="1181175"/>
                </a:cubicBezTo>
                <a:cubicBezTo>
                  <a:pt x="6370654" y="1191101"/>
                  <a:pt x="6371788" y="1200885"/>
                  <a:pt x="6373064" y="1210811"/>
                </a:cubicBezTo>
                <a:cubicBezTo>
                  <a:pt x="6364131" y="1210811"/>
                  <a:pt x="6364982" y="1198049"/>
                  <a:pt x="6362713" y="1189541"/>
                </a:cubicBezTo>
                <a:cubicBezTo>
                  <a:pt x="6348533" y="1190392"/>
                  <a:pt x="6348533" y="1200743"/>
                  <a:pt x="6333644" y="1200885"/>
                </a:cubicBezTo>
                <a:cubicBezTo>
                  <a:pt x="6333644" y="1220595"/>
                  <a:pt x="6351794" y="1217901"/>
                  <a:pt x="6366542" y="1219177"/>
                </a:cubicBezTo>
                <a:cubicBezTo>
                  <a:pt x="6368243" y="1238320"/>
                  <a:pt x="6338182" y="1233357"/>
                  <a:pt x="6340308" y="1252500"/>
                </a:cubicBezTo>
                <a:cubicBezTo>
                  <a:pt x="6360444" y="1258172"/>
                  <a:pt x="6362430" y="1217334"/>
                  <a:pt x="6376893" y="1240447"/>
                </a:cubicBezTo>
                <a:cubicBezTo>
                  <a:pt x="6379304" y="1262143"/>
                  <a:pt x="6332084" y="1251224"/>
                  <a:pt x="6345838" y="1297167"/>
                </a:cubicBezTo>
                <a:cubicBezTo>
                  <a:pt x="6350092" y="1314183"/>
                  <a:pt x="6379446" y="1297167"/>
                  <a:pt x="6383416" y="1292346"/>
                </a:cubicBezTo>
                <a:cubicBezTo>
                  <a:pt x="6408089" y="1288517"/>
                  <a:pt x="6339174" y="1318012"/>
                  <a:pt x="6335629" y="1336021"/>
                </a:cubicBezTo>
                <a:cubicBezTo>
                  <a:pt x="6318896" y="1337155"/>
                  <a:pt x="6328398" y="1305108"/>
                  <a:pt x="6322442" y="1292630"/>
                </a:cubicBezTo>
                <a:cubicBezTo>
                  <a:pt x="6249556" y="1304825"/>
                  <a:pt x="6233250" y="1327513"/>
                  <a:pt x="6180642" y="1318154"/>
                </a:cubicBezTo>
                <a:cubicBezTo>
                  <a:pt x="6184672" y="1327643"/>
                  <a:pt x="6195070" y="1332721"/>
                  <a:pt x="6205031" y="1330065"/>
                </a:cubicBezTo>
                <a:cubicBezTo>
                  <a:pt x="6187022" y="1350484"/>
                  <a:pt x="6170290" y="1330065"/>
                  <a:pt x="6145758" y="1344245"/>
                </a:cubicBezTo>
                <a:cubicBezTo>
                  <a:pt x="6154408" y="1293055"/>
                  <a:pt x="6089038" y="1334319"/>
                  <a:pt x="6087479" y="1366508"/>
                </a:cubicBezTo>
                <a:cubicBezTo>
                  <a:pt x="6066352" y="1369060"/>
                  <a:pt x="6102793" y="1344103"/>
                  <a:pt x="6070604" y="1353604"/>
                </a:cubicBezTo>
                <a:cubicBezTo>
                  <a:pt x="6069896" y="1346372"/>
                  <a:pt x="6078971" y="1346656"/>
                  <a:pt x="6084784" y="1344245"/>
                </a:cubicBezTo>
                <a:cubicBezTo>
                  <a:pt x="6069754" y="1321982"/>
                  <a:pt x="6059828" y="1373739"/>
                  <a:pt x="6039694" y="1349917"/>
                </a:cubicBezTo>
                <a:cubicBezTo>
                  <a:pt x="6043096" y="1389337"/>
                  <a:pt x="6068054" y="1351335"/>
                  <a:pt x="6088472" y="1373881"/>
                </a:cubicBezTo>
                <a:cubicBezTo>
                  <a:pt x="6086628" y="1385934"/>
                  <a:pt x="6065642" y="1383239"/>
                  <a:pt x="6077128" y="1405218"/>
                </a:cubicBezTo>
                <a:cubicBezTo>
                  <a:pt x="6102227" y="1409047"/>
                  <a:pt x="6084644" y="1379836"/>
                  <a:pt x="6095988" y="1373030"/>
                </a:cubicBezTo>
                <a:cubicBezTo>
                  <a:pt x="6111868" y="1408480"/>
                  <a:pt x="6120378" y="1369911"/>
                  <a:pt x="6150438" y="1381396"/>
                </a:cubicBezTo>
                <a:cubicBezTo>
                  <a:pt x="6149730" y="1389620"/>
                  <a:pt x="6136258" y="1388061"/>
                  <a:pt x="6137252" y="1397845"/>
                </a:cubicBezTo>
                <a:cubicBezTo>
                  <a:pt x="6154268" y="1406495"/>
                  <a:pt x="6168022" y="1395292"/>
                  <a:pt x="6190002" y="1391322"/>
                </a:cubicBezTo>
                <a:cubicBezTo>
                  <a:pt x="6188442" y="1379127"/>
                  <a:pt x="6202054" y="1373597"/>
                  <a:pt x="6216375" y="1357999"/>
                </a:cubicBezTo>
                <a:cubicBezTo>
                  <a:pt x="6233958" y="1355872"/>
                  <a:pt x="6216375" y="1378560"/>
                  <a:pt x="6203189" y="1374731"/>
                </a:cubicBezTo>
                <a:cubicBezTo>
                  <a:pt x="6240482" y="1388911"/>
                  <a:pt x="6186031" y="1391464"/>
                  <a:pt x="6185180" y="1414577"/>
                </a:cubicBezTo>
                <a:cubicBezTo>
                  <a:pt x="6212406" y="1404084"/>
                  <a:pt x="6223466" y="1381396"/>
                  <a:pt x="6265156" y="1381821"/>
                </a:cubicBezTo>
                <a:cubicBezTo>
                  <a:pt x="6272671" y="1363955"/>
                  <a:pt x="6267140" y="1344103"/>
                  <a:pt x="6250266" y="1323684"/>
                </a:cubicBezTo>
                <a:cubicBezTo>
                  <a:pt x="6290680" y="1329073"/>
                  <a:pt x="6287702" y="1380403"/>
                  <a:pt x="6267992" y="1404084"/>
                </a:cubicBezTo>
                <a:cubicBezTo>
                  <a:pt x="6257924" y="1396852"/>
                  <a:pt x="6251684" y="1384657"/>
                  <a:pt x="6228571" y="1394158"/>
                </a:cubicBezTo>
                <a:lnTo>
                  <a:pt x="6230414" y="1408338"/>
                </a:lnTo>
                <a:cubicBezTo>
                  <a:pt x="6233392" y="1417413"/>
                  <a:pt x="6246296" y="1414010"/>
                  <a:pt x="6245446" y="1406495"/>
                </a:cubicBezTo>
                <a:cubicBezTo>
                  <a:pt x="6256222" y="1407629"/>
                  <a:pt x="6247714" y="1419398"/>
                  <a:pt x="6239774" y="1422093"/>
                </a:cubicBezTo>
                <a:cubicBezTo>
                  <a:pt x="6261894" y="1430033"/>
                  <a:pt x="6281321" y="1415003"/>
                  <a:pt x="6309397" y="1428332"/>
                </a:cubicBezTo>
                <a:cubicBezTo>
                  <a:pt x="6310957" y="1449744"/>
                  <a:pt x="6256931" y="1428332"/>
                  <a:pt x="6258491" y="1449885"/>
                </a:cubicBezTo>
                <a:cubicBezTo>
                  <a:pt x="6298478" y="1458677"/>
                  <a:pt x="6335488" y="1418264"/>
                  <a:pt x="6387388" y="1440952"/>
                </a:cubicBezTo>
                <a:cubicBezTo>
                  <a:pt x="6355766" y="1469312"/>
                  <a:pt x="6276925" y="1453856"/>
                  <a:pt x="6242468" y="1504479"/>
                </a:cubicBezTo>
                <a:cubicBezTo>
                  <a:pt x="6247998" y="1483067"/>
                  <a:pt x="6194256" y="1492142"/>
                  <a:pt x="6182202" y="1512136"/>
                </a:cubicBezTo>
                <a:cubicBezTo>
                  <a:pt x="6192270" y="1531988"/>
                  <a:pt x="6200920" y="1498948"/>
                  <a:pt x="6213256" y="1515681"/>
                </a:cubicBezTo>
                <a:cubicBezTo>
                  <a:pt x="6183195" y="1539645"/>
                  <a:pt x="6103220" y="1525323"/>
                  <a:pt x="6071456" y="1548295"/>
                </a:cubicBezTo>
                <a:cubicBezTo>
                  <a:pt x="6073016" y="1560490"/>
                  <a:pt x="6074576" y="1572968"/>
                  <a:pt x="6076136" y="1585305"/>
                </a:cubicBezTo>
                <a:cubicBezTo>
                  <a:pt x="6044089" y="1585305"/>
                  <a:pt x="6041820" y="1620896"/>
                  <a:pt x="6039126" y="1657481"/>
                </a:cubicBezTo>
                <a:cubicBezTo>
                  <a:pt x="6033738" y="1669534"/>
                  <a:pt x="5978861" y="1677758"/>
                  <a:pt x="6004952" y="1691796"/>
                </a:cubicBezTo>
                <a:lnTo>
                  <a:pt x="5896408" y="1695474"/>
                </a:lnTo>
                <a:lnTo>
                  <a:pt x="5888588" y="1703229"/>
                </a:lnTo>
                <a:cubicBezTo>
                  <a:pt x="5878857" y="1709238"/>
                  <a:pt x="5866910" y="1714414"/>
                  <a:pt x="5858048" y="1715336"/>
                </a:cubicBezTo>
                <a:cubicBezTo>
                  <a:pt x="5857408" y="1725415"/>
                  <a:pt x="5858708" y="1735524"/>
                  <a:pt x="5861877" y="1745114"/>
                </a:cubicBezTo>
                <a:cubicBezTo>
                  <a:pt x="5872512" y="1746390"/>
                  <a:pt x="5882721" y="1746957"/>
                  <a:pt x="5883572" y="1730934"/>
                </a:cubicBezTo>
                <a:cubicBezTo>
                  <a:pt x="5887542" y="1743696"/>
                  <a:pt x="5895200" y="1750360"/>
                  <a:pt x="5909238" y="1746248"/>
                </a:cubicBezTo>
                <a:cubicBezTo>
                  <a:pt x="5912358" y="1767376"/>
                  <a:pt x="5902857" y="1765533"/>
                  <a:pt x="5904275" y="1783542"/>
                </a:cubicBezTo>
                <a:cubicBezTo>
                  <a:pt x="5893640" y="1782265"/>
                  <a:pt x="5903424" y="1758301"/>
                  <a:pt x="5904275" y="1753622"/>
                </a:cubicBezTo>
                <a:cubicBezTo>
                  <a:pt x="5871236" y="1749651"/>
                  <a:pt x="5898886" y="1808215"/>
                  <a:pt x="5860742" y="1790348"/>
                </a:cubicBezTo>
                <a:cubicBezTo>
                  <a:pt x="5864146" y="1801550"/>
                  <a:pt x="5874922" y="1801267"/>
                  <a:pt x="5882012" y="1805521"/>
                </a:cubicBezTo>
                <a:cubicBezTo>
                  <a:pt x="5884706" y="1833881"/>
                  <a:pt x="5865280" y="1821544"/>
                  <a:pt x="5864287" y="1842530"/>
                </a:cubicBezTo>
                <a:cubicBezTo>
                  <a:pt x="5884565" y="1891877"/>
                  <a:pt x="5888535" y="1837851"/>
                  <a:pt x="5902148" y="1887906"/>
                </a:cubicBezTo>
                <a:cubicBezTo>
                  <a:pt x="5887968" y="1882802"/>
                  <a:pt x="5883714" y="1872734"/>
                  <a:pt x="5889102" y="1902086"/>
                </a:cubicBezTo>
                <a:cubicBezTo>
                  <a:pt x="5873788" y="1913430"/>
                  <a:pt x="5886834" y="1876704"/>
                  <a:pt x="5876624" y="1879398"/>
                </a:cubicBezTo>
                <a:cubicBezTo>
                  <a:pt x="5863720" y="1935126"/>
                  <a:pt x="5913350" y="1900243"/>
                  <a:pt x="5931642" y="1910311"/>
                </a:cubicBezTo>
                <a:cubicBezTo>
                  <a:pt x="5928523" y="1938671"/>
                  <a:pt x="5907536" y="1933424"/>
                  <a:pt x="5905976" y="1910311"/>
                </a:cubicBezTo>
                <a:cubicBezTo>
                  <a:pt x="5890921" y="1933054"/>
                  <a:pt x="5860335" y="1939387"/>
                  <a:pt x="5837487" y="1924491"/>
                </a:cubicBezTo>
                <a:cubicBezTo>
                  <a:pt x="5835927" y="1951433"/>
                  <a:pt x="5855921" y="1941932"/>
                  <a:pt x="5862728" y="1954694"/>
                </a:cubicBezTo>
                <a:cubicBezTo>
                  <a:pt x="5869534" y="1920662"/>
                  <a:pt x="5876908" y="1966889"/>
                  <a:pt x="5896760" y="1962777"/>
                </a:cubicBezTo>
                <a:cubicBezTo>
                  <a:pt x="5893498" y="1990002"/>
                  <a:pt x="5905409" y="1991137"/>
                  <a:pt x="5904417" y="2015101"/>
                </a:cubicBezTo>
                <a:cubicBezTo>
                  <a:pt x="5914343" y="2010138"/>
                  <a:pt x="5908245" y="1975964"/>
                  <a:pt x="5926112" y="1985607"/>
                </a:cubicBezTo>
                <a:cubicBezTo>
                  <a:pt x="5929374" y="2003332"/>
                  <a:pt x="5904558" y="2019922"/>
                  <a:pt x="5926112" y="2022900"/>
                </a:cubicBezTo>
                <a:cubicBezTo>
                  <a:pt x="5925120" y="2032826"/>
                  <a:pt x="5908245" y="2037080"/>
                  <a:pt x="5926112" y="2037789"/>
                </a:cubicBezTo>
                <a:cubicBezTo>
                  <a:pt x="5910940" y="2066149"/>
                  <a:pt x="5936747" y="2076075"/>
                  <a:pt x="5908529" y="2074799"/>
                </a:cubicBezTo>
                <a:cubicBezTo>
                  <a:pt x="5912074" y="2092808"/>
                  <a:pt x="5932493" y="2078344"/>
                  <a:pt x="5934195" y="2067851"/>
                </a:cubicBezTo>
                <a:cubicBezTo>
                  <a:pt x="5941001" y="2077777"/>
                  <a:pt x="5940150" y="2101032"/>
                  <a:pt x="5946106" y="2112660"/>
                </a:cubicBezTo>
                <a:cubicBezTo>
                  <a:pt x="5955465" y="2108689"/>
                  <a:pt x="5969645" y="2102166"/>
                  <a:pt x="5971204" y="2127974"/>
                </a:cubicBezTo>
                <a:cubicBezTo>
                  <a:pt x="5966384" y="2119182"/>
                  <a:pt x="5957024" y="2119324"/>
                  <a:pt x="5945964" y="2120175"/>
                </a:cubicBezTo>
                <a:cubicBezTo>
                  <a:pt x="5962129" y="2130101"/>
                  <a:pt x="5931784" y="2150520"/>
                  <a:pt x="5928806" y="2134355"/>
                </a:cubicBezTo>
                <a:cubicBezTo>
                  <a:pt x="5927105" y="2145274"/>
                  <a:pt x="5939725" y="2205255"/>
                  <a:pt x="5910798" y="2201285"/>
                </a:cubicBezTo>
                <a:cubicBezTo>
                  <a:pt x="5922709" y="2186112"/>
                  <a:pt x="5928664" y="2146124"/>
                  <a:pt x="5907678" y="2126556"/>
                </a:cubicBezTo>
                <a:cubicBezTo>
                  <a:pt x="5890804" y="2123720"/>
                  <a:pt x="5908954" y="2185261"/>
                  <a:pt x="5885841" y="2170939"/>
                </a:cubicBezTo>
                <a:cubicBezTo>
                  <a:pt x="5886692" y="2184127"/>
                  <a:pt x="5892931" y="2188097"/>
                  <a:pt x="5902573" y="2186112"/>
                </a:cubicBezTo>
                <a:cubicBezTo>
                  <a:pt x="5909805" y="2203412"/>
                  <a:pt x="5872937" y="2188097"/>
                  <a:pt x="5864571" y="2186112"/>
                </a:cubicBezTo>
                <a:cubicBezTo>
                  <a:pt x="5871916" y="2174557"/>
                  <a:pt x="5877775" y="2162122"/>
                  <a:pt x="5882012" y="2149102"/>
                </a:cubicBezTo>
                <a:cubicBezTo>
                  <a:pt x="5864287" y="2156901"/>
                  <a:pt x="5858757" y="2142579"/>
                  <a:pt x="5847980" y="2156192"/>
                </a:cubicBezTo>
                <a:cubicBezTo>
                  <a:pt x="5835786" y="2140452"/>
                  <a:pt x="5866414" y="2139034"/>
                  <a:pt x="5877900" y="2142012"/>
                </a:cubicBezTo>
                <a:cubicBezTo>
                  <a:pt x="5875034" y="2134901"/>
                  <a:pt x="5873682" y="2127271"/>
                  <a:pt x="5873930" y="2119608"/>
                </a:cubicBezTo>
                <a:cubicBezTo>
                  <a:pt x="5883714" y="2117481"/>
                  <a:pt x="5878326" y="2141303"/>
                  <a:pt x="5886266" y="2142154"/>
                </a:cubicBezTo>
                <a:cubicBezTo>
                  <a:pt x="5905551" y="2136482"/>
                  <a:pt x="5878893" y="2091390"/>
                  <a:pt x="5903708" y="2112518"/>
                </a:cubicBezTo>
                <a:cubicBezTo>
                  <a:pt x="5899312" y="2093375"/>
                  <a:pt x="5881162" y="2098338"/>
                  <a:pt x="5865847" y="2097062"/>
                </a:cubicBezTo>
                <a:cubicBezTo>
                  <a:pt x="5882154" y="2118899"/>
                  <a:pt x="5828979" y="2114503"/>
                  <a:pt x="5827561" y="2104010"/>
                </a:cubicBezTo>
                <a:cubicBezTo>
                  <a:pt x="5830539" y="2130243"/>
                  <a:pt x="5839189" y="2128683"/>
                  <a:pt x="5827561" y="2148677"/>
                </a:cubicBezTo>
                <a:cubicBezTo>
                  <a:pt x="5846562" y="2135206"/>
                  <a:pt x="5838338" y="2155625"/>
                  <a:pt x="5831532" y="2171081"/>
                </a:cubicBezTo>
                <a:cubicBezTo>
                  <a:pt x="5839047" y="2172216"/>
                  <a:pt x="5840465" y="2162148"/>
                  <a:pt x="5848548" y="2163991"/>
                </a:cubicBezTo>
                <a:cubicBezTo>
                  <a:pt x="5846562" y="2173066"/>
                  <a:pt x="5842876" y="2179164"/>
                  <a:pt x="5835644" y="2178171"/>
                </a:cubicBezTo>
                <a:cubicBezTo>
                  <a:pt x="5844435" y="2196889"/>
                  <a:pt x="5912783" y="2198165"/>
                  <a:pt x="5872937" y="2231063"/>
                </a:cubicBezTo>
                <a:cubicBezTo>
                  <a:pt x="5883572" y="2212770"/>
                  <a:pt x="5870243" y="2198732"/>
                  <a:pt x="5856346" y="2201001"/>
                </a:cubicBezTo>
                <a:cubicBezTo>
                  <a:pt x="5864429" y="2208800"/>
                  <a:pt x="5870526" y="2259281"/>
                  <a:pt x="5881020" y="2253609"/>
                </a:cubicBezTo>
                <a:cubicBezTo>
                  <a:pt x="5887826" y="2254601"/>
                  <a:pt x="5876482" y="2285230"/>
                  <a:pt x="5867973" y="2283103"/>
                </a:cubicBezTo>
                <a:cubicBezTo>
                  <a:pt x="5864996" y="2307209"/>
                  <a:pt x="5882862" y="2293597"/>
                  <a:pt x="5871661" y="2313023"/>
                </a:cubicBezTo>
                <a:cubicBezTo>
                  <a:pt x="5885841" y="2314725"/>
                  <a:pt x="5890094" y="2295724"/>
                  <a:pt x="5897468" y="2283529"/>
                </a:cubicBezTo>
                <a:cubicBezTo>
                  <a:pt x="5911648" y="2295156"/>
                  <a:pt x="5910372" y="2319688"/>
                  <a:pt x="5930650" y="2306500"/>
                </a:cubicBezTo>
                <a:cubicBezTo>
                  <a:pt x="5923572" y="2317762"/>
                  <a:pt x="5919069" y="2330448"/>
                  <a:pt x="5917462" y="2343652"/>
                </a:cubicBezTo>
                <a:cubicBezTo>
                  <a:pt x="5910798" y="2343652"/>
                  <a:pt x="5901439" y="2339823"/>
                  <a:pt x="5900588" y="2350742"/>
                </a:cubicBezTo>
                <a:cubicBezTo>
                  <a:pt x="5882012" y="2326069"/>
                  <a:pt x="5864146" y="2294022"/>
                  <a:pt x="5837912" y="2319971"/>
                </a:cubicBezTo>
                <a:cubicBezTo>
                  <a:pt x="5845995" y="2335428"/>
                  <a:pt x="5857906" y="2315008"/>
                  <a:pt x="5867265" y="2327912"/>
                </a:cubicBezTo>
                <a:cubicBezTo>
                  <a:pt x="5845995" y="2345460"/>
                  <a:pt x="5832701" y="2359817"/>
                  <a:pt x="5828879" y="2389230"/>
                </a:cubicBezTo>
                <a:lnTo>
                  <a:pt x="5828490" y="2411684"/>
                </a:lnTo>
                <a:lnTo>
                  <a:pt x="5829688" y="2410138"/>
                </a:lnTo>
                <a:cubicBezTo>
                  <a:pt x="5835253" y="2404945"/>
                  <a:pt x="5840110" y="2399450"/>
                  <a:pt x="5839188" y="2390587"/>
                </a:cubicBezTo>
                <a:cubicBezTo>
                  <a:pt x="5848122" y="2390587"/>
                  <a:pt x="5845144" y="2396827"/>
                  <a:pt x="5841032" y="2397819"/>
                </a:cubicBezTo>
                <a:lnTo>
                  <a:pt x="5847151" y="2409533"/>
                </a:lnTo>
                <a:lnTo>
                  <a:pt x="5853013" y="2398706"/>
                </a:lnTo>
                <a:cubicBezTo>
                  <a:pt x="5864499" y="2382009"/>
                  <a:pt x="5878963" y="2373005"/>
                  <a:pt x="5908670" y="2373997"/>
                </a:cubicBezTo>
                <a:cubicBezTo>
                  <a:pt x="5921006" y="2389737"/>
                  <a:pt x="5878608" y="2369034"/>
                  <a:pt x="5887258" y="2403633"/>
                </a:cubicBezTo>
                <a:cubicBezTo>
                  <a:pt x="5894348" y="2416395"/>
                  <a:pt x="5898318" y="2402499"/>
                  <a:pt x="5912356" y="2411432"/>
                </a:cubicBezTo>
                <a:cubicBezTo>
                  <a:pt x="5912356" y="2421358"/>
                  <a:pt x="5912356" y="2431284"/>
                  <a:pt x="5912356" y="2441210"/>
                </a:cubicBezTo>
                <a:cubicBezTo>
                  <a:pt x="5907535" y="2439934"/>
                  <a:pt x="5909095" y="2427030"/>
                  <a:pt x="5908528" y="2418806"/>
                </a:cubicBezTo>
                <a:cubicBezTo>
                  <a:pt x="5901012" y="2417672"/>
                  <a:pt x="5899594" y="2427739"/>
                  <a:pt x="5891654" y="2426038"/>
                </a:cubicBezTo>
                <a:lnTo>
                  <a:pt x="5896217" y="2443076"/>
                </a:lnTo>
                <a:lnTo>
                  <a:pt x="5902429" y="2445358"/>
                </a:lnTo>
                <a:lnTo>
                  <a:pt x="5904452" y="2447090"/>
                </a:lnTo>
                <a:lnTo>
                  <a:pt x="5908102" y="2448726"/>
                </a:lnTo>
                <a:lnTo>
                  <a:pt x="5907758" y="2449921"/>
                </a:lnTo>
                <a:lnTo>
                  <a:pt x="5917500" y="2458263"/>
                </a:lnTo>
                <a:lnTo>
                  <a:pt x="5919163" y="2447733"/>
                </a:lnTo>
                <a:cubicBezTo>
                  <a:pt x="5926253" y="2443975"/>
                  <a:pt x="5927813" y="2449789"/>
                  <a:pt x="5927795" y="2458315"/>
                </a:cubicBezTo>
                <a:lnTo>
                  <a:pt x="5927117" y="2480159"/>
                </a:lnTo>
                <a:lnTo>
                  <a:pt x="5927266" y="2480153"/>
                </a:lnTo>
                <a:cubicBezTo>
                  <a:pt x="5940726" y="2482473"/>
                  <a:pt x="5946070" y="2491513"/>
                  <a:pt x="5920865" y="2488428"/>
                </a:cubicBezTo>
                <a:lnTo>
                  <a:pt x="5905921" y="2490581"/>
                </a:lnTo>
                <a:lnTo>
                  <a:pt x="5922790" y="2513066"/>
                </a:lnTo>
                <a:cubicBezTo>
                  <a:pt x="5928013" y="2522479"/>
                  <a:pt x="5931057" y="2534071"/>
                  <a:pt x="5929515" y="2552523"/>
                </a:cubicBezTo>
                <a:cubicBezTo>
                  <a:pt x="5916186" y="2552523"/>
                  <a:pt x="5916894" y="2531395"/>
                  <a:pt x="5894206" y="2545717"/>
                </a:cubicBezTo>
                <a:lnTo>
                  <a:pt x="5894426" y="2544438"/>
                </a:lnTo>
                <a:lnTo>
                  <a:pt x="5881303" y="2559613"/>
                </a:lnTo>
                <a:cubicBezTo>
                  <a:pt x="5872086" y="2558621"/>
                  <a:pt x="5880027" y="2527992"/>
                  <a:pt x="5877758" y="2514805"/>
                </a:cubicBezTo>
                <a:cubicBezTo>
                  <a:pt x="5837062" y="2517215"/>
                  <a:pt x="5826427" y="2537351"/>
                  <a:pt x="5798492" y="2521044"/>
                </a:cubicBezTo>
                <a:cubicBezTo>
                  <a:pt x="5800192" y="2530261"/>
                  <a:pt x="5803596" y="2536500"/>
                  <a:pt x="5810828" y="2536216"/>
                </a:cubicBezTo>
                <a:cubicBezTo>
                  <a:pt x="5805156" y="2545079"/>
                  <a:pt x="5800441" y="2543874"/>
                  <a:pt x="5795319" y="2541942"/>
                </a:cubicBezTo>
                <a:lnTo>
                  <a:pt x="5787533" y="2539770"/>
                </a:lnTo>
                <a:lnTo>
                  <a:pt x="5787998" y="2541889"/>
                </a:lnTo>
                <a:lnTo>
                  <a:pt x="5785843" y="2540155"/>
                </a:lnTo>
                <a:lnTo>
                  <a:pt x="5777364" y="2543306"/>
                </a:lnTo>
                <a:lnTo>
                  <a:pt x="5778320" y="2531581"/>
                </a:lnTo>
                <a:lnTo>
                  <a:pt x="5775378" y="2521612"/>
                </a:lnTo>
                <a:cubicBezTo>
                  <a:pt x="5768288" y="2522604"/>
                  <a:pt x="5764743" y="2525689"/>
                  <a:pt x="5761056" y="2528755"/>
                </a:cubicBezTo>
                <a:lnTo>
                  <a:pt x="5754733" y="2531688"/>
                </a:lnTo>
                <a:lnTo>
                  <a:pt x="5751740" y="2535051"/>
                </a:lnTo>
                <a:lnTo>
                  <a:pt x="5748797" y="2543472"/>
                </a:lnTo>
                <a:lnTo>
                  <a:pt x="5749954" y="2546522"/>
                </a:lnTo>
                <a:cubicBezTo>
                  <a:pt x="5756608" y="2553641"/>
                  <a:pt x="5770061" y="2551248"/>
                  <a:pt x="5781759" y="2551248"/>
                </a:cubicBezTo>
                <a:cubicBezTo>
                  <a:pt x="5784205" y="2565393"/>
                  <a:pt x="5767029" y="2567732"/>
                  <a:pt x="5759605" y="2575973"/>
                </a:cubicBezTo>
                <a:lnTo>
                  <a:pt x="5758167" y="2581034"/>
                </a:lnTo>
                <a:lnTo>
                  <a:pt x="5758788" y="2581025"/>
                </a:lnTo>
                <a:cubicBezTo>
                  <a:pt x="5761039" y="2579643"/>
                  <a:pt x="5763574" y="2577569"/>
                  <a:pt x="5766476" y="2576789"/>
                </a:cubicBezTo>
                <a:lnTo>
                  <a:pt x="5772393" y="2578898"/>
                </a:lnTo>
                <a:lnTo>
                  <a:pt x="5777310" y="2572428"/>
                </a:lnTo>
                <a:cubicBezTo>
                  <a:pt x="5781901" y="2565427"/>
                  <a:pt x="5785872" y="2560677"/>
                  <a:pt x="5794380" y="2571524"/>
                </a:cubicBezTo>
                <a:cubicBezTo>
                  <a:pt x="5796578" y="2582230"/>
                  <a:pt x="5784950" y="2585775"/>
                  <a:pt x="5775041" y="2592263"/>
                </a:cubicBezTo>
                <a:lnTo>
                  <a:pt x="5771882" y="2595848"/>
                </a:lnTo>
                <a:lnTo>
                  <a:pt x="5781139" y="2598963"/>
                </a:lnTo>
                <a:cubicBezTo>
                  <a:pt x="5785836" y="2597793"/>
                  <a:pt x="5790976" y="2595134"/>
                  <a:pt x="5797074" y="2594496"/>
                </a:cubicBezTo>
                <a:cubicBezTo>
                  <a:pt x="5797074" y="2588399"/>
                  <a:pt x="5799059" y="2584429"/>
                  <a:pt x="5802179" y="2580299"/>
                </a:cubicBezTo>
                <a:lnTo>
                  <a:pt x="5805097" y="2576586"/>
                </a:lnTo>
                <a:lnTo>
                  <a:pt x="5801186" y="2576346"/>
                </a:lnTo>
                <a:cubicBezTo>
                  <a:pt x="5805820" y="2566657"/>
                  <a:pt x="5806330" y="2555505"/>
                  <a:pt x="5802604" y="2545433"/>
                </a:cubicBezTo>
                <a:cubicBezTo>
                  <a:pt x="5808772" y="2541888"/>
                  <a:pt x="5812938" y="2541339"/>
                  <a:pt x="5815820" y="2542710"/>
                </a:cubicBezTo>
                <a:cubicBezTo>
                  <a:pt x="5824468" y="2546825"/>
                  <a:pt x="5821570" y="2568228"/>
                  <a:pt x="5826568" y="2577905"/>
                </a:cubicBezTo>
                <a:lnTo>
                  <a:pt x="5813547" y="2577105"/>
                </a:lnTo>
                <a:lnTo>
                  <a:pt x="5811099" y="2579680"/>
                </a:lnTo>
                <a:cubicBezTo>
                  <a:pt x="5809225" y="2580724"/>
                  <a:pt x="5807248" y="2580848"/>
                  <a:pt x="5805582" y="2579324"/>
                </a:cubicBezTo>
                <a:cubicBezTo>
                  <a:pt x="5824583" y="2598609"/>
                  <a:pt x="5794947" y="2593504"/>
                  <a:pt x="5792678" y="2616475"/>
                </a:cubicBezTo>
                <a:cubicBezTo>
                  <a:pt x="5808134" y="2609669"/>
                  <a:pt x="5816075" y="2588115"/>
                  <a:pt x="5838622" y="2594638"/>
                </a:cubicBezTo>
                <a:lnTo>
                  <a:pt x="5838446" y="2591566"/>
                </a:lnTo>
                <a:lnTo>
                  <a:pt x="5836352" y="2590950"/>
                </a:lnTo>
                <a:lnTo>
                  <a:pt x="5838342" y="2589732"/>
                </a:lnTo>
                <a:lnTo>
                  <a:pt x="5835218" y="2535082"/>
                </a:lnTo>
                <a:cubicBezTo>
                  <a:pt x="5845995" y="2540470"/>
                  <a:pt x="5849930" y="2555643"/>
                  <a:pt x="5849593" y="2572145"/>
                </a:cubicBezTo>
                <a:lnTo>
                  <a:pt x="5847991" y="2583823"/>
                </a:lnTo>
                <a:lnTo>
                  <a:pt x="5858601" y="2577326"/>
                </a:lnTo>
                <a:cubicBezTo>
                  <a:pt x="5882304" y="2571896"/>
                  <a:pt x="5909875" y="2586944"/>
                  <a:pt x="5936888" y="2585562"/>
                </a:cubicBezTo>
                <a:lnTo>
                  <a:pt x="5937456" y="2586129"/>
                </a:lnTo>
                <a:cubicBezTo>
                  <a:pt x="5933307" y="2604634"/>
                  <a:pt x="5888720" y="2603358"/>
                  <a:pt x="5859029" y="2597615"/>
                </a:cubicBezTo>
                <a:lnTo>
                  <a:pt x="5846600" y="2593962"/>
                </a:lnTo>
                <a:lnTo>
                  <a:pt x="5846206" y="2596838"/>
                </a:lnTo>
                <a:lnTo>
                  <a:pt x="5842295" y="2606951"/>
                </a:lnTo>
                <a:lnTo>
                  <a:pt x="5844718" y="2604705"/>
                </a:lnTo>
                <a:cubicBezTo>
                  <a:pt x="5880168" y="2643841"/>
                  <a:pt x="5976025" y="2590525"/>
                  <a:pt x="5972338" y="2623280"/>
                </a:cubicBezTo>
                <a:cubicBezTo>
                  <a:pt x="6000698" y="2623280"/>
                  <a:pt x="6001548" y="2607257"/>
                  <a:pt x="6036574" y="2617892"/>
                </a:cubicBezTo>
                <a:cubicBezTo>
                  <a:pt x="6039976" y="2598324"/>
                  <a:pt x="6001266" y="2610802"/>
                  <a:pt x="6010057" y="2587121"/>
                </a:cubicBezTo>
                <a:cubicBezTo>
                  <a:pt x="6036998" y="2601301"/>
                  <a:pt x="6056710" y="2586271"/>
                  <a:pt x="6074009" y="2596622"/>
                </a:cubicBezTo>
                <a:cubicBezTo>
                  <a:pt x="6072308" y="2605272"/>
                  <a:pt x="6057134" y="2602436"/>
                  <a:pt x="6046358" y="2603145"/>
                </a:cubicBezTo>
                <a:cubicBezTo>
                  <a:pt x="6066777" y="2621721"/>
                  <a:pt x="6101376" y="2629236"/>
                  <a:pt x="6146469" y="2628811"/>
                </a:cubicBezTo>
                <a:cubicBezTo>
                  <a:pt x="6075569" y="2587263"/>
                  <a:pt x="6304575" y="2664544"/>
                  <a:pt x="6276215" y="2588256"/>
                </a:cubicBezTo>
                <a:cubicBezTo>
                  <a:pt x="6300988" y="2587253"/>
                  <a:pt x="6325746" y="2590564"/>
                  <a:pt x="6349384" y="2598040"/>
                </a:cubicBezTo>
                <a:cubicBezTo>
                  <a:pt x="6350092" y="2619310"/>
                  <a:pt x="6292664" y="2590099"/>
                  <a:pt x="6293798" y="2611227"/>
                </a:cubicBezTo>
                <a:cubicBezTo>
                  <a:pt x="6300746" y="2616758"/>
                  <a:pt x="6379870" y="2619877"/>
                  <a:pt x="6368243" y="2583860"/>
                </a:cubicBezTo>
                <a:cubicBezTo>
                  <a:pt x="6403977" y="2608817"/>
                  <a:pt x="6391924" y="2648663"/>
                  <a:pt x="6392774" y="2666955"/>
                </a:cubicBezTo>
                <a:cubicBezTo>
                  <a:pt x="6402842" y="2665395"/>
                  <a:pt x="6399582" y="2652775"/>
                  <a:pt x="6411634" y="2652775"/>
                </a:cubicBezTo>
                <a:cubicBezTo>
                  <a:pt x="6422411" y="2625266"/>
                  <a:pt x="6389655" y="2630512"/>
                  <a:pt x="6394902" y="2607257"/>
                </a:cubicBezTo>
                <a:cubicBezTo>
                  <a:pt x="6421418" y="2616474"/>
                  <a:pt x="6423262" y="2643841"/>
                  <a:pt x="6420000" y="2675463"/>
                </a:cubicBezTo>
                <a:cubicBezTo>
                  <a:pt x="6444508" y="2666611"/>
                  <a:pt x="6471811" y="2670489"/>
                  <a:pt x="6492886" y="2685814"/>
                </a:cubicBezTo>
                <a:cubicBezTo>
                  <a:pt x="6492886" y="2693046"/>
                  <a:pt x="6481542" y="2691061"/>
                  <a:pt x="6474310" y="2692479"/>
                </a:cubicBezTo>
                <a:cubicBezTo>
                  <a:pt x="6477713" y="2709495"/>
                  <a:pt x="6519402" y="2697300"/>
                  <a:pt x="6538120" y="2702547"/>
                </a:cubicBezTo>
                <a:cubicBezTo>
                  <a:pt x="6541523" y="2719988"/>
                  <a:pt x="6577824" y="2724100"/>
                  <a:pt x="6554994" y="2740549"/>
                </a:cubicBezTo>
                <a:cubicBezTo>
                  <a:pt x="6586474" y="2747639"/>
                  <a:pt x="6590587" y="2730765"/>
                  <a:pt x="6619372" y="2735586"/>
                </a:cubicBezTo>
                <a:cubicBezTo>
                  <a:pt x="6620506" y="2771178"/>
                  <a:pt x="6645889" y="2786351"/>
                  <a:pt x="6616394" y="2810031"/>
                </a:cubicBezTo>
                <a:cubicBezTo>
                  <a:pt x="6595834" y="2803083"/>
                  <a:pt x="6636388" y="2764939"/>
                  <a:pt x="6609588" y="2750050"/>
                </a:cubicBezTo>
                <a:cubicBezTo>
                  <a:pt x="6584348" y="2758700"/>
                  <a:pt x="6581228" y="2787201"/>
                  <a:pt x="6552868" y="2792590"/>
                </a:cubicBezTo>
                <a:cubicBezTo>
                  <a:pt x="6530889" y="2806770"/>
                  <a:pt x="6579809" y="2770753"/>
                  <a:pt x="6581228" y="2756289"/>
                </a:cubicBezTo>
                <a:cubicBezTo>
                  <a:pt x="6473318" y="2726369"/>
                  <a:pt x="6397738" y="2728922"/>
                  <a:pt x="6298336" y="2730623"/>
                </a:cubicBezTo>
                <a:cubicBezTo>
                  <a:pt x="6394194" y="2773163"/>
                  <a:pt x="6490191" y="2735586"/>
                  <a:pt x="6515574" y="2798545"/>
                </a:cubicBezTo>
                <a:cubicBezTo>
                  <a:pt x="6483812" y="2756005"/>
                  <a:pt x="6475445" y="2841085"/>
                  <a:pt x="6433330" y="2795284"/>
                </a:cubicBezTo>
                <a:cubicBezTo>
                  <a:pt x="6431204" y="2817688"/>
                  <a:pt x="6412486" y="2797553"/>
                  <a:pt x="6377886" y="2808046"/>
                </a:cubicBezTo>
                <a:cubicBezTo>
                  <a:pt x="6448786" y="2834704"/>
                  <a:pt x="6509619" y="2813434"/>
                  <a:pt x="6579243" y="2808046"/>
                </a:cubicBezTo>
                <a:cubicBezTo>
                  <a:pt x="6572862" y="2817830"/>
                  <a:pt x="6559249" y="2821092"/>
                  <a:pt x="6542091" y="2821517"/>
                </a:cubicBezTo>
                <a:cubicBezTo>
                  <a:pt x="6543793" y="2836973"/>
                  <a:pt x="6582220" y="2825062"/>
                  <a:pt x="6587184" y="2838248"/>
                </a:cubicBezTo>
                <a:cubicBezTo>
                  <a:pt x="6575130" y="2851436"/>
                  <a:pt x="6542800" y="2831300"/>
                  <a:pt x="6577400" y="2852428"/>
                </a:cubicBezTo>
                <a:cubicBezTo>
                  <a:pt x="6523374" y="2873132"/>
                  <a:pt x="6470340" y="2848743"/>
                  <a:pt x="6412628" y="2860937"/>
                </a:cubicBezTo>
                <a:cubicBezTo>
                  <a:pt x="6444391" y="2888021"/>
                  <a:pt x="6446092" y="2917658"/>
                  <a:pt x="6503238" y="2879371"/>
                </a:cubicBezTo>
                <a:cubicBezTo>
                  <a:pt x="6510328" y="2895679"/>
                  <a:pt x="6495722" y="2927725"/>
                  <a:pt x="6556696" y="2918792"/>
                </a:cubicBezTo>
                <a:cubicBezTo>
                  <a:pt x="6556696" y="2927300"/>
                  <a:pt x="6492603" y="2944316"/>
                  <a:pt x="6455168" y="2944741"/>
                </a:cubicBezTo>
                <a:cubicBezTo>
                  <a:pt x="6450772" y="2960198"/>
                  <a:pt x="6460698" y="2964735"/>
                  <a:pt x="6463108" y="2974803"/>
                </a:cubicBezTo>
                <a:cubicBezTo>
                  <a:pt x="6485655" y="2976929"/>
                  <a:pt x="6507350" y="2978063"/>
                  <a:pt x="6509336" y="2961757"/>
                </a:cubicBezTo>
                <a:cubicBezTo>
                  <a:pt x="6517702" y="2974803"/>
                  <a:pt x="6533725" y="2981893"/>
                  <a:pt x="6563361" y="2978773"/>
                </a:cubicBezTo>
                <a:cubicBezTo>
                  <a:pt x="6570168" y="3000184"/>
                  <a:pt x="6549181" y="2997633"/>
                  <a:pt x="6552868" y="3015783"/>
                </a:cubicBezTo>
                <a:cubicBezTo>
                  <a:pt x="6530180" y="3013656"/>
                  <a:pt x="6551166" y="2990401"/>
                  <a:pt x="6554002" y="2985863"/>
                </a:cubicBezTo>
                <a:cubicBezTo>
                  <a:pt x="6484095" y="2979623"/>
                  <a:pt x="6542375" y="3040173"/>
                  <a:pt x="6461407" y="3019612"/>
                </a:cubicBezTo>
                <a:cubicBezTo>
                  <a:pt x="6468780" y="3031098"/>
                  <a:pt x="6489767" y="3031523"/>
                  <a:pt x="6506358" y="3036343"/>
                </a:cubicBezTo>
                <a:cubicBezTo>
                  <a:pt x="6512172" y="3064703"/>
                  <a:pt x="6471050" y="3050523"/>
                  <a:pt x="6468638" y="3072219"/>
                </a:cubicBezTo>
                <a:cubicBezTo>
                  <a:pt x="6511179" y="3122842"/>
                  <a:pt x="6520112" y="3069099"/>
                  <a:pt x="6548756" y="3120148"/>
                </a:cubicBezTo>
                <a:cubicBezTo>
                  <a:pt x="6518836" y="3114051"/>
                  <a:pt x="6509761" y="3103558"/>
                  <a:pt x="6520396" y="3134328"/>
                </a:cubicBezTo>
                <a:cubicBezTo>
                  <a:pt x="6487782" y="3144678"/>
                  <a:pt x="6515858" y="3108803"/>
                  <a:pt x="6494021" y="3110788"/>
                </a:cubicBezTo>
                <a:cubicBezTo>
                  <a:pt x="6479841" y="3138298"/>
                  <a:pt x="6499409" y="3144147"/>
                  <a:pt x="6527361" y="3144519"/>
                </a:cubicBezTo>
                <a:lnTo>
                  <a:pt x="6555391" y="3143570"/>
                </a:lnTo>
                <a:lnTo>
                  <a:pt x="6484432" y="3162341"/>
                </a:lnTo>
                <a:cubicBezTo>
                  <a:pt x="6459607" y="3163883"/>
                  <a:pt x="6434480" y="3160578"/>
                  <a:pt x="6410500" y="3152337"/>
                </a:cubicBezTo>
                <a:cubicBezTo>
                  <a:pt x="6406956" y="3179279"/>
                  <a:pt x="6449638" y="3171054"/>
                  <a:pt x="6463960" y="3184384"/>
                </a:cubicBezTo>
                <a:cubicBezTo>
                  <a:pt x="6478140" y="3150777"/>
                  <a:pt x="6494872" y="3197570"/>
                  <a:pt x="6536278" y="3194734"/>
                </a:cubicBezTo>
                <a:cubicBezTo>
                  <a:pt x="6529329" y="3221676"/>
                  <a:pt x="6554853" y="3224088"/>
                  <a:pt x="6552442" y="3247625"/>
                </a:cubicBezTo>
                <a:cubicBezTo>
                  <a:pt x="6573712" y="3243371"/>
                  <a:pt x="6560809" y="3208772"/>
                  <a:pt x="6598953" y="3219265"/>
                </a:cubicBezTo>
                <a:cubicBezTo>
                  <a:pt x="6605760" y="3237274"/>
                  <a:pt x="6552726" y="3252163"/>
                  <a:pt x="6597535" y="3256559"/>
                </a:cubicBezTo>
                <a:cubicBezTo>
                  <a:pt x="6595266" y="3266485"/>
                  <a:pt x="6559249" y="3269038"/>
                  <a:pt x="6597535" y="3271449"/>
                </a:cubicBezTo>
                <a:cubicBezTo>
                  <a:pt x="6564779" y="3298673"/>
                  <a:pt x="6619798" y="3310444"/>
                  <a:pt x="6559674" y="3307323"/>
                </a:cubicBezTo>
                <a:cubicBezTo>
                  <a:pt x="6567190" y="3325474"/>
                  <a:pt x="6610864" y="3312428"/>
                  <a:pt x="6614410" y="3301935"/>
                </a:cubicBezTo>
                <a:cubicBezTo>
                  <a:pt x="6628590" y="3312570"/>
                  <a:pt x="6627172" y="3335683"/>
                  <a:pt x="6639792" y="3347736"/>
                </a:cubicBezTo>
                <a:cubicBezTo>
                  <a:pt x="6659927" y="3344333"/>
                  <a:pt x="6690272" y="3338803"/>
                  <a:pt x="6693534" y="3364752"/>
                </a:cubicBezTo>
                <a:cubicBezTo>
                  <a:pt x="6683182" y="3355677"/>
                  <a:pt x="6661770" y="3355110"/>
                  <a:pt x="6639508" y="3355110"/>
                </a:cubicBezTo>
                <a:cubicBezTo>
                  <a:pt x="6673966" y="3366312"/>
                  <a:pt x="6609304" y="3384604"/>
                  <a:pt x="6602640" y="3368581"/>
                </a:cubicBezTo>
                <a:cubicBezTo>
                  <a:pt x="6599095" y="3379499"/>
                  <a:pt x="6625754" y="3439481"/>
                  <a:pt x="6563786" y="3434376"/>
                </a:cubicBezTo>
                <a:cubicBezTo>
                  <a:pt x="6589310" y="3420196"/>
                  <a:pt x="6602356" y="3380350"/>
                  <a:pt x="6557689" y="3359506"/>
                </a:cubicBezTo>
                <a:cubicBezTo>
                  <a:pt x="6521388" y="3355393"/>
                  <a:pt x="6560100" y="3418211"/>
                  <a:pt x="6510612" y="3402046"/>
                </a:cubicBezTo>
                <a:cubicBezTo>
                  <a:pt x="6512313" y="3415233"/>
                  <a:pt x="6525500" y="3419771"/>
                  <a:pt x="6546204" y="3418353"/>
                </a:cubicBezTo>
                <a:cubicBezTo>
                  <a:pt x="6561660" y="3436220"/>
                  <a:pt x="6482960" y="3418353"/>
                  <a:pt x="6464810" y="3415233"/>
                </a:cubicBezTo>
                <a:cubicBezTo>
                  <a:pt x="6479285" y="3405498"/>
                  <a:pt x="6491992" y="3393366"/>
                  <a:pt x="6502387" y="3379358"/>
                </a:cubicBezTo>
                <a:cubicBezTo>
                  <a:pt x="6464526" y="3386022"/>
                  <a:pt x="6452899" y="3371275"/>
                  <a:pt x="6429786" y="3384037"/>
                </a:cubicBezTo>
                <a:cubicBezTo>
                  <a:pt x="6403694" y="3367588"/>
                  <a:pt x="6469064" y="3368297"/>
                  <a:pt x="6493738" y="3371559"/>
                </a:cubicBezTo>
                <a:cubicBezTo>
                  <a:pt x="6487993" y="3365449"/>
                  <a:pt x="6485018" y="3357242"/>
                  <a:pt x="6485514" y="3348871"/>
                </a:cubicBezTo>
                <a:cubicBezTo>
                  <a:pt x="6506500" y="3347453"/>
                  <a:pt x="6494731" y="3370850"/>
                  <a:pt x="6511747" y="3372268"/>
                </a:cubicBezTo>
                <a:cubicBezTo>
                  <a:pt x="6552869" y="3367872"/>
                  <a:pt x="6496149" y="3321078"/>
                  <a:pt x="6549182" y="3343908"/>
                </a:cubicBezTo>
                <a:cubicBezTo>
                  <a:pt x="6539824" y="3324481"/>
                  <a:pt x="6501112" y="3327317"/>
                  <a:pt x="6468214" y="3325757"/>
                </a:cubicBezTo>
                <a:cubicBezTo>
                  <a:pt x="6502956" y="3348729"/>
                  <a:pt x="6389374" y="3340788"/>
                  <a:pt x="6386396" y="3330153"/>
                </a:cubicBezTo>
                <a:cubicBezTo>
                  <a:pt x="6392635" y="3356528"/>
                  <a:pt x="6410927" y="3355677"/>
                  <a:pt x="6384694" y="3374820"/>
                </a:cubicBezTo>
                <a:cubicBezTo>
                  <a:pt x="6425674" y="3362625"/>
                  <a:pt x="6407808" y="3382335"/>
                  <a:pt x="6392918" y="3397508"/>
                </a:cubicBezTo>
                <a:cubicBezTo>
                  <a:pt x="6409226" y="3399068"/>
                  <a:pt x="6412345" y="3389000"/>
                  <a:pt x="6429503" y="3391411"/>
                </a:cubicBezTo>
                <a:cubicBezTo>
                  <a:pt x="6424610" y="3402267"/>
                  <a:pt x="6412763" y="3408190"/>
                  <a:pt x="6401143" y="3405591"/>
                </a:cubicBezTo>
                <a:cubicBezTo>
                  <a:pt x="6419860" y="3424876"/>
                  <a:pt x="6566198" y="3430973"/>
                  <a:pt x="6480693" y="3461176"/>
                </a:cubicBezTo>
                <a:cubicBezTo>
                  <a:pt x="6503806" y="3443593"/>
                  <a:pt x="6475162" y="3428562"/>
                  <a:pt x="6445526" y="3429839"/>
                </a:cubicBezTo>
                <a:cubicBezTo>
                  <a:pt x="6462542" y="3438205"/>
                  <a:pt x="6473886" y="3489111"/>
                  <a:pt x="6497850" y="3484148"/>
                </a:cubicBezTo>
                <a:cubicBezTo>
                  <a:pt x="6512030" y="3485566"/>
                  <a:pt x="6488066" y="3515628"/>
                  <a:pt x="6469490" y="3512508"/>
                </a:cubicBezTo>
                <a:cubicBezTo>
                  <a:pt x="6462968" y="3536472"/>
                  <a:pt x="6501538" y="3524136"/>
                  <a:pt x="6477288" y="3542711"/>
                </a:cubicBezTo>
                <a:cubicBezTo>
                  <a:pt x="6509052" y="3545406"/>
                  <a:pt x="6516852" y="3526688"/>
                  <a:pt x="6532734" y="3515060"/>
                </a:cubicBezTo>
                <a:cubicBezTo>
                  <a:pt x="6564921" y="3527539"/>
                  <a:pt x="6560384" y="3552070"/>
                  <a:pt x="6603634" y="3540301"/>
                </a:cubicBezTo>
                <a:cubicBezTo>
                  <a:pt x="6588034" y="3546824"/>
                  <a:pt x="6582931" y="3562989"/>
                  <a:pt x="6575274" y="3576460"/>
                </a:cubicBezTo>
                <a:cubicBezTo>
                  <a:pt x="6561094" y="3576460"/>
                  <a:pt x="6541098" y="3571639"/>
                  <a:pt x="6538972" y="3582557"/>
                </a:cubicBezTo>
                <a:cubicBezTo>
                  <a:pt x="6499268" y="3556466"/>
                  <a:pt x="6460982" y="3523427"/>
                  <a:pt x="6404688" y="3547391"/>
                </a:cubicBezTo>
                <a:cubicBezTo>
                  <a:pt x="6421704" y="3563414"/>
                  <a:pt x="6447228" y="3543704"/>
                  <a:pt x="6467648" y="3557459"/>
                </a:cubicBezTo>
                <a:cubicBezTo>
                  <a:pt x="6405114" y="3578729"/>
                  <a:pt x="6375052" y="3595461"/>
                  <a:pt x="6382567" y="3651189"/>
                </a:cubicBezTo>
                <a:cubicBezTo>
                  <a:pt x="6362715" y="3649629"/>
                  <a:pt x="6295076" y="3643815"/>
                  <a:pt x="6327974" y="3663809"/>
                </a:cubicBezTo>
                <a:cubicBezTo>
                  <a:pt x="6319111" y="3672671"/>
                  <a:pt x="6301067" y="3673451"/>
                  <a:pt x="6284140" y="3670367"/>
                </a:cubicBezTo>
                <a:lnTo>
                  <a:pt x="6266024" y="3664919"/>
                </a:lnTo>
                <a:lnTo>
                  <a:pt x="6266009" y="3692754"/>
                </a:lnTo>
                <a:lnTo>
                  <a:pt x="6277033" y="3687358"/>
                </a:lnTo>
                <a:cubicBezTo>
                  <a:pt x="6281827" y="3685443"/>
                  <a:pt x="6286568" y="3684300"/>
                  <a:pt x="6291106" y="3684938"/>
                </a:cubicBezTo>
                <a:cubicBezTo>
                  <a:pt x="6304294" y="3688625"/>
                  <a:pt x="6287136" y="3694439"/>
                  <a:pt x="6290256" y="3707341"/>
                </a:cubicBezTo>
                <a:cubicBezTo>
                  <a:pt x="6333930" y="3700677"/>
                  <a:pt x="6294793" y="3677138"/>
                  <a:pt x="6353782" y="3694721"/>
                </a:cubicBezTo>
                <a:cubicBezTo>
                  <a:pt x="6431063" y="3638001"/>
                  <a:pt x="6428085" y="3599573"/>
                  <a:pt x="6555847" y="3605529"/>
                </a:cubicBezTo>
                <a:cubicBezTo>
                  <a:pt x="6582080" y="3622120"/>
                  <a:pt x="6491044" y="3598439"/>
                  <a:pt x="6509620" y="3633889"/>
                </a:cubicBezTo>
                <a:cubicBezTo>
                  <a:pt x="6524792" y="3647076"/>
                  <a:pt x="6533159" y="3633889"/>
                  <a:pt x="6563362" y="3643391"/>
                </a:cubicBezTo>
                <a:cubicBezTo>
                  <a:pt x="6563362" y="3653317"/>
                  <a:pt x="6562654" y="3663243"/>
                  <a:pt x="6562228" y="3673169"/>
                </a:cubicBezTo>
                <a:cubicBezTo>
                  <a:pt x="6551734" y="3671609"/>
                  <a:pt x="6555138" y="3658989"/>
                  <a:pt x="6554004" y="3650481"/>
                </a:cubicBezTo>
                <a:cubicBezTo>
                  <a:pt x="6537980" y="3648921"/>
                  <a:pt x="6534720" y="3658847"/>
                  <a:pt x="6517702" y="3656578"/>
                </a:cubicBezTo>
                <a:cubicBezTo>
                  <a:pt x="6514158" y="3676004"/>
                  <a:pt x="6535853" y="3676429"/>
                  <a:pt x="6552869" y="3680399"/>
                </a:cubicBezTo>
                <a:cubicBezTo>
                  <a:pt x="6551168" y="3699401"/>
                  <a:pt x="6517278" y="3689616"/>
                  <a:pt x="6515718" y="3708759"/>
                </a:cubicBezTo>
                <a:cubicBezTo>
                  <a:pt x="6538406" y="3717836"/>
                  <a:pt x="6548474" y="3677989"/>
                  <a:pt x="6561094" y="3703229"/>
                </a:cubicBezTo>
                <a:cubicBezTo>
                  <a:pt x="6559676" y="3725066"/>
                  <a:pt x="6506360" y="3706065"/>
                  <a:pt x="6514017" y="3753568"/>
                </a:cubicBezTo>
                <a:cubicBezTo>
                  <a:pt x="6515576" y="3771151"/>
                  <a:pt x="6553294" y="3759382"/>
                  <a:pt x="6558968" y="3755270"/>
                </a:cubicBezTo>
                <a:cubicBezTo>
                  <a:pt x="6588604" y="3755270"/>
                  <a:pt x="6502248" y="3772853"/>
                  <a:pt x="6494448" y="3790153"/>
                </a:cubicBezTo>
                <a:cubicBezTo>
                  <a:pt x="6474738" y="3788451"/>
                  <a:pt x="6491896" y="3758389"/>
                  <a:pt x="6487217" y="3745060"/>
                </a:cubicBezTo>
                <a:cubicBezTo>
                  <a:pt x="6399300" y="3745060"/>
                  <a:pt x="6376046" y="3764061"/>
                  <a:pt x="6315922" y="3745769"/>
                </a:cubicBezTo>
                <a:cubicBezTo>
                  <a:pt x="6320058" y="3756545"/>
                  <a:pt x="6330976" y="3763143"/>
                  <a:pt x="6342439" y="3761793"/>
                </a:cubicBezTo>
                <a:cubicBezTo>
                  <a:pt x="6323934" y="3774448"/>
                  <a:pt x="6310295" y="3764691"/>
                  <a:pt x="6291291" y="3763627"/>
                </a:cubicBezTo>
                <a:lnTo>
                  <a:pt x="6286657" y="3764281"/>
                </a:lnTo>
                <a:lnTo>
                  <a:pt x="6288554" y="3767892"/>
                </a:lnTo>
                <a:cubicBezTo>
                  <a:pt x="6287632" y="3771473"/>
                  <a:pt x="6286240" y="3772323"/>
                  <a:pt x="6284576" y="3771488"/>
                </a:cubicBezTo>
                <a:lnTo>
                  <a:pt x="6279270" y="3765323"/>
                </a:lnTo>
                <a:lnTo>
                  <a:pt x="6270121" y="3766614"/>
                </a:lnTo>
                <a:lnTo>
                  <a:pt x="6272506" y="3754003"/>
                </a:lnTo>
                <a:lnTo>
                  <a:pt x="6267567" y="3746622"/>
                </a:lnTo>
                <a:lnTo>
                  <a:pt x="6267142" y="3746764"/>
                </a:lnTo>
                <a:lnTo>
                  <a:pt x="6268888" y="3744813"/>
                </a:lnTo>
                <a:lnTo>
                  <a:pt x="6268091" y="3743441"/>
                </a:lnTo>
                <a:lnTo>
                  <a:pt x="6258356" y="3743128"/>
                </a:lnTo>
                <a:lnTo>
                  <a:pt x="6254877" y="3748486"/>
                </a:lnTo>
                <a:cubicBezTo>
                  <a:pt x="6247751" y="3752959"/>
                  <a:pt x="6239669" y="3743573"/>
                  <a:pt x="6232544" y="3754846"/>
                </a:cubicBezTo>
                <a:cubicBezTo>
                  <a:pt x="6239917" y="3780229"/>
                  <a:pt x="6242186" y="3809156"/>
                  <a:pt x="6250127" y="3769026"/>
                </a:cubicBezTo>
                <a:cubicBezTo>
                  <a:pt x="6251262" y="3776896"/>
                  <a:pt x="6251687" y="3789020"/>
                  <a:pt x="6253140" y="3797688"/>
                </a:cubicBezTo>
                <a:lnTo>
                  <a:pt x="6254441" y="3801565"/>
                </a:lnTo>
                <a:lnTo>
                  <a:pt x="6269270" y="3804333"/>
                </a:lnTo>
                <a:lnTo>
                  <a:pt x="6259612" y="3810640"/>
                </a:lnTo>
                <a:lnTo>
                  <a:pt x="6254625" y="3819896"/>
                </a:lnTo>
                <a:lnTo>
                  <a:pt x="6264741" y="3823589"/>
                </a:lnTo>
                <a:cubicBezTo>
                  <a:pt x="6278859" y="3825789"/>
                  <a:pt x="6294014" y="3820711"/>
                  <a:pt x="6313795" y="3820499"/>
                </a:cubicBezTo>
                <a:cubicBezTo>
                  <a:pt x="6313795" y="3808304"/>
                  <a:pt x="6331238" y="3805185"/>
                  <a:pt x="6350805" y="3792139"/>
                </a:cubicBezTo>
                <a:cubicBezTo>
                  <a:pt x="6371934" y="3793132"/>
                  <a:pt x="6346693" y="3812415"/>
                  <a:pt x="6332229" y="3806319"/>
                </a:cubicBezTo>
                <a:cubicBezTo>
                  <a:pt x="6373210" y="3826880"/>
                  <a:pt x="6309116" y="3819790"/>
                  <a:pt x="6303869" y="3842619"/>
                </a:cubicBezTo>
                <a:cubicBezTo>
                  <a:pt x="6337618" y="3836805"/>
                  <a:pt x="6354918" y="3816386"/>
                  <a:pt x="6403130" y="3823901"/>
                </a:cubicBezTo>
                <a:cubicBezTo>
                  <a:pt x="6415182" y="3807594"/>
                  <a:pt x="6412346" y="3787033"/>
                  <a:pt x="6396323" y="3764061"/>
                </a:cubicBezTo>
                <a:cubicBezTo>
                  <a:pt x="6442692" y="3776398"/>
                  <a:pt x="6429788" y="3825886"/>
                  <a:pt x="6402278" y="3846447"/>
                </a:cubicBezTo>
                <a:cubicBezTo>
                  <a:pt x="6391644" y="3837514"/>
                  <a:pt x="6386680" y="3824469"/>
                  <a:pt x="6357895" y="3829715"/>
                </a:cubicBezTo>
                <a:lnTo>
                  <a:pt x="6357895" y="3843895"/>
                </a:lnTo>
                <a:cubicBezTo>
                  <a:pt x="6359738" y="3853397"/>
                  <a:pt x="6375478" y="3852119"/>
                  <a:pt x="6375762" y="3844604"/>
                </a:cubicBezTo>
                <a:cubicBezTo>
                  <a:pt x="6388240" y="3847724"/>
                  <a:pt x="6375762" y="3857791"/>
                  <a:pt x="6366262" y="3858784"/>
                </a:cubicBezTo>
                <a:cubicBezTo>
                  <a:pt x="6390651" y="3870412"/>
                  <a:pt x="6416316" y="3858784"/>
                  <a:pt x="6446520" y="3876934"/>
                </a:cubicBezTo>
                <a:cubicBezTo>
                  <a:pt x="6444535" y="3898204"/>
                  <a:pt x="6385120" y="3868143"/>
                  <a:pt x="6383136" y="3889413"/>
                </a:cubicBezTo>
                <a:cubicBezTo>
                  <a:pt x="6428228" y="3905011"/>
                  <a:pt x="6478992" y="3871546"/>
                  <a:pt x="6535429" y="3902742"/>
                </a:cubicBezTo>
                <a:cubicBezTo>
                  <a:pt x="6492889" y="3925714"/>
                  <a:pt x="6403838" y="3896503"/>
                  <a:pt x="6354350" y="3940461"/>
                </a:cubicBezTo>
                <a:cubicBezTo>
                  <a:pt x="6364702" y="3920325"/>
                  <a:pt x="6300182" y="3919900"/>
                  <a:pt x="6282599" y="3937910"/>
                </a:cubicBezTo>
                <a:cubicBezTo>
                  <a:pt x="6290682" y="3959037"/>
                  <a:pt x="6306847" y="3927842"/>
                  <a:pt x="6318191" y="3946558"/>
                </a:cubicBezTo>
                <a:cubicBezTo>
                  <a:pt x="6308300" y="3951167"/>
                  <a:pt x="6295211" y="3952948"/>
                  <a:pt x="6280503" y="3953305"/>
                </a:cubicBezTo>
                <a:lnTo>
                  <a:pt x="6278791" y="3953240"/>
                </a:lnTo>
                <a:lnTo>
                  <a:pt x="6278769" y="3954643"/>
                </a:lnTo>
                <a:lnTo>
                  <a:pt x="6278666" y="3953235"/>
                </a:lnTo>
                <a:lnTo>
                  <a:pt x="6266789" y="3952784"/>
                </a:lnTo>
                <a:lnTo>
                  <a:pt x="6270892" y="3961314"/>
                </a:lnTo>
                <a:cubicBezTo>
                  <a:pt x="6272370" y="3967192"/>
                  <a:pt x="6273380" y="3975204"/>
                  <a:pt x="6273522" y="3985413"/>
                </a:cubicBezTo>
                <a:lnTo>
                  <a:pt x="6272530" y="3985697"/>
                </a:lnTo>
                <a:cubicBezTo>
                  <a:pt x="6269339" y="3973360"/>
                  <a:pt x="6267603" y="3966270"/>
                  <a:pt x="6265441" y="3963133"/>
                </a:cubicBezTo>
                <a:lnTo>
                  <a:pt x="6256752" y="3964171"/>
                </a:lnTo>
                <a:lnTo>
                  <a:pt x="6256366" y="3962725"/>
                </a:lnTo>
                <a:lnTo>
                  <a:pt x="6256404" y="3962204"/>
                </a:lnTo>
                <a:lnTo>
                  <a:pt x="6259229" y="3952496"/>
                </a:lnTo>
                <a:lnTo>
                  <a:pt x="6257125" y="3952416"/>
                </a:lnTo>
                <a:lnTo>
                  <a:pt x="6256404" y="3962204"/>
                </a:lnTo>
                <a:lnTo>
                  <a:pt x="6255799" y="3964285"/>
                </a:lnTo>
                <a:lnTo>
                  <a:pt x="6256752" y="3964171"/>
                </a:lnTo>
                <a:lnTo>
                  <a:pt x="6260042" y="3976508"/>
                </a:lnTo>
                <a:cubicBezTo>
                  <a:pt x="6267380" y="3999330"/>
                  <a:pt x="6266806" y="3963364"/>
                  <a:pt x="6274374" y="4006542"/>
                </a:cubicBezTo>
                <a:cubicBezTo>
                  <a:pt x="6268419" y="4002004"/>
                  <a:pt x="6266150" y="3992362"/>
                  <a:pt x="6270262" y="4021714"/>
                </a:cubicBezTo>
                <a:cubicBezTo>
                  <a:pt x="6264732" y="4033625"/>
                  <a:pt x="6267710" y="3996474"/>
                  <a:pt x="6263740" y="3999593"/>
                </a:cubicBezTo>
                <a:cubicBezTo>
                  <a:pt x="6262960" y="4027953"/>
                  <a:pt x="6266966" y="4032810"/>
                  <a:pt x="6272177" y="4031693"/>
                </a:cubicBezTo>
                <a:lnTo>
                  <a:pt x="6276964" y="4029400"/>
                </a:lnTo>
                <a:lnTo>
                  <a:pt x="6271915" y="4043186"/>
                </a:lnTo>
                <a:cubicBezTo>
                  <a:pt x="6265733" y="4054479"/>
                  <a:pt x="6257997" y="4054186"/>
                  <a:pt x="6250978" y="4044402"/>
                </a:cubicBezTo>
                <a:cubicBezTo>
                  <a:pt x="6251970" y="4071344"/>
                  <a:pt x="6259486" y="4060993"/>
                  <a:pt x="6263030" y="4073613"/>
                </a:cubicBezTo>
                <a:cubicBezTo>
                  <a:pt x="6263030" y="4039439"/>
                  <a:pt x="6269553" y="4085099"/>
                  <a:pt x="6277210" y="4080278"/>
                </a:cubicBezTo>
                <a:cubicBezTo>
                  <a:pt x="6277210" y="4107503"/>
                  <a:pt x="6282599" y="4108638"/>
                  <a:pt x="6283733" y="4132177"/>
                </a:cubicBezTo>
                <a:cubicBezTo>
                  <a:pt x="6287562" y="4126930"/>
                  <a:pt x="6282741" y="4093040"/>
                  <a:pt x="6290682" y="4101831"/>
                </a:cubicBezTo>
                <a:cubicBezTo>
                  <a:pt x="6293092" y="4119415"/>
                  <a:pt x="6284159" y="4136998"/>
                  <a:pt x="6292950" y="4139125"/>
                </a:cubicBezTo>
                <a:cubicBezTo>
                  <a:pt x="6292950" y="4149051"/>
                  <a:pt x="6286569" y="4153305"/>
                  <a:pt x="6293801" y="4154014"/>
                </a:cubicBezTo>
                <a:cubicBezTo>
                  <a:pt x="6291674" y="4168194"/>
                  <a:pt x="6293411" y="4177623"/>
                  <a:pt x="6294226" y="4183490"/>
                </a:cubicBezTo>
                <a:lnTo>
                  <a:pt x="6292601" y="4186070"/>
                </a:lnTo>
                <a:lnTo>
                  <a:pt x="6298631" y="4185679"/>
                </a:lnTo>
                <a:lnTo>
                  <a:pt x="6299190" y="4183650"/>
                </a:lnTo>
                <a:lnTo>
                  <a:pt x="6299559" y="4185619"/>
                </a:lnTo>
                <a:lnTo>
                  <a:pt x="6334301" y="4183366"/>
                </a:lnTo>
                <a:cubicBezTo>
                  <a:pt x="6353178" y="4183366"/>
                  <a:pt x="6373278" y="4182586"/>
                  <a:pt x="6391925" y="4175425"/>
                </a:cubicBezTo>
                <a:lnTo>
                  <a:pt x="6391925" y="4175708"/>
                </a:lnTo>
                <a:cubicBezTo>
                  <a:pt x="6378454" y="4199673"/>
                  <a:pt x="6336056" y="4197404"/>
                  <a:pt x="6310106" y="4209882"/>
                </a:cubicBezTo>
                <a:lnTo>
                  <a:pt x="6303399" y="4206214"/>
                </a:lnTo>
                <a:lnTo>
                  <a:pt x="6307130" y="4227892"/>
                </a:lnTo>
                <a:cubicBezTo>
                  <a:pt x="6310675" y="4223496"/>
                  <a:pt x="6316064" y="4216406"/>
                  <a:pt x="6318616" y="4242072"/>
                </a:cubicBezTo>
                <a:cubicBezTo>
                  <a:pt x="6315922" y="4233422"/>
                  <a:pt x="6311810" y="4233989"/>
                  <a:pt x="6307556" y="4235123"/>
                </a:cubicBezTo>
                <a:cubicBezTo>
                  <a:pt x="6314929" y="4244624"/>
                  <a:pt x="6303869" y="4266036"/>
                  <a:pt x="6301458" y="4250438"/>
                </a:cubicBezTo>
                <a:cubicBezTo>
                  <a:pt x="6301458" y="4261498"/>
                  <a:pt x="6310959" y="4320487"/>
                  <a:pt x="6298622" y="4317935"/>
                </a:cubicBezTo>
                <a:cubicBezTo>
                  <a:pt x="6303320" y="4293049"/>
                  <a:pt x="6301112" y="4267352"/>
                  <a:pt x="6292241" y="4243631"/>
                </a:cubicBezTo>
                <a:cubicBezTo>
                  <a:pt x="6285151" y="4241363"/>
                  <a:pt x="6296779" y="4302053"/>
                  <a:pt x="6286144" y="4288724"/>
                </a:cubicBezTo>
                <a:cubicBezTo>
                  <a:pt x="6287420" y="4301911"/>
                  <a:pt x="6290256" y="4305598"/>
                  <a:pt x="6294085" y="4302904"/>
                </a:cubicBezTo>
                <a:cubicBezTo>
                  <a:pt x="6298339" y="4319920"/>
                  <a:pt x="6281890" y="4306023"/>
                  <a:pt x="6278345" y="4303896"/>
                </a:cubicBezTo>
                <a:cubicBezTo>
                  <a:pt x="6280675" y="4291474"/>
                  <a:pt x="6282284" y="4278927"/>
                  <a:pt x="6283166" y="4266319"/>
                </a:cubicBezTo>
                <a:cubicBezTo>
                  <a:pt x="6276360" y="4274827"/>
                  <a:pt x="6273098" y="4260647"/>
                  <a:pt x="6268986" y="4274686"/>
                </a:cubicBezTo>
                <a:cubicBezTo>
                  <a:pt x="6262889" y="4259513"/>
                  <a:pt x="6275367" y="4256819"/>
                  <a:pt x="6280330" y="4258946"/>
                </a:cubicBezTo>
                <a:cubicBezTo>
                  <a:pt x="6278630" y="4251632"/>
                  <a:pt x="6277584" y="4244182"/>
                  <a:pt x="6277210" y="4236683"/>
                </a:cubicBezTo>
                <a:cubicBezTo>
                  <a:pt x="6281181" y="4234131"/>
                  <a:pt x="6280472" y="4258237"/>
                  <a:pt x="6283875" y="4258662"/>
                </a:cubicBezTo>
                <a:cubicBezTo>
                  <a:pt x="6291390" y="4252281"/>
                  <a:pt x="6277494" y="4208465"/>
                  <a:pt x="6289122" y="4228459"/>
                </a:cubicBezTo>
                <a:cubicBezTo>
                  <a:pt x="6286002" y="4209599"/>
                  <a:pt x="6278769" y="4214279"/>
                  <a:pt x="6272389" y="4214279"/>
                </a:cubicBezTo>
                <a:cubicBezTo>
                  <a:pt x="6280614" y="4235407"/>
                  <a:pt x="6258209" y="4233138"/>
                  <a:pt x="6257217" y="4222787"/>
                </a:cubicBezTo>
                <a:cubicBezTo>
                  <a:pt x="6260053" y="4248736"/>
                  <a:pt x="6263456" y="4246893"/>
                  <a:pt x="6259769" y="4267312"/>
                </a:cubicBezTo>
                <a:cubicBezTo>
                  <a:pt x="6266716" y="4253132"/>
                  <a:pt x="6264589" y="4273835"/>
                  <a:pt x="6262746" y="4289575"/>
                </a:cubicBezTo>
                <a:cubicBezTo>
                  <a:pt x="6266008" y="4290284"/>
                  <a:pt x="6266008" y="4280216"/>
                  <a:pt x="6269410" y="4281776"/>
                </a:cubicBezTo>
                <a:cubicBezTo>
                  <a:pt x="6269410" y="4290851"/>
                  <a:pt x="6267992" y="4297232"/>
                  <a:pt x="6265014" y="4296806"/>
                </a:cubicBezTo>
                <a:cubicBezTo>
                  <a:pt x="6269694" y="4315099"/>
                  <a:pt x="6298339" y="4313681"/>
                  <a:pt x="6283874" y="4348138"/>
                </a:cubicBezTo>
                <a:cubicBezTo>
                  <a:pt x="6287135" y="4329420"/>
                  <a:pt x="6280612" y="4315949"/>
                  <a:pt x="6275082" y="4318785"/>
                </a:cubicBezTo>
                <a:cubicBezTo>
                  <a:pt x="6278911" y="4326301"/>
                  <a:pt x="6284584" y="4376356"/>
                  <a:pt x="6289262" y="4370259"/>
                </a:cubicBezTo>
                <a:cubicBezTo>
                  <a:pt x="6292240" y="4370968"/>
                  <a:pt x="6289262" y="4402022"/>
                  <a:pt x="6285717" y="4400320"/>
                </a:cubicBezTo>
                <a:cubicBezTo>
                  <a:pt x="6285717" y="4424426"/>
                  <a:pt x="6292807" y="4410105"/>
                  <a:pt x="6289262" y="4429957"/>
                </a:cubicBezTo>
                <a:cubicBezTo>
                  <a:pt x="6295644" y="4430949"/>
                  <a:pt x="6295927" y="4411948"/>
                  <a:pt x="6298196" y="4399470"/>
                </a:cubicBezTo>
                <a:cubicBezTo>
                  <a:pt x="6305286" y="4410388"/>
                  <a:pt x="6306137" y="4434920"/>
                  <a:pt x="6313795" y="4421023"/>
                </a:cubicBezTo>
                <a:cubicBezTo>
                  <a:pt x="6311554" y="4433420"/>
                  <a:pt x="6310509" y="4446004"/>
                  <a:pt x="6310674" y="4458600"/>
                </a:cubicBezTo>
                <a:cubicBezTo>
                  <a:pt x="6307980" y="4459451"/>
                  <a:pt x="6303727" y="4455481"/>
                  <a:pt x="6304010" y="4466541"/>
                </a:cubicBezTo>
                <a:cubicBezTo>
                  <a:pt x="6294509" y="4442577"/>
                  <a:pt x="6284866" y="4411523"/>
                  <a:pt x="6275650" y="4438181"/>
                </a:cubicBezTo>
                <a:cubicBezTo>
                  <a:pt x="6280045" y="4453212"/>
                  <a:pt x="6283733" y="4432367"/>
                  <a:pt x="6288554" y="4444846"/>
                </a:cubicBezTo>
                <a:cubicBezTo>
                  <a:pt x="6277776" y="4469377"/>
                  <a:pt x="6272955" y="4487386"/>
                  <a:pt x="6278061" y="4542688"/>
                </a:cubicBezTo>
                <a:cubicBezTo>
                  <a:pt x="6274091" y="4542688"/>
                  <a:pt x="6260336" y="4539852"/>
                  <a:pt x="6268134" y="4558144"/>
                </a:cubicBezTo>
                <a:cubicBezTo>
                  <a:pt x="6265724" y="4576720"/>
                  <a:pt x="6253954" y="4564241"/>
                  <a:pt x="6251403" y="4551621"/>
                </a:cubicBezTo>
                <a:cubicBezTo>
                  <a:pt x="6249134" y="4571331"/>
                  <a:pt x="6257499" y="4576436"/>
                  <a:pt x="6252111" y="4596430"/>
                </a:cubicBezTo>
                <a:cubicBezTo>
                  <a:pt x="6255656" y="4605931"/>
                  <a:pt x="6258350" y="4579130"/>
                  <a:pt x="6262038" y="4580832"/>
                </a:cubicBezTo>
                <a:cubicBezTo>
                  <a:pt x="6265725" y="4582532"/>
                  <a:pt x="6262038" y="4590474"/>
                  <a:pt x="6263314" y="4603236"/>
                </a:cubicBezTo>
                <a:cubicBezTo>
                  <a:pt x="6271679" y="4594728"/>
                  <a:pt x="6262320" y="4573033"/>
                  <a:pt x="6275224" y="4587638"/>
                </a:cubicBezTo>
                <a:cubicBezTo>
                  <a:pt x="6286853" y="4526805"/>
                  <a:pt x="6283590" y="4488378"/>
                  <a:pt x="6309116" y="4488378"/>
                </a:cubicBezTo>
                <a:cubicBezTo>
                  <a:pt x="6315355" y="4503409"/>
                  <a:pt x="6295928" y="4484550"/>
                  <a:pt x="6301884" y="4518724"/>
                </a:cubicBezTo>
                <a:cubicBezTo>
                  <a:pt x="6305854" y="4531202"/>
                  <a:pt x="6306562" y="4517164"/>
                  <a:pt x="6313227" y="4525388"/>
                </a:cubicBezTo>
                <a:lnTo>
                  <a:pt x="6314928" y="4555166"/>
                </a:lnTo>
                <a:cubicBezTo>
                  <a:pt x="6312801" y="4554174"/>
                  <a:pt x="6312659" y="4541695"/>
                  <a:pt x="6311809" y="4533045"/>
                </a:cubicBezTo>
                <a:cubicBezTo>
                  <a:pt x="6308547" y="4532195"/>
                  <a:pt x="6308547" y="4542404"/>
                  <a:pt x="6305144" y="4540986"/>
                </a:cubicBezTo>
                <a:cubicBezTo>
                  <a:pt x="6305144" y="4560555"/>
                  <a:pt x="6309965" y="4559846"/>
                  <a:pt x="6313652" y="4562823"/>
                </a:cubicBezTo>
                <a:cubicBezTo>
                  <a:pt x="6314645" y="4581966"/>
                  <a:pt x="6307271" y="4573884"/>
                  <a:pt x="6308264" y="4593027"/>
                </a:cubicBezTo>
                <a:cubicBezTo>
                  <a:pt x="6313368" y="4600826"/>
                  <a:pt x="6312659" y="4560555"/>
                  <a:pt x="6316772" y="4585086"/>
                </a:cubicBezTo>
                <a:cubicBezTo>
                  <a:pt x="6318048" y="4606923"/>
                  <a:pt x="6306137" y="4590758"/>
                  <a:pt x="6310958" y="4637694"/>
                </a:cubicBezTo>
                <a:cubicBezTo>
                  <a:pt x="6312376" y="4655135"/>
                  <a:pt x="6319182" y="4641522"/>
                  <a:pt x="6320034" y="4637694"/>
                </a:cubicBezTo>
                <a:cubicBezTo>
                  <a:pt x="6325990" y="4636701"/>
                  <a:pt x="6309824" y="4658113"/>
                  <a:pt x="6309541" y="4675696"/>
                </a:cubicBezTo>
                <a:cubicBezTo>
                  <a:pt x="6305429" y="4674987"/>
                  <a:pt x="6306847" y="4644075"/>
                  <a:pt x="6305003" y="4631171"/>
                </a:cubicBezTo>
                <a:cubicBezTo>
                  <a:pt x="6287420" y="4635141"/>
                  <a:pt x="6284016" y="4655702"/>
                  <a:pt x="6270830" y="4640672"/>
                </a:cubicBezTo>
                <a:cubicBezTo>
                  <a:pt x="6272248" y="4649747"/>
                  <a:pt x="6274091" y="4655844"/>
                  <a:pt x="6277210" y="4654852"/>
                </a:cubicBezTo>
                <a:cubicBezTo>
                  <a:pt x="6273382" y="4673144"/>
                  <a:pt x="6268702" y="4650881"/>
                  <a:pt x="6263030" y="4663218"/>
                </a:cubicBezTo>
                <a:cubicBezTo>
                  <a:pt x="6263881" y="4613304"/>
                  <a:pt x="6248850" y="4646911"/>
                  <a:pt x="6248850" y="4678816"/>
                </a:cubicBezTo>
                <a:cubicBezTo>
                  <a:pt x="6243746" y="4678816"/>
                  <a:pt x="6252112" y="4658255"/>
                  <a:pt x="6244313" y="4664636"/>
                </a:cubicBezTo>
                <a:cubicBezTo>
                  <a:pt x="6244313" y="4657404"/>
                  <a:pt x="6246298" y="4658822"/>
                  <a:pt x="6247574" y="4657120"/>
                </a:cubicBezTo>
                <a:cubicBezTo>
                  <a:pt x="6243462" y="4633298"/>
                  <a:pt x="6242186" y="4683637"/>
                  <a:pt x="6236656" y="4657120"/>
                </a:cubicBezTo>
                <a:cubicBezTo>
                  <a:pt x="6238499" y="4696683"/>
                  <a:pt x="6243888" y="4661658"/>
                  <a:pt x="6249276" y="4686331"/>
                </a:cubicBezTo>
                <a:cubicBezTo>
                  <a:pt x="6249276" y="4698101"/>
                  <a:pt x="6243746" y="4692996"/>
                  <a:pt x="6247149" y="4716109"/>
                </a:cubicBezTo>
                <a:cubicBezTo>
                  <a:pt x="6253388" y="4722632"/>
                  <a:pt x="6248425" y="4691861"/>
                  <a:pt x="6250978" y="4686189"/>
                </a:cubicBezTo>
                <a:cubicBezTo>
                  <a:pt x="6255799" y="4723199"/>
                  <a:pt x="6256933" y="4686189"/>
                  <a:pt x="6265158" y="4700369"/>
                </a:cubicBezTo>
                <a:cubicBezTo>
                  <a:pt x="6265158" y="4708452"/>
                  <a:pt x="6261896" y="4705474"/>
                  <a:pt x="6262322" y="4715258"/>
                </a:cubicBezTo>
                <a:cubicBezTo>
                  <a:pt x="6266859" y="4725610"/>
                  <a:pt x="6269979" y="4716109"/>
                  <a:pt x="6275225" y="4714549"/>
                </a:cubicBezTo>
                <a:cubicBezTo>
                  <a:pt x="6275404" y="4704281"/>
                  <a:pt x="6277322" y="4694116"/>
                  <a:pt x="6280897" y="4684488"/>
                </a:cubicBezTo>
                <a:cubicBezTo>
                  <a:pt x="6285151" y="4684488"/>
                  <a:pt x="6280897" y="4704765"/>
                  <a:pt x="6278061" y="4699660"/>
                </a:cubicBezTo>
                <a:cubicBezTo>
                  <a:pt x="6287562" y="4717953"/>
                  <a:pt x="6274233" y="4713840"/>
                  <a:pt x="6274658" y="4737096"/>
                </a:cubicBezTo>
                <a:cubicBezTo>
                  <a:pt x="6281039" y="4729723"/>
                  <a:pt x="6283166" y="4708736"/>
                  <a:pt x="6293518" y="4713415"/>
                </a:cubicBezTo>
                <a:cubicBezTo>
                  <a:pt x="6294580" y="4693509"/>
                  <a:pt x="6292814" y="4673552"/>
                  <a:pt x="6288271" y="4654143"/>
                </a:cubicBezTo>
                <a:cubicBezTo>
                  <a:pt x="6298339" y="4664070"/>
                  <a:pt x="6299048" y="4714125"/>
                  <a:pt x="6294794" y="4735961"/>
                </a:cubicBezTo>
                <a:cubicBezTo>
                  <a:pt x="6292100" y="4727737"/>
                  <a:pt x="6290255" y="4714833"/>
                  <a:pt x="6284866" y="4721781"/>
                </a:cubicBezTo>
                <a:lnTo>
                  <a:pt x="6285717" y="4736670"/>
                </a:lnTo>
                <a:cubicBezTo>
                  <a:pt x="6286568" y="4746029"/>
                  <a:pt x="6289688" y="4744044"/>
                  <a:pt x="6289262" y="4736670"/>
                </a:cubicBezTo>
                <a:cubicBezTo>
                  <a:pt x="6292100" y="4739081"/>
                  <a:pt x="6290255" y="4749716"/>
                  <a:pt x="6288270" y="4751701"/>
                </a:cubicBezTo>
                <a:cubicBezTo>
                  <a:pt x="6294084" y="4761911"/>
                  <a:pt x="6298479" y="4749290"/>
                  <a:pt x="6305711" y="4765881"/>
                </a:cubicBezTo>
                <a:cubicBezTo>
                  <a:pt x="6306705" y="4787293"/>
                  <a:pt x="6292807" y="4760209"/>
                  <a:pt x="6293658" y="4781479"/>
                </a:cubicBezTo>
                <a:cubicBezTo>
                  <a:pt x="6303868" y="4794808"/>
                  <a:pt x="6311950" y="4758791"/>
                  <a:pt x="6325563" y="4787009"/>
                </a:cubicBezTo>
                <a:cubicBezTo>
                  <a:pt x="6318473" y="4812108"/>
                  <a:pt x="6298479" y="4787009"/>
                  <a:pt x="6291248" y="4833945"/>
                </a:cubicBezTo>
                <a:cubicBezTo>
                  <a:pt x="6291957" y="4813242"/>
                  <a:pt x="6278911" y="4816362"/>
                  <a:pt x="6276358" y="4834796"/>
                </a:cubicBezTo>
                <a:cubicBezTo>
                  <a:pt x="6279336" y="4855641"/>
                  <a:pt x="6280754" y="4823736"/>
                  <a:pt x="6284158" y="4841886"/>
                </a:cubicBezTo>
                <a:cubicBezTo>
                  <a:pt x="6277209" y="4862163"/>
                  <a:pt x="6257074" y="4839192"/>
                  <a:pt x="6249700" y="4858618"/>
                </a:cubicBezTo>
                <a:cubicBezTo>
                  <a:pt x="6250409" y="4870955"/>
                  <a:pt x="6251118" y="4883433"/>
                  <a:pt x="6251685" y="4895912"/>
                </a:cubicBezTo>
                <a:cubicBezTo>
                  <a:pt x="6243744" y="4892083"/>
                  <a:pt x="6244028" y="4927533"/>
                  <a:pt x="6244028" y="4963550"/>
                </a:cubicBezTo>
                <a:cubicBezTo>
                  <a:pt x="6243036" y="4974894"/>
                  <a:pt x="6229848" y="4977021"/>
                  <a:pt x="6236229" y="4993896"/>
                </a:cubicBezTo>
                <a:cubicBezTo>
                  <a:pt x="6219072" y="4993896"/>
                  <a:pt x="6197943" y="4982835"/>
                  <a:pt x="6178091" y="4959296"/>
                </a:cubicBezTo>
                <a:cubicBezTo>
                  <a:pt x="6179106" y="4951827"/>
                  <a:pt x="6179391" y="4944276"/>
                  <a:pt x="6178942" y="4936750"/>
                </a:cubicBezTo>
                <a:cubicBezTo>
                  <a:pt x="6188018" y="4942139"/>
                  <a:pt x="6194965" y="4949087"/>
                  <a:pt x="6195674" y="4973476"/>
                </a:cubicBezTo>
                <a:cubicBezTo>
                  <a:pt x="6201630" y="4965677"/>
                  <a:pt x="6216944" y="4988933"/>
                  <a:pt x="6215526" y="4957595"/>
                </a:cubicBezTo>
                <a:cubicBezTo>
                  <a:pt x="6219497" y="4967663"/>
                  <a:pt x="6252536" y="4961991"/>
                  <a:pt x="6235804" y="4911652"/>
                </a:cubicBezTo>
                <a:cubicBezTo>
                  <a:pt x="6239065" y="4895486"/>
                  <a:pt x="6246013" y="4921719"/>
                  <a:pt x="6243461" y="4881448"/>
                </a:cubicBezTo>
                <a:cubicBezTo>
                  <a:pt x="6238356" y="4855782"/>
                  <a:pt x="6222049" y="4885136"/>
                  <a:pt x="6209712" y="4875634"/>
                </a:cubicBezTo>
                <a:cubicBezTo>
                  <a:pt x="6216377" y="4894352"/>
                  <a:pt x="6227863" y="4889814"/>
                  <a:pt x="6238072" y="4889105"/>
                </a:cubicBezTo>
                <a:cubicBezTo>
                  <a:pt x="6231550" y="4909526"/>
                  <a:pt x="6206168" y="4913496"/>
                  <a:pt x="6206026" y="4883292"/>
                </a:cubicBezTo>
                <a:cubicBezTo>
                  <a:pt x="6190144" y="4892083"/>
                  <a:pt x="6181920" y="4876627"/>
                  <a:pt x="6173979" y="4877336"/>
                </a:cubicBezTo>
                <a:cubicBezTo>
                  <a:pt x="6174972" y="4891516"/>
                  <a:pt x="6180502" y="4881590"/>
                  <a:pt x="6182203" y="4891516"/>
                </a:cubicBezTo>
                <a:cubicBezTo>
                  <a:pt x="6178800" y="4899315"/>
                  <a:pt x="6173837" y="4895203"/>
                  <a:pt x="6165754" y="4899740"/>
                </a:cubicBezTo>
                <a:cubicBezTo>
                  <a:pt x="6174830" y="4909525"/>
                  <a:pt x="6188726" y="4916756"/>
                  <a:pt x="6194114" y="4898464"/>
                </a:cubicBezTo>
                <a:cubicBezTo>
                  <a:pt x="6198227" y="4945542"/>
                  <a:pt x="6179934" y="4917749"/>
                  <a:pt x="6161217" y="4914771"/>
                </a:cubicBezTo>
                <a:cubicBezTo>
                  <a:pt x="6166747" y="4925973"/>
                  <a:pt x="6171709" y="4939870"/>
                  <a:pt x="6176815" y="4928951"/>
                </a:cubicBezTo>
                <a:cubicBezTo>
                  <a:pt x="6175822" y="4940153"/>
                  <a:pt x="6172844" y="4945116"/>
                  <a:pt x="6168165" y="4944266"/>
                </a:cubicBezTo>
                <a:cubicBezTo>
                  <a:pt x="6170718" y="4962416"/>
                  <a:pt x="6179084" y="4951923"/>
                  <a:pt x="6179226" y="4981134"/>
                </a:cubicBezTo>
                <a:cubicBezTo>
                  <a:pt x="6172136" y="4985671"/>
                  <a:pt x="6171568" y="4957737"/>
                  <a:pt x="6166605" y="4951781"/>
                </a:cubicBezTo>
                <a:cubicBezTo>
                  <a:pt x="6150439" y="4954759"/>
                  <a:pt x="6130446" y="4936467"/>
                  <a:pt x="6109885" y="4946818"/>
                </a:cubicBezTo>
                <a:cubicBezTo>
                  <a:pt x="6099534" y="4948803"/>
                  <a:pt x="6107191" y="4933772"/>
                  <a:pt x="6113430" y="4939161"/>
                </a:cubicBezTo>
                <a:cubicBezTo>
                  <a:pt x="6122506" y="4923279"/>
                  <a:pt x="6140656" y="4937743"/>
                  <a:pt x="6150156" y="4922712"/>
                </a:cubicBezTo>
                <a:cubicBezTo>
                  <a:pt x="6153843" y="4920443"/>
                  <a:pt x="6152992" y="4902575"/>
                  <a:pt x="6154409" y="4892650"/>
                </a:cubicBezTo>
                <a:cubicBezTo>
                  <a:pt x="6157387" y="4892650"/>
                  <a:pt x="6161358" y="4888822"/>
                  <a:pt x="6162208" y="4899740"/>
                </a:cubicBezTo>
                <a:cubicBezTo>
                  <a:pt x="6162846" y="4892650"/>
                  <a:pt x="6163378" y="4884993"/>
                  <a:pt x="6164743" y="4880083"/>
                </a:cubicBezTo>
                <a:lnTo>
                  <a:pt x="6165906" y="4878044"/>
                </a:lnTo>
                <a:lnTo>
                  <a:pt x="6172276" y="4876911"/>
                </a:lnTo>
                <a:cubicBezTo>
                  <a:pt x="6170291" y="4874961"/>
                  <a:pt x="6168749" y="4874527"/>
                  <a:pt x="6167532" y="4875194"/>
                </a:cubicBezTo>
                <a:lnTo>
                  <a:pt x="6165906" y="4878044"/>
                </a:lnTo>
                <a:lnTo>
                  <a:pt x="6153578" y="4880236"/>
                </a:lnTo>
                <a:cubicBezTo>
                  <a:pt x="6139467" y="4890852"/>
                  <a:pt x="6135267" y="4917040"/>
                  <a:pt x="6106339" y="4902151"/>
                </a:cubicBezTo>
                <a:cubicBezTo>
                  <a:pt x="6110451" y="4882866"/>
                  <a:pt x="6100809" y="4891658"/>
                  <a:pt x="6105063" y="4872373"/>
                </a:cubicBezTo>
                <a:cubicBezTo>
                  <a:pt x="6102085" y="4883433"/>
                  <a:pt x="6092726" y="4873082"/>
                  <a:pt x="6090883" y="4887829"/>
                </a:cubicBezTo>
                <a:cubicBezTo>
                  <a:pt x="6086487" y="4887829"/>
                  <a:pt x="6090883" y="4867410"/>
                  <a:pt x="6094002" y="4872798"/>
                </a:cubicBezTo>
                <a:cubicBezTo>
                  <a:pt x="6073442" y="4869112"/>
                  <a:pt x="6037282" y="4852663"/>
                  <a:pt x="6025229" y="4875209"/>
                </a:cubicBezTo>
                <a:cubicBezTo>
                  <a:pt x="6017998" y="4869112"/>
                  <a:pt x="6012326" y="4855499"/>
                  <a:pt x="6002541" y="4861029"/>
                </a:cubicBezTo>
                <a:cubicBezTo>
                  <a:pt x="6002541" y="4851812"/>
                  <a:pt x="6004385" y="4845573"/>
                  <a:pt x="6007646" y="4845856"/>
                </a:cubicBezTo>
                <a:cubicBezTo>
                  <a:pt x="5996728" y="4815653"/>
                  <a:pt x="5991339" y="4891800"/>
                  <a:pt x="5980279" y="4861596"/>
                </a:cubicBezTo>
                <a:cubicBezTo>
                  <a:pt x="5982264" y="4848692"/>
                  <a:pt x="5988787" y="4852096"/>
                  <a:pt x="5988645" y="4831535"/>
                </a:cubicBezTo>
                <a:cubicBezTo>
                  <a:pt x="5979712" y="4834654"/>
                  <a:pt x="5976876" y="4849685"/>
                  <a:pt x="5968509" y="4839617"/>
                </a:cubicBezTo>
                <a:cubicBezTo>
                  <a:pt x="5969585" y="4844676"/>
                  <a:pt x="5971606" y="4849487"/>
                  <a:pt x="5974465" y="4853797"/>
                </a:cubicBezTo>
                <a:cubicBezTo>
                  <a:pt x="5966241" y="4865141"/>
                  <a:pt x="5923133" y="4853797"/>
                  <a:pt x="5959434" y="4846849"/>
                </a:cubicBezTo>
                <a:cubicBezTo>
                  <a:pt x="5949366" y="4816929"/>
                  <a:pt x="5922283" y="4861029"/>
                  <a:pt x="5921715" y="4818489"/>
                </a:cubicBezTo>
                <a:cubicBezTo>
                  <a:pt x="5893355" y="4864999"/>
                  <a:pt x="5850815" y="4825154"/>
                  <a:pt x="5818343" y="4835221"/>
                </a:cubicBezTo>
                <a:cubicBezTo>
                  <a:pt x="5815932" y="4863581"/>
                  <a:pt x="5826568" y="4836639"/>
                  <a:pt x="5824299" y="4865141"/>
                </a:cubicBezTo>
                <a:cubicBezTo>
                  <a:pt x="5800104" y="4827298"/>
                  <a:pt x="5771024" y="4866537"/>
                  <a:pt x="5749313" y="4847965"/>
                </a:cubicBezTo>
                <a:lnTo>
                  <a:pt x="5747807" y="4845934"/>
                </a:lnTo>
                <a:lnTo>
                  <a:pt x="5749009" y="4860070"/>
                </a:lnTo>
                <a:cubicBezTo>
                  <a:pt x="5749215" y="4868020"/>
                  <a:pt x="5748932" y="4877263"/>
                  <a:pt x="5747868" y="4888962"/>
                </a:cubicBezTo>
                <a:cubicBezTo>
                  <a:pt x="5743898" y="4885700"/>
                  <a:pt x="5745457" y="4865423"/>
                  <a:pt x="5737942" y="4874782"/>
                </a:cubicBezTo>
                <a:lnTo>
                  <a:pt x="5738809" y="4839101"/>
                </a:lnTo>
                <a:lnTo>
                  <a:pt x="5733793" y="4848115"/>
                </a:lnTo>
                <a:cubicBezTo>
                  <a:pt x="5722064" y="4861535"/>
                  <a:pt x="5707857" y="4844566"/>
                  <a:pt x="5695948" y="4840240"/>
                </a:cubicBezTo>
                <a:lnTo>
                  <a:pt x="5695837" y="4840271"/>
                </a:lnTo>
                <a:lnTo>
                  <a:pt x="5696058" y="4841462"/>
                </a:lnTo>
                <a:cubicBezTo>
                  <a:pt x="5697955" y="4844192"/>
                  <a:pt x="5700436" y="4844865"/>
                  <a:pt x="5702777" y="4846425"/>
                </a:cubicBezTo>
                <a:cubicBezTo>
                  <a:pt x="5702777" y="4865568"/>
                  <a:pt x="5693418" y="4857202"/>
                  <a:pt x="5693418" y="4876345"/>
                </a:cubicBezTo>
                <a:cubicBezTo>
                  <a:pt x="5699799" y="4884286"/>
                  <a:pt x="5701500" y="4844014"/>
                  <a:pt x="5705471" y="4868688"/>
                </a:cubicBezTo>
                <a:cubicBezTo>
                  <a:pt x="5705471" y="4890666"/>
                  <a:pt x="5691291" y="4873934"/>
                  <a:pt x="5693985" y="4921012"/>
                </a:cubicBezTo>
                <a:cubicBezTo>
                  <a:pt x="5694836" y="4938595"/>
                  <a:pt x="5704762" y="4925266"/>
                  <a:pt x="5706179" y="4921012"/>
                </a:cubicBezTo>
                <a:cubicBezTo>
                  <a:pt x="5714120" y="4920303"/>
                  <a:pt x="5691148" y="4941006"/>
                  <a:pt x="5689448" y="4958589"/>
                </a:cubicBezTo>
                <a:cubicBezTo>
                  <a:pt x="5684058" y="4957738"/>
                  <a:pt x="5688028" y="4926966"/>
                  <a:pt x="5686470" y="4913780"/>
                </a:cubicBezTo>
                <a:cubicBezTo>
                  <a:pt x="5662788" y="4917042"/>
                  <a:pt x="5656975" y="4937461"/>
                  <a:pt x="5640385" y="4921863"/>
                </a:cubicBezTo>
                <a:cubicBezTo>
                  <a:pt x="5641518" y="4930938"/>
                  <a:pt x="5643646" y="4937176"/>
                  <a:pt x="5647757" y="4936043"/>
                </a:cubicBezTo>
                <a:cubicBezTo>
                  <a:pt x="5641518" y="4954050"/>
                  <a:pt x="5636698" y="4931789"/>
                  <a:pt x="5628473" y="4943841"/>
                </a:cubicBezTo>
                <a:cubicBezTo>
                  <a:pt x="5632586" y="4893928"/>
                  <a:pt x="5610465" y="4927109"/>
                  <a:pt x="5609047" y="4959014"/>
                </a:cubicBezTo>
                <a:cubicBezTo>
                  <a:pt x="5602240" y="4959014"/>
                  <a:pt x="5614719" y="4938595"/>
                  <a:pt x="5604084" y="4944125"/>
                </a:cubicBezTo>
                <a:cubicBezTo>
                  <a:pt x="5604084" y="4936894"/>
                  <a:pt x="5606920" y="4938312"/>
                  <a:pt x="5608905" y="4936610"/>
                </a:cubicBezTo>
                <a:cubicBezTo>
                  <a:pt x="5604651" y="4912646"/>
                  <a:pt x="5599972" y="4962843"/>
                  <a:pt x="5594725" y="4936610"/>
                </a:cubicBezTo>
                <a:cubicBezTo>
                  <a:pt x="5594725" y="4976314"/>
                  <a:pt x="5604084" y="4941431"/>
                  <a:pt x="5609756" y="4966246"/>
                </a:cubicBezTo>
                <a:cubicBezTo>
                  <a:pt x="5608905" y="4978016"/>
                  <a:pt x="5602240" y="4972769"/>
                  <a:pt x="5605217" y="4996024"/>
                </a:cubicBezTo>
                <a:cubicBezTo>
                  <a:pt x="5613158" y="5002831"/>
                  <a:pt x="5608338" y="4971776"/>
                  <a:pt x="5612165" y="4966246"/>
                </a:cubicBezTo>
                <a:cubicBezTo>
                  <a:pt x="5616278" y="5003398"/>
                  <a:pt x="5620106" y="4966246"/>
                  <a:pt x="5629465" y="4980426"/>
                </a:cubicBezTo>
                <a:cubicBezTo>
                  <a:pt x="5629465" y="4988509"/>
                  <a:pt x="5624644" y="4985389"/>
                  <a:pt x="5624787" y="4995315"/>
                </a:cubicBezTo>
                <a:cubicBezTo>
                  <a:pt x="5629890" y="5005807"/>
                  <a:pt x="5634713" y="4996308"/>
                  <a:pt x="5641803" y="4995315"/>
                </a:cubicBezTo>
                <a:cubicBezTo>
                  <a:pt x="5641803" y="4983120"/>
                  <a:pt x="5646198" y="4979149"/>
                  <a:pt x="5651162" y="4965536"/>
                </a:cubicBezTo>
                <a:cubicBezTo>
                  <a:pt x="5656975" y="4965536"/>
                  <a:pt x="5651162" y="4985813"/>
                  <a:pt x="5646482" y="4980425"/>
                </a:cubicBezTo>
                <a:cubicBezTo>
                  <a:pt x="5657968" y="4999284"/>
                  <a:pt x="5640526" y="4994605"/>
                  <a:pt x="5639676" y="5017860"/>
                </a:cubicBezTo>
                <a:cubicBezTo>
                  <a:pt x="5648609" y="5010770"/>
                  <a:pt x="5652863" y="4989500"/>
                  <a:pt x="5666192" y="4995032"/>
                </a:cubicBezTo>
                <a:cubicBezTo>
                  <a:pt x="5668852" y="4975157"/>
                  <a:pt x="5667793" y="4954962"/>
                  <a:pt x="5663073" y="4935476"/>
                </a:cubicBezTo>
                <a:cubicBezTo>
                  <a:pt x="5675835" y="4945968"/>
                  <a:pt x="5673424" y="4995882"/>
                  <a:pt x="5666476" y="5017578"/>
                </a:cubicBezTo>
                <a:cubicBezTo>
                  <a:pt x="5663356" y="5009212"/>
                  <a:pt x="5661796" y="4996308"/>
                  <a:pt x="5654139" y="5003398"/>
                </a:cubicBezTo>
                <a:cubicBezTo>
                  <a:pt x="5654139" y="5008361"/>
                  <a:pt x="5654139" y="5013324"/>
                  <a:pt x="5654139" y="5018286"/>
                </a:cubicBezTo>
                <a:cubicBezTo>
                  <a:pt x="5654847" y="5027646"/>
                  <a:pt x="5659102" y="5025801"/>
                  <a:pt x="5658960" y="5018286"/>
                </a:cubicBezTo>
                <a:cubicBezTo>
                  <a:pt x="5662362" y="5020697"/>
                  <a:pt x="5658960" y="5031332"/>
                  <a:pt x="5656692" y="5032466"/>
                </a:cubicBezTo>
                <a:cubicBezTo>
                  <a:pt x="5663639" y="5043101"/>
                  <a:pt x="5670872" y="5030622"/>
                  <a:pt x="5678812" y="5046646"/>
                </a:cubicBezTo>
                <a:cubicBezTo>
                  <a:pt x="5678812" y="5068059"/>
                  <a:pt x="5662080" y="5040407"/>
                  <a:pt x="5661937" y="5061819"/>
                </a:cubicBezTo>
                <a:cubicBezTo>
                  <a:pt x="5674417" y="5075999"/>
                  <a:pt x="5687461" y="5039840"/>
                  <a:pt x="5703485" y="5068626"/>
                </a:cubicBezTo>
                <a:cubicBezTo>
                  <a:pt x="5692567" y="5093441"/>
                  <a:pt x="5667752" y="5068626"/>
                  <a:pt x="5655272" y="5114002"/>
                </a:cubicBezTo>
                <a:cubicBezTo>
                  <a:pt x="5657684" y="5093441"/>
                  <a:pt x="5640243" y="5095851"/>
                  <a:pt x="5635704" y="5114002"/>
                </a:cubicBezTo>
                <a:cubicBezTo>
                  <a:pt x="5638398" y="5134847"/>
                  <a:pt x="5642086" y="5103083"/>
                  <a:pt x="5645631" y="5121375"/>
                </a:cubicBezTo>
                <a:cubicBezTo>
                  <a:pt x="5635279" y="5141369"/>
                  <a:pt x="5610181" y="5117689"/>
                  <a:pt x="5599546" y="5136832"/>
                </a:cubicBezTo>
                <a:lnTo>
                  <a:pt x="5599546" y="5174125"/>
                </a:lnTo>
                <a:cubicBezTo>
                  <a:pt x="5589194" y="5170013"/>
                  <a:pt x="5587635" y="5205463"/>
                  <a:pt x="5585366" y="5241480"/>
                </a:cubicBezTo>
                <a:cubicBezTo>
                  <a:pt x="5583380" y="5252682"/>
                  <a:pt x="5565655" y="5254384"/>
                  <a:pt x="5573597" y="5271400"/>
                </a:cubicBezTo>
                <a:cubicBezTo>
                  <a:pt x="5545333" y="5269020"/>
                  <a:pt x="5519027" y="5255994"/>
                  <a:pt x="5500002" y="5234956"/>
                </a:cubicBezTo>
                <a:cubicBezTo>
                  <a:pt x="5501696" y="5227614"/>
                  <a:pt x="5502459" y="5220086"/>
                  <a:pt x="5502271" y="5212553"/>
                </a:cubicBezTo>
                <a:cubicBezTo>
                  <a:pt x="5513615" y="5218225"/>
                  <a:pt x="5522407" y="5225315"/>
                  <a:pt x="5522123" y="5249562"/>
                </a:cubicBezTo>
                <a:cubicBezTo>
                  <a:pt x="5530206" y="5242046"/>
                  <a:pt x="5548924" y="5265869"/>
                  <a:pt x="5548782" y="5234389"/>
                </a:cubicBezTo>
                <a:cubicBezTo>
                  <a:pt x="5553319" y="5244740"/>
                  <a:pt x="5596427" y="5240203"/>
                  <a:pt x="5577142" y="5189297"/>
                </a:cubicBezTo>
                <a:cubicBezTo>
                  <a:pt x="5582388" y="5173273"/>
                  <a:pt x="5589904" y="5199649"/>
                  <a:pt x="5589053" y="5159378"/>
                </a:cubicBezTo>
                <a:cubicBezTo>
                  <a:pt x="5583665" y="5133570"/>
                  <a:pt x="5560693" y="5162356"/>
                  <a:pt x="5545095" y="5152430"/>
                </a:cubicBezTo>
                <a:cubicBezTo>
                  <a:pt x="5552893" y="5171431"/>
                  <a:pt x="5568067" y="5166610"/>
                  <a:pt x="5581821" y="5166610"/>
                </a:cubicBezTo>
                <a:cubicBezTo>
                  <a:pt x="5572179" y="5186745"/>
                  <a:pt x="5539281" y="5189865"/>
                  <a:pt x="5540274" y="5159662"/>
                </a:cubicBezTo>
                <a:cubicBezTo>
                  <a:pt x="5519004" y="5167744"/>
                  <a:pt x="5509220" y="5152146"/>
                  <a:pt x="5498726" y="5152713"/>
                </a:cubicBezTo>
                <a:cubicBezTo>
                  <a:pt x="5498726" y="5166893"/>
                  <a:pt x="5507092" y="5157109"/>
                  <a:pt x="5508652" y="5166893"/>
                </a:cubicBezTo>
                <a:cubicBezTo>
                  <a:pt x="5503973" y="5174551"/>
                  <a:pt x="5497592" y="5170297"/>
                  <a:pt x="5486815" y="5174692"/>
                </a:cubicBezTo>
                <a:cubicBezTo>
                  <a:pt x="5498159" y="5184760"/>
                  <a:pt x="5516026" y="5192276"/>
                  <a:pt x="5523400" y="5174692"/>
                </a:cubicBezTo>
                <a:cubicBezTo>
                  <a:pt x="5526236" y="5221912"/>
                  <a:pt x="5503122" y="5193552"/>
                  <a:pt x="5479725" y="5190149"/>
                </a:cubicBezTo>
                <a:cubicBezTo>
                  <a:pt x="5486390" y="5201493"/>
                  <a:pt x="5492204" y="5215531"/>
                  <a:pt x="5499435" y="5204329"/>
                </a:cubicBezTo>
                <a:cubicBezTo>
                  <a:pt x="5497450" y="5215389"/>
                  <a:pt x="5493480" y="5220352"/>
                  <a:pt x="5487382" y="5219359"/>
                </a:cubicBezTo>
                <a:cubicBezTo>
                  <a:pt x="5489793" y="5237510"/>
                  <a:pt x="5501562" y="5227300"/>
                  <a:pt x="5500002" y="5256511"/>
                </a:cubicBezTo>
                <a:cubicBezTo>
                  <a:pt x="5490644" y="5260765"/>
                  <a:pt x="5491211" y="5232972"/>
                  <a:pt x="5484972" y="5226733"/>
                </a:cubicBezTo>
                <a:cubicBezTo>
                  <a:pt x="5463844" y="5229427"/>
                  <a:pt x="5438603" y="5210426"/>
                  <a:pt x="5411803" y="5220351"/>
                </a:cubicBezTo>
                <a:cubicBezTo>
                  <a:pt x="5397623" y="5222052"/>
                  <a:pt x="5408825" y="5207165"/>
                  <a:pt x="5416624" y="5212694"/>
                </a:cubicBezTo>
                <a:cubicBezTo>
                  <a:pt x="5429244" y="5197096"/>
                  <a:pt x="5452358" y="5212694"/>
                  <a:pt x="5465120" y="5197237"/>
                </a:cubicBezTo>
                <a:cubicBezTo>
                  <a:pt x="5470224" y="5195110"/>
                  <a:pt x="5469799" y="5177244"/>
                  <a:pt x="5472210" y="5167319"/>
                </a:cubicBezTo>
                <a:cubicBezTo>
                  <a:pt x="5476038" y="5167319"/>
                  <a:pt x="5481427" y="5163774"/>
                  <a:pt x="5481994" y="5174691"/>
                </a:cubicBezTo>
                <a:cubicBezTo>
                  <a:pt x="5483199" y="5167601"/>
                  <a:pt x="5484263" y="5159980"/>
                  <a:pt x="5486265" y="5155123"/>
                </a:cubicBezTo>
                <a:lnTo>
                  <a:pt x="5487886" y="5153101"/>
                </a:lnTo>
                <a:lnTo>
                  <a:pt x="5496174" y="5152146"/>
                </a:lnTo>
                <a:cubicBezTo>
                  <a:pt x="5493692" y="5150161"/>
                  <a:pt x="5491716" y="5149691"/>
                  <a:pt x="5490110" y="5150325"/>
                </a:cubicBezTo>
                <a:lnTo>
                  <a:pt x="5487886" y="5153101"/>
                </a:lnTo>
                <a:lnTo>
                  <a:pt x="5471536" y="5154984"/>
                </a:lnTo>
                <a:cubicBezTo>
                  <a:pt x="5452579" y="5165227"/>
                  <a:pt x="5445905" y="5191283"/>
                  <a:pt x="5408683" y="5175542"/>
                </a:cubicBezTo>
                <a:cubicBezTo>
                  <a:pt x="5415064" y="5156399"/>
                  <a:pt x="5402019" y="5165050"/>
                  <a:pt x="5408683" y="5145764"/>
                </a:cubicBezTo>
                <a:cubicBezTo>
                  <a:pt x="5404288" y="5156683"/>
                  <a:pt x="5392518" y="5145764"/>
                  <a:pt x="5389398" y="5160937"/>
                </a:cubicBezTo>
                <a:cubicBezTo>
                  <a:pt x="5383585" y="5160937"/>
                  <a:pt x="5389398" y="5140517"/>
                  <a:pt x="5394078" y="5145906"/>
                </a:cubicBezTo>
                <a:cubicBezTo>
                  <a:pt x="5367278" y="5141794"/>
                  <a:pt x="5320767" y="5124636"/>
                  <a:pt x="5303893" y="5147040"/>
                </a:cubicBezTo>
                <a:cubicBezTo>
                  <a:pt x="5294534" y="5140659"/>
                  <a:pt x="5287444" y="5127046"/>
                  <a:pt x="5274540" y="5132860"/>
                </a:cubicBezTo>
                <a:cubicBezTo>
                  <a:pt x="5275391" y="5123643"/>
                  <a:pt x="5277376" y="5117404"/>
                  <a:pt x="5281630" y="5117829"/>
                </a:cubicBezTo>
                <a:cubicBezTo>
                  <a:pt x="5268159" y="5087484"/>
                  <a:pt x="5258942" y="5163489"/>
                  <a:pt x="5245188" y="5133144"/>
                </a:cubicBezTo>
                <a:cubicBezTo>
                  <a:pt x="5248166" y="5120382"/>
                  <a:pt x="5256674" y="5123785"/>
                  <a:pt x="5257099" y="5103224"/>
                </a:cubicBezTo>
                <a:cubicBezTo>
                  <a:pt x="5245188" y="5106202"/>
                  <a:pt x="5241076" y="5121091"/>
                  <a:pt x="5230299" y="5111023"/>
                </a:cubicBezTo>
                <a:cubicBezTo>
                  <a:pt x="5231808" y="5116214"/>
                  <a:pt x="5234366" y="5121039"/>
                  <a:pt x="5237814" y="5125203"/>
                </a:cubicBezTo>
                <a:cubicBezTo>
                  <a:pt x="5226896" y="5136405"/>
                  <a:pt x="5170459" y="5125203"/>
                  <a:pt x="5218246" y="5117971"/>
                </a:cubicBezTo>
                <a:cubicBezTo>
                  <a:pt x="5205626" y="5087910"/>
                  <a:pt x="5169183" y="5131442"/>
                  <a:pt x="5169183" y="5088760"/>
                </a:cubicBezTo>
                <a:cubicBezTo>
                  <a:pt x="5131039" y="5135129"/>
                  <a:pt x="5075737" y="5095000"/>
                  <a:pt x="5032913" y="5105351"/>
                </a:cubicBezTo>
                <a:cubicBezTo>
                  <a:pt x="5029652" y="5133711"/>
                  <a:pt x="5043832" y="5106627"/>
                  <a:pt x="5040570" y="5135129"/>
                </a:cubicBezTo>
                <a:cubicBezTo>
                  <a:pt x="5004553" y="5092589"/>
                  <a:pt x="4959744" y="5149309"/>
                  <a:pt x="4930533" y="5106769"/>
                </a:cubicBezTo>
                <a:cubicBezTo>
                  <a:pt x="4908696" y="5150585"/>
                  <a:pt x="4874664" y="5094858"/>
                  <a:pt x="4855096" y="5115277"/>
                </a:cubicBezTo>
                <a:cubicBezTo>
                  <a:pt x="4852118" y="5080111"/>
                  <a:pt x="4844886" y="5107194"/>
                  <a:pt x="4837654" y="5085641"/>
                </a:cubicBezTo>
                <a:cubicBezTo>
                  <a:pt x="4831557" y="5115987"/>
                  <a:pt x="4818795" y="5092589"/>
                  <a:pt x="4806316" y="5108330"/>
                </a:cubicBezTo>
                <a:cubicBezTo>
                  <a:pt x="4802357" y="5098922"/>
                  <a:pt x="4800564" y="5088746"/>
                  <a:pt x="4801070" y="5078551"/>
                </a:cubicBezTo>
                <a:cubicBezTo>
                  <a:pt x="4794831" y="5079260"/>
                  <a:pt x="4797525" y="5106911"/>
                  <a:pt x="4794263" y="5115987"/>
                </a:cubicBezTo>
                <a:cubicBezTo>
                  <a:pt x="4792136" y="5108897"/>
                  <a:pt x="4778524" y="5100105"/>
                  <a:pt x="4777106" y="5115987"/>
                </a:cubicBezTo>
                <a:cubicBezTo>
                  <a:pt x="4775723" y="5105352"/>
                  <a:pt x="4772550" y="5100097"/>
                  <a:pt x="4768347" y="5097724"/>
                </a:cubicBezTo>
                <a:lnTo>
                  <a:pt x="4758666" y="5097096"/>
                </a:lnTo>
                <a:lnTo>
                  <a:pt x="4761933" y="5111307"/>
                </a:lnTo>
                <a:cubicBezTo>
                  <a:pt x="4748746" y="5095567"/>
                  <a:pt x="4743074" y="5118822"/>
                  <a:pt x="4732013" y="5105351"/>
                </a:cubicBezTo>
                <a:cubicBezTo>
                  <a:pt x="4731978" y="5101664"/>
                  <a:pt x="4733165" y="5099440"/>
                  <a:pt x="4734925" y="5097909"/>
                </a:cubicBezTo>
                <a:lnTo>
                  <a:pt x="4735967" y="5097370"/>
                </a:lnTo>
                <a:lnTo>
                  <a:pt x="4723222" y="5086776"/>
                </a:lnTo>
                <a:cubicBezTo>
                  <a:pt x="4728752" y="5069618"/>
                  <a:pt x="4745059" y="5083940"/>
                  <a:pt x="4754701" y="5078835"/>
                </a:cubicBezTo>
                <a:lnTo>
                  <a:pt x="4754167" y="5077496"/>
                </a:lnTo>
                <a:lnTo>
                  <a:pt x="4750411" y="5077648"/>
                </a:lnTo>
                <a:cubicBezTo>
                  <a:pt x="4739563" y="5077621"/>
                  <a:pt x="4728689" y="5077581"/>
                  <a:pt x="4718931" y="5078833"/>
                </a:cubicBezTo>
                <a:lnTo>
                  <a:pt x="4711673" y="5081451"/>
                </a:lnTo>
                <a:lnTo>
                  <a:pt x="4712179" y="5082298"/>
                </a:lnTo>
                <a:cubicBezTo>
                  <a:pt x="4713366" y="5085181"/>
                  <a:pt x="4714075" y="5088797"/>
                  <a:pt x="4713579" y="5093866"/>
                </a:cubicBezTo>
                <a:lnTo>
                  <a:pt x="4694378" y="5092338"/>
                </a:lnTo>
                <a:lnTo>
                  <a:pt x="4695995" y="5125063"/>
                </a:lnTo>
                <a:cubicBezTo>
                  <a:pt x="4671037" y="5122085"/>
                  <a:pt x="4667635" y="5157677"/>
                  <a:pt x="4664090" y="5193976"/>
                </a:cubicBezTo>
                <a:cubicBezTo>
                  <a:pt x="4659269" y="5205462"/>
                  <a:pt x="4616303" y="5209150"/>
                  <a:pt x="4635730" y="5225314"/>
                </a:cubicBezTo>
                <a:cubicBezTo>
                  <a:pt x="4605323" y="5226107"/>
                  <a:pt x="4574968" y="5224174"/>
                  <a:pt x="4545023" y="5219571"/>
                </a:cubicBezTo>
                <a:lnTo>
                  <a:pt x="4466332" y="5200162"/>
                </a:lnTo>
                <a:lnTo>
                  <a:pt x="4463046" y="5203132"/>
                </a:lnTo>
                <a:cubicBezTo>
                  <a:pt x="4453242" y="5204149"/>
                  <a:pt x="4442420" y="5187240"/>
                  <a:pt x="4438060" y="5187878"/>
                </a:cubicBezTo>
                <a:lnTo>
                  <a:pt x="4439731" y="5182147"/>
                </a:lnTo>
                <a:lnTo>
                  <a:pt x="4426857" y="5184759"/>
                </a:lnTo>
                <a:cubicBezTo>
                  <a:pt x="4433239" y="5202626"/>
                  <a:pt x="4460322" y="5190857"/>
                  <a:pt x="4458620" y="5220209"/>
                </a:cubicBezTo>
                <a:cubicBezTo>
                  <a:pt x="4435932" y="5225740"/>
                  <a:pt x="4436500" y="5197805"/>
                  <a:pt x="4421469" y="5192558"/>
                </a:cubicBezTo>
                <a:cubicBezTo>
                  <a:pt x="4370280" y="5198088"/>
                  <a:pt x="4308029" y="5182349"/>
                  <a:pt x="4243936" y="5196103"/>
                </a:cubicBezTo>
                <a:cubicBezTo>
                  <a:pt x="4210897" y="5200074"/>
                  <a:pt x="4235995" y="5183341"/>
                  <a:pt x="4255138" y="5187737"/>
                </a:cubicBezTo>
                <a:cubicBezTo>
                  <a:pt x="4285200" y="5170437"/>
                  <a:pt x="4341636" y="5182349"/>
                  <a:pt x="4372265" y="5165758"/>
                </a:cubicBezTo>
                <a:cubicBezTo>
                  <a:pt x="4384318" y="5162780"/>
                  <a:pt x="4383042" y="5145055"/>
                  <a:pt x="4388289" y="5134846"/>
                </a:cubicBezTo>
                <a:cubicBezTo>
                  <a:pt x="4397648" y="5134846"/>
                  <a:pt x="4410551" y="5129883"/>
                  <a:pt x="4412395" y="5140801"/>
                </a:cubicBezTo>
                <a:cubicBezTo>
                  <a:pt x="4415089" y="5133711"/>
                  <a:pt x="4417464" y="5125948"/>
                  <a:pt x="4422250" y="5120772"/>
                </a:cubicBezTo>
                <a:lnTo>
                  <a:pt x="4428892" y="5116916"/>
                </a:lnTo>
                <a:lnTo>
                  <a:pt x="4446568" y="5116270"/>
                </a:lnTo>
                <a:cubicBezTo>
                  <a:pt x="4440400" y="5114639"/>
                  <a:pt x="4435517" y="5114471"/>
                  <a:pt x="4431577" y="5115357"/>
                </a:cubicBezTo>
                <a:lnTo>
                  <a:pt x="4428892" y="5116916"/>
                </a:lnTo>
                <a:lnTo>
                  <a:pt x="4412684" y="5117508"/>
                </a:lnTo>
                <a:cubicBezTo>
                  <a:pt x="4395541" y="5119466"/>
                  <a:pt x="4382487" y="5123345"/>
                  <a:pt x="4370893" y="5127873"/>
                </a:cubicBezTo>
                <a:lnTo>
                  <a:pt x="4347531" y="5137961"/>
                </a:lnTo>
                <a:lnTo>
                  <a:pt x="4341920" y="5143919"/>
                </a:lnTo>
                <a:lnTo>
                  <a:pt x="4344014" y="5139480"/>
                </a:lnTo>
                <a:lnTo>
                  <a:pt x="4337864" y="5142135"/>
                </a:lnTo>
                <a:lnTo>
                  <a:pt x="4323737" y="5145853"/>
                </a:lnTo>
                <a:lnTo>
                  <a:pt x="4335255" y="5159517"/>
                </a:lnTo>
                <a:lnTo>
                  <a:pt x="4316829" y="5147671"/>
                </a:lnTo>
                <a:lnTo>
                  <a:pt x="4297825" y="5152673"/>
                </a:lnTo>
                <a:cubicBezTo>
                  <a:pt x="4281557" y="5154717"/>
                  <a:pt x="4261493" y="5154870"/>
                  <a:pt x="4235003" y="5151862"/>
                </a:cubicBezTo>
                <a:cubicBezTo>
                  <a:pt x="4249183" y="5131585"/>
                  <a:pt x="4218412" y="5142361"/>
                  <a:pt x="4233018" y="5122084"/>
                </a:cubicBezTo>
                <a:cubicBezTo>
                  <a:pt x="4222666" y="5133711"/>
                  <a:pt x="4193881" y="5125203"/>
                  <a:pt x="4186649" y="5140377"/>
                </a:cubicBezTo>
                <a:cubicBezTo>
                  <a:pt x="4172469" y="5141227"/>
                  <a:pt x="4187500" y="5119815"/>
                  <a:pt x="4197426" y="5124637"/>
                </a:cubicBezTo>
                <a:cubicBezTo>
                  <a:pt x="4132481" y="5124637"/>
                  <a:pt x="4018616" y="5115137"/>
                  <a:pt x="3978628" y="5140235"/>
                </a:cubicBezTo>
                <a:cubicBezTo>
                  <a:pt x="3955656" y="5135414"/>
                  <a:pt x="3937932" y="5123219"/>
                  <a:pt x="3906594" y="5131018"/>
                </a:cubicBezTo>
                <a:cubicBezTo>
                  <a:pt x="3908437" y="5121659"/>
                  <a:pt x="3912833" y="5115137"/>
                  <a:pt x="3923042" y="5114711"/>
                </a:cubicBezTo>
                <a:cubicBezTo>
                  <a:pt x="3888869" y="5086351"/>
                  <a:pt x="3870151" y="5164483"/>
                  <a:pt x="3835552" y="5136690"/>
                </a:cubicBezTo>
                <a:cubicBezTo>
                  <a:pt x="3842074" y="5123361"/>
                  <a:pt x="3862919" y="5125204"/>
                  <a:pt x="3862778" y="5104643"/>
                </a:cubicBezTo>
                <a:cubicBezTo>
                  <a:pt x="3834418" y="5109747"/>
                  <a:pt x="3824917" y="5125488"/>
                  <a:pt x="3798116" y="5117405"/>
                </a:cubicBezTo>
                <a:cubicBezTo>
                  <a:pt x="3803128" y="5123486"/>
                  <a:pt x="3809695" y="5128093"/>
                  <a:pt x="3817118" y="5130735"/>
                </a:cubicBezTo>
                <a:cubicBezTo>
                  <a:pt x="3791026" y="5143922"/>
                  <a:pt x="3653339" y="5142788"/>
                  <a:pt x="3769189" y="5127047"/>
                </a:cubicBezTo>
                <a:cubicBezTo>
                  <a:pt x="3736859" y="5098687"/>
                  <a:pt x="3650928" y="5149736"/>
                  <a:pt x="3648234" y="5107336"/>
                </a:cubicBezTo>
                <a:cubicBezTo>
                  <a:pt x="3558474" y="5161929"/>
                  <a:pt x="3421354" y="5132435"/>
                  <a:pt x="3318407" y="5153280"/>
                </a:cubicBezTo>
                <a:cubicBezTo>
                  <a:pt x="3312451" y="5182490"/>
                  <a:pt x="3344923" y="5152145"/>
                  <a:pt x="3338968" y="5181640"/>
                </a:cubicBezTo>
                <a:cubicBezTo>
                  <a:pt x="3248641" y="5147182"/>
                  <a:pt x="3144134" y="5213828"/>
                  <a:pt x="3070257" y="5179513"/>
                </a:cubicBezTo>
                <a:cubicBezTo>
                  <a:pt x="3020768" y="5228717"/>
                  <a:pt x="2933845" y="5181781"/>
                  <a:pt x="2887902" y="5207873"/>
                </a:cubicBezTo>
                <a:cubicBezTo>
                  <a:pt x="2877834" y="5173557"/>
                  <a:pt x="2862378" y="5202484"/>
                  <a:pt x="2843235" y="5183058"/>
                </a:cubicBezTo>
                <a:cubicBezTo>
                  <a:pt x="2831040" y="5215105"/>
                  <a:pt x="2798000" y="5195252"/>
                  <a:pt x="2769215" y="5214395"/>
                </a:cubicBezTo>
                <a:cubicBezTo>
                  <a:pt x="2760707" y="5210425"/>
                  <a:pt x="2756311" y="5200215"/>
                  <a:pt x="2753901" y="5186035"/>
                </a:cubicBezTo>
                <a:cubicBezTo>
                  <a:pt x="2738728" y="5188588"/>
                  <a:pt x="2747661" y="5214395"/>
                  <a:pt x="2740571" y="5225314"/>
                </a:cubicBezTo>
                <a:cubicBezTo>
                  <a:pt x="2734758" y="5218933"/>
                  <a:pt x="2701009" y="5213828"/>
                  <a:pt x="2699307" y="5230277"/>
                </a:cubicBezTo>
                <a:cubicBezTo>
                  <a:pt x="2681866" y="5189864"/>
                  <a:pt x="2603167" y="5242047"/>
                  <a:pt x="2565874" y="5216097"/>
                </a:cubicBezTo>
                <a:cubicBezTo>
                  <a:pt x="2577643" y="5197096"/>
                  <a:pt x="2618481" y="5206738"/>
                  <a:pt x="2641595" y="5199081"/>
                </a:cubicBezTo>
                <a:cubicBezTo>
                  <a:pt x="2636915" y="5191991"/>
                  <a:pt x="2627415" y="5193125"/>
                  <a:pt x="2627415" y="5178378"/>
                </a:cubicBezTo>
                <a:cubicBezTo>
                  <a:pt x="2598204" y="5184192"/>
                  <a:pt x="2550134" y="5202626"/>
                  <a:pt x="2527020" y="5190998"/>
                </a:cubicBezTo>
                <a:cubicBezTo>
                  <a:pt x="2504900" y="5213828"/>
                  <a:pt x="2546447" y="5205178"/>
                  <a:pt x="2543469" y="5226449"/>
                </a:cubicBezTo>
                <a:cubicBezTo>
                  <a:pt x="2463352" y="5238502"/>
                  <a:pt x="2419961" y="5223045"/>
                  <a:pt x="2354875" y="5250980"/>
                </a:cubicBezTo>
                <a:cubicBezTo>
                  <a:pt x="2353599" y="5241338"/>
                  <a:pt x="2352323" y="5231270"/>
                  <a:pt x="2350905" y="5221487"/>
                </a:cubicBezTo>
                <a:cubicBezTo>
                  <a:pt x="2346367" y="5223472"/>
                  <a:pt x="2346083" y="5229569"/>
                  <a:pt x="2340128" y="5230420"/>
                </a:cubicBezTo>
                <a:cubicBezTo>
                  <a:pt x="2331762" y="5234816"/>
                  <a:pt x="2343673" y="5239495"/>
                  <a:pt x="2343106" y="5252541"/>
                </a:cubicBezTo>
                <a:lnTo>
                  <a:pt x="2296028" y="5258922"/>
                </a:lnTo>
                <a:cubicBezTo>
                  <a:pt x="2287662" y="5250130"/>
                  <a:pt x="2292058" y="5247720"/>
                  <a:pt x="2293050" y="5236801"/>
                </a:cubicBezTo>
                <a:cubicBezTo>
                  <a:pt x="2280855" y="5235950"/>
                  <a:pt x="2274758" y="5240913"/>
                  <a:pt x="2277310" y="5254101"/>
                </a:cubicBezTo>
                <a:cubicBezTo>
                  <a:pt x="2264057" y="5241709"/>
                  <a:pt x="2244668" y="5238469"/>
                  <a:pt x="2228106" y="5245876"/>
                </a:cubicBezTo>
                <a:cubicBezTo>
                  <a:pt x="2231303" y="5238669"/>
                  <a:pt x="2232290" y="5230673"/>
                  <a:pt x="2230942" y="5222905"/>
                </a:cubicBezTo>
                <a:cubicBezTo>
                  <a:pt x="2221583" y="5238077"/>
                  <a:pt x="2228248" y="5237085"/>
                  <a:pt x="2208395" y="5233540"/>
                </a:cubicBezTo>
                <a:cubicBezTo>
                  <a:pt x="2213359" y="5240630"/>
                  <a:pt x="2222576" y="5239353"/>
                  <a:pt x="2223285" y="5253959"/>
                </a:cubicBezTo>
                <a:cubicBezTo>
                  <a:pt x="2201589" y="5253959"/>
                  <a:pt x="2217045" y="5268139"/>
                  <a:pt x="2230233" y="5260765"/>
                </a:cubicBezTo>
                <a:cubicBezTo>
                  <a:pt x="2221441" y="5286431"/>
                  <a:pt x="2199037" y="5259489"/>
                  <a:pt x="2187693" y="5258922"/>
                </a:cubicBezTo>
                <a:cubicBezTo>
                  <a:pt x="2190103" y="5244742"/>
                  <a:pt x="2198186" y="5256511"/>
                  <a:pt x="2205276" y="5256511"/>
                </a:cubicBezTo>
                <a:cubicBezTo>
                  <a:pt x="2191096" y="5217658"/>
                  <a:pt x="2161034" y="5292528"/>
                  <a:pt x="2138488" y="5250839"/>
                </a:cubicBezTo>
                <a:cubicBezTo>
                  <a:pt x="2145011" y="5226024"/>
                  <a:pt x="2154228" y="5271967"/>
                  <a:pt x="2174789" y="5253250"/>
                </a:cubicBezTo>
                <a:cubicBezTo>
                  <a:pt x="2165005" y="5237368"/>
                  <a:pt x="2111121" y="5222621"/>
                  <a:pt x="2083328" y="5243607"/>
                </a:cubicBezTo>
                <a:cubicBezTo>
                  <a:pt x="2089283" y="5249705"/>
                  <a:pt x="2098500" y="5246302"/>
                  <a:pt x="2119770" y="5246018"/>
                </a:cubicBezTo>
                <a:cubicBezTo>
                  <a:pt x="2139339" y="5254810"/>
                  <a:pt x="2095097" y="5255945"/>
                  <a:pt x="2085455" y="5258213"/>
                </a:cubicBezTo>
                <a:cubicBezTo>
                  <a:pt x="2087015" y="5276930"/>
                  <a:pt x="2101195" y="5274378"/>
                  <a:pt x="2107292" y="5285297"/>
                </a:cubicBezTo>
                <a:cubicBezTo>
                  <a:pt x="2101620" y="5314791"/>
                  <a:pt x="2065886" y="5271117"/>
                  <a:pt x="2066170" y="5291110"/>
                </a:cubicBezTo>
                <a:cubicBezTo>
                  <a:pt x="2060640" y="5285297"/>
                  <a:pt x="2063759" y="5258072"/>
                  <a:pt x="2037810" y="5264877"/>
                </a:cubicBezTo>
                <a:cubicBezTo>
                  <a:pt x="2040490" y="5254994"/>
                  <a:pt x="2049026" y="5247815"/>
                  <a:pt x="2059222" y="5246869"/>
                </a:cubicBezTo>
                <a:cubicBezTo>
                  <a:pt x="2027033" y="5227442"/>
                  <a:pt x="2028735" y="5294655"/>
                  <a:pt x="1993994" y="5294230"/>
                </a:cubicBezTo>
                <a:cubicBezTo>
                  <a:pt x="2003778" y="5270691"/>
                  <a:pt x="1965634" y="5285722"/>
                  <a:pt x="1951454" y="5292812"/>
                </a:cubicBezTo>
                <a:cubicBezTo>
                  <a:pt x="1954715" y="5302596"/>
                  <a:pt x="1967052" y="5296782"/>
                  <a:pt x="1975985" y="5296782"/>
                </a:cubicBezTo>
                <a:cubicBezTo>
                  <a:pt x="1983359" y="5308694"/>
                  <a:pt x="1937557" y="5307985"/>
                  <a:pt x="1928907" y="5303873"/>
                </a:cubicBezTo>
                <a:cubicBezTo>
                  <a:pt x="1940393" y="5272960"/>
                  <a:pt x="1916996" y="5281752"/>
                  <a:pt x="1947058" y="5263459"/>
                </a:cubicBezTo>
                <a:lnTo>
                  <a:pt x="1920789" y="5260092"/>
                </a:lnTo>
                <a:lnTo>
                  <a:pt x="1920206" y="5261243"/>
                </a:lnTo>
                <a:cubicBezTo>
                  <a:pt x="1917281" y="5265727"/>
                  <a:pt x="1915651" y="5270761"/>
                  <a:pt x="1920826" y="5278631"/>
                </a:cubicBezTo>
                <a:lnTo>
                  <a:pt x="1911827" y="5277518"/>
                </a:lnTo>
                <a:lnTo>
                  <a:pt x="1904452" y="5285430"/>
                </a:lnTo>
                <a:cubicBezTo>
                  <a:pt x="1898828" y="5290641"/>
                  <a:pt x="1902178" y="5286998"/>
                  <a:pt x="1911750" y="5306567"/>
                </a:cubicBezTo>
                <a:cubicBezTo>
                  <a:pt x="1887841" y="5303236"/>
                  <a:pt x="1863528" y="5304293"/>
                  <a:pt x="1839999" y="5309686"/>
                </a:cubicBezTo>
                <a:cubicBezTo>
                  <a:pt x="1853186" y="5287849"/>
                  <a:pt x="1832200" y="5283737"/>
                  <a:pt x="1813199" y="5291110"/>
                </a:cubicBezTo>
                <a:cubicBezTo>
                  <a:pt x="1794481" y="5291110"/>
                  <a:pt x="1831349" y="5310112"/>
                  <a:pt x="1810646" y="5314082"/>
                </a:cubicBezTo>
                <a:cubicBezTo>
                  <a:pt x="1831408" y="5325434"/>
                  <a:pt x="1855271" y="5329809"/>
                  <a:pt x="1878710" y="5326561"/>
                </a:cubicBezTo>
                <a:cubicBezTo>
                  <a:pt x="1845954" y="5334785"/>
                  <a:pt x="1800437" y="5338188"/>
                  <a:pt x="1757046" y="5346272"/>
                </a:cubicBezTo>
                <a:cubicBezTo>
                  <a:pt x="1713655" y="5354352"/>
                  <a:pt x="1671966" y="5367116"/>
                  <a:pt x="1648569" y="5392499"/>
                </a:cubicBezTo>
                <a:cubicBezTo>
                  <a:pt x="1651957" y="5385377"/>
                  <a:pt x="1657260" y="5379339"/>
                  <a:pt x="1663883" y="5375057"/>
                </a:cubicBezTo>
                <a:cubicBezTo>
                  <a:pt x="1638926" y="5366123"/>
                  <a:pt x="1610566" y="5368393"/>
                  <a:pt x="1598088" y="5377893"/>
                </a:cubicBezTo>
                <a:cubicBezTo>
                  <a:pt x="1581923" y="5368817"/>
                  <a:pt x="1616380" y="5353220"/>
                  <a:pt x="1622761" y="5343719"/>
                </a:cubicBezTo>
                <a:cubicBezTo>
                  <a:pt x="1617656" y="5336912"/>
                  <a:pt x="1608581" y="5338331"/>
                  <a:pt x="1607447" y="5323583"/>
                </a:cubicBezTo>
                <a:cubicBezTo>
                  <a:pt x="1567317" y="5339182"/>
                  <a:pt x="1563630" y="5319755"/>
                  <a:pt x="1525203" y="5336770"/>
                </a:cubicBezTo>
                <a:cubicBezTo>
                  <a:pt x="1530166" y="5314082"/>
                  <a:pt x="1552286" y="5306851"/>
                  <a:pt x="1565048" y="5322590"/>
                </a:cubicBezTo>
                <a:cubicBezTo>
                  <a:pt x="1538106" y="5278632"/>
                  <a:pt x="1464654" y="5317060"/>
                  <a:pt x="1441257" y="5267146"/>
                </a:cubicBezTo>
                <a:cubicBezTo>
                  <a:pt x="1432465" y="5271400"/>
                  <a:pt x="1448489" y="5279341"/>
                  <a:pt x="1437712" y="5282886"/>
                </a:cubicBezTo>
                <a:cubicBezTo>
                  <a:pt x="1444802" y="5286715"/>
                  <a:pt x="1450899" y="5291713"/>
                  <a:pt x="1457209" y="5296198"/>
                </a:cubicBezTo>
                <a:lnTo>
                  <a:pt x="1465878" y="5300465"/>
                </a:lnTo>
                <a:lnTo>
                  <a:pt x="1470877" y="5299474"/>
                </a:lnTo>
                <a:cubicBezTo>
                  <a:pt x="1478658" y="5299297"/>
                  <a:pt x="1487130" y="5300609"/>
                  <a:pt x="1493440" y="5297347"/>
                </a:cubicBezTo>
                <a:cubicBezTo>
                  <a:pt x="1491703" y="5301956"/>
                  <a:pt x="1489062" y="5304632"/>
                  <a:pt x="1485881" y="5306168"/>
                </a:cubicBezTo>
                <a:lnTo>
                  <a:pt x="1476347" y="5307910"/>
                </a:lnTo>
                <a:lnTo>
                  <a:pt x="1467791" y="5315673"/>
                </a:lnTo>
                <a:cubicBezTo>
                  <a:pt x="1455162" y="5318292"/>
                  <a:pt x="1436152" y="5305397"/>
                  <a:pt x="1419136" y="5316351"/>
                </a:cubicBezTo>
                <a:cubicBezTo>
                  <a:pt x="1411479" y="5286573"/>
                  <a:pt x="1432323" y="5317202"/>
                  <a:pt x="1447496" y="5304014"/>
                </a:cubicBezTo>
                <a:cubicBezTo>
                  <a:pt x="1431898" y="5284020"/>
                  <a:pt x="1394463" y="5304014"/>
                  <a:pt x="1391769" y="5260482"/>
                </a:cubicBezTo>
                <a:cubicBezTo>
                  <a:pt x="1377589" y="5269131"/>
                  <a:pt x="1355751" y="5243607"/>
                  <a:pt x="1350647" y="5267430"/>
                </a:cubicBezTo>
                <a:cubicBezTo>
                  <a:pt x="1336467" y="5269699"/>
                  <a:pt x="1349370" y="5247011"/>
                  <a:pt x="1359864" y="5250697"/>
                </a:cubicBezTo>
                <a:cubicBezTo>
                  <a:pt x="1345684" y="5230420"/>
                  <a:pt x="1345684" y="5274803"/>
                  <a:pt x="1319876" y="5264877"/>
                </a:cubicBezTo>
                <a:cubicBezTo>
                  <a:pt x="1357311" y="5323016"/>
                  <a:pt x="1365961" y="5258496"/>
                  <a:pt x="1406374" y="5310821"/>
                </a:cubicBezTo>
                <a:cubicBezTo>
                  <a:pt x="1295203" y="5306141"/>
                  <a:pt x="1170560" y="5250697"/>
                  <a:pt x="1057687" y="5258071"/>
                </a:cubicBezTo>
                <a:cubicBezTo>
                  <a:pt x="1013871" y="5260623"/>
                  <a:pt x="975727" y="5286431"/>
                  <a:pt x="939001" y="5241339"/>
                </a:cubicBezTo>
                <a:cubicBezTo>
                  <a:pt x="921418" y="5258355"/>
                  <a:pt x="910641" y="5245593"/>
                  <a:pt x="885968" y="5251265"/>
                </a:cubicBezTo>
                <a:cubicBezTo>
                  <a:pt x="892384" y="5242828"/>
                  <a:pt x="901858" y="5237085"/>
                  <a:pt x="912591" y="5232458"/>
                </a:cubicBezTo>
                <a:lnTo>
                  <a:pt x="922610" y="5228909"/>
                </a:lnTo>
                <a:lnTo>
                  <a:pt x="918037" y="5229637"/>
                </a:lnTo>
                <a:lnTo>
                  <a:pt x="927179" y="5219463"/>
                </a:lnTo>
                <a:cubicBezTo>
                  <a:pt x="929581" y="5219215"/>
                  <a:pt x="931987" y="5220093"/>
                  <a:pt x="933802" y="5222636"/>
                </a:cubicBezTo>
                <a:lnTo>
                  <a:pt x="934299" y="5224768"/>
                </a:lnTo>
                <a:lnTo>
                  <a:pt x="945249" y="5220889"/>
                </a:lnTo>
                <a:lnTo>
                  <a:pt x="941251" y="5214774"/>
                </a:lnTo>
                <a:cubicBezTo>
                  <a:pt x="939631" y="5212215"/>
                  <a:pt x="938151" y="5210106"/>
                  <a:pt x="937017" y="5209716"/>
                </a:cubicBezTo>
                <a:cubicBezTo>
                  <a:pt x="937017" y="5196387"/>
                  <a:pt x="941129" y="5208298"/>
                  <a:pt x="943965" y="5209007"/>
                </a:cubicBezTo>
                <a:cubicBezTo>
                  <a:pt x="936591" y="5169019"/>
                  <a:pt x="927800" y="5240203"/>
                  <a:pt x="917165" y="5196670"/>
                </a:cubicBezTo>
                <a:cubicBezTo>
                  <a:pt x="918724" y="5172706"/>
                  <a:pt x="924255" y="5219216"/>
                  <a:pt x="931345" y="5202768"/>
                </a:cubicBezTo>
                <a:cubicBezTo>
                  <a:pt x="926665" y="5186035"/>
                  <a:pt x="904686" y="5166041"/>
                  <a:pt x="894477" y="5183908"/>
                </a:cubicBezTo>
                <a:cubicBezTo>
                  <a:pt x="897171" y="5190573"/>
                  <a:pt x="900716" y="5188020"/>
                  <a:pt x="908657" y="5190006"/>
                </a:cubicBezTo>
                <a:cubicBezTo>
                  <a:pt x="916739" y="5200782"/>
                  <a:pt x="899156" y="5197379"/>
                  <a:pt x="895469" y="5198655"/>
                </a:cubicBezTo>
                <a:cubicBezTo>
                  <a:pt x="896745" y="5217373"/>
                  <a:pt x="902276" y="5216239"/>
                  <a:pt x="905253" y="5227724"/>
                </a:cubicBezTo>
                <a:cubicBezTo>
                  <a:pt x="903977" y="5256084"/>
                  <a:pt x="888237" y="5209999"/>
                  <a:pt x="888946" y="5229283"/>
                </a:cubicBezTo>
                <a:cubicBezTo>
                  <a:pt x="886536" y="5222902"/>
                  <a:pt x="886819" y="5196385"/>
                  <a:pt x="877035" y="5200923"/>
                </a:cubicBezTo>
                <a:cubicBezTo>
                  <a:pt x="877035" y="5190855"/>
                  <a:pt x="880580" y="5186743"/>
                  <a:pt x="884834" y="5185325"/>
                </a:cubicBezTo>
                <a:cubicBezTo>
                  <a:pt x="871505" y="5162921"/>
                  <a:pt x="874482" y="5229283"/>
                  <a:pt x="860444" y="5225029"/>
                </a:cubicBezTo>
                <a:cubicBezTo>
                  <a:pt x="863564" y="5202908"/>
                  <a:pt x="848958" y="5213401"/>
                  <a:pt x="843570" y="5218932"/>
                </a:cubicBezTo>
                <a:cubicBezTo>
                  <a:pt x="845272" y="5228858"/>
                  <a:pt x="849951" y="5224462"/>
                  <a:pt x="853496" y="5225596"/>
                </a:cubicBezTo>
                <a:cubicBezTo>
                  <a:pt x="856899" y="5238075"/>
                  <a:pt x="839316" y="5232261"/>
                  <a:pt x="834920" y="5227298"/>
                </a:cubicBezTo>
                <a:cubicBezTo>
                  <a:pt x="838607" y="5197945"/>
                  <a:pt x="829532" y="5203901"/>
                  <a:pt x="841018" y="5189295"/>
                </a:cubicBezTo>
                <a:cubicBezTo>
                  <a:pt x="821449" y="5172705"/>
                  <a:pt x="812657" y="5184474"/>
                  <a:pt x="794082" y="5185750"/>
                </a:cubicBezTo>
                <a:cubicBezTo>
                  <a:pt x="808262" y="5219499"/>
                  <a:pt x="808262" y="5182914"/>
                  <a:pt x="827688" y="5197945"/>
                </a:cubicBezTo>
                <a:cubicBezTo>
                  <a:pt x="822016" y="5215387"/>
                  <a:pt x="822158" y="5200639"/>
                  <a:pt x="827688" y="5227865"/>
                </a:cubicBezTo>
                <a:cubicBezTo>
                  <a:pt x="819413" y="5222156"/>
                  <a:pt x="809076" y="5220295"/>
                  <a:pt x="799328" y="5222760"/>
                </a:cubicBezTo>
                <a:cubicBezTo>
                  <a:pt x="804008" y="5202625"/>
                  <a:pt x="795500" y="5196102"/>
                  <a:pt x="788126" y="5201348"/>
                </a:cubicBezTo>
                <a:cubicBezTo>
                  <a:pt x="780752" y="5199647"/>
                  <a:pt x="795783" y="5222193"/>
                  <a:pt x="788126" y="5223753"/>
                </a:cubicBezTo>
                <a:lnTo>
                  <a:pt x="796351" y="5235446"/>
                </a:lnTo>
                <a:lnTo>
                  <a:pt x="797650" y="5236027"/>
                </a:lnTo>
                <a:cubicBezTo>
                  <a:pt x="804646" y="5238778"/>
                  <a:pt x="811506" y="5239157"/>
                  <a:pt x="816770" y="5230703"/>
                </a:cubicBezTo>
                <a:lnTo>
                  <a:pt x="809902" y="5243862"/>
                </a:lnTo>
                <a:lnTo>
                  <a:pt x="816202" y="5246583"/>
                </a:lnTo>
                <a:lnTo>
                  <a:pt x="808720" y="5247725"/>
                </a:lnTo>
                <a:lnTo>
                  <a:pt x="809531" y="5252897"/>
                </a:lnTo>
                <a:cubicBezTo>
                  <a:pt x="811319" y="5254179"/>
                  <a:pt x="814855" y="5254383"/>
                  <a:pt x="821024" y="5252823"/>
                </a:cubicBezTo>
                <a:cubicBezTo>
                  <a:pt x="823505" y="5265089"/>
                  <a:pt x="814430" y="5260162"/>
                  <a:pt x="802678" y="5252079"/>
                </a:cubicBezTo>
                <a:lnTo>
                  <a:pt x="798595" y="5249272"/>
                </a:lnTo>
                <a:lnTo>
                  <a:pt x="793831" y="5249999"/>
                </a:lnTo>
                <a:cubicBezTo>
                  <a:pt x="769098" y="5251448"/>
                  <a:pt x="739559" y="5250943"/>
                  <a:pt x="725734" y="5284018"/>
                </a:cubicBezTo>
                <a:cubicBezTo>
                  <a:pt x="726538" y="5278508"/>
                  <a:pt x="728521" y="5273236"/>
                  <a:pt x="731548" y="5268562"/>
                </a:cubicBezTo>
                <a:cubicBezTo>
                  <a:pt x="721480" y="5256650"/>
                  <a:pt x="710278" y="5255232"/>
                  <a:pt x="705457" y="5263173"/>
                </a:cubicBezTo>
                <a:cubicBezTo>
                  <a:pt x="698792" y="5252113"/>
                  <a:pt x="712405" y="5241052"/>
                  <a:pt x="714674" y="5232403"/>
                </a:cubicBezTo>
                <a:cubicBezTo>
                  <a:pt x="712547" y="5225029"/>
                  <a:pt x="708718" y="5225171"/>
                  <a:pt x="708293" y="5210565"/>
                </a:cubicBezTo>
                <a:cubicBezTo>
                  <a:pt x="692695" y="5220917"/>
                  <a:pt x="690851" y="5201207"/>
                  <a:pt x="675962" y="5213118"/>
                </a:cubicBezTo>
                <a:cubicBezTo>
                  <a:pt x="677664" y="5191422"/>
                  <a:pt x="686314" y="5187027"/>
                  <a:pt x="691560" y="5204468"/>
                </a:cubicBezTo>
                <a:cubicBezTo>
                  <a:pt x="680216" y="5157674"/>
                  <a:pt x="651856" y="5186318"/>
                  <a:pt x="642072" y="5133568"/>
                </a:cubicBezTo>
                <a:cubicBezTo>
                  <a:pt x="638669" y="5136546"/>
                  <a:pt x="645050" y="5146614"/>
                  <a:pt x="640937" y="5148741"/>
                </a:cubicBezTo>
                <a:cubicBezTo>
                  <a:pt x="645177" y="5158776"/>
                  <a:pt x="650553" y="5168291"/>
                  <a:pt x="656961" y="5177101"/>
                </a:cubicBezTo>
                <a:cubicBezTo>
                  <a:pt x="653274" y="5198654"/>
                  <a:pt x="642781" y="5167458"/>
                  <a:pt x="633847" y="5178660"/>
                </a:cubicBezTo>
                <a:cubicBezTo>
                  <a:pt x="630586" y="5148173"/>
                  <a:pt x="638952" y="5181355"/>
                  <a:pt x="644908" y="5170436"/>
                </a:cubicBezTo>
                <a:cubicBezTo>
                  <a:pt x="638527" y="5148599"/>
                  <a:pt x="623921" y="5162495"/>
                  <a:pt x="622645" y="5119672"/>
                </a:cubicBezTo>
                <a:cubicBezTo>
                  <a:pt x="617115" y="5126194"/>
                  <a:pt x="608465" y="5097976"/>
                  <a:pt x="606480" y="5120806"/>
                </a:cubicBezTo>
                <a:cubicBezTo>
                  <a:pt x="601092" y="5120806"/>
                  <a:pt x="606480" y="5100387"/>
                  <a:pt x="610025" y="5105633"/>
                </a:cubicBezTo>
                <a:cubicBezTo>
                  <a:pt x="604353" y="5083371"/>
                  <a:pt x="604495" y="5127187"/>
                  <a:pt x="594569" y="5114141"/>
                </a:cubicBezTo>
                <a:cubicBezTo>
                  <a:pt x="608749" y="5176675"/>
                  <a:pt x="612436" y="5114141"/>
                  <a:pt x="628743" y="5170861"/>
                </a:cubicBezTo>
                <a:cubicBezTo>
                  <a:pt x="584785" y="5150726"/>
                  <a:pt x="536147" y="5078550"/>
                  <a:pt x="492473" y="5067915"/>
                </a:cubicBezTo>
                <a:cubicBezTo>
                  <a:pt x="475598" y="5063802"/>
                  <a:pt x="460568" y="5083087"/>
                  <a:pt x="446813" y="5033315"/>
                </a:cubicBezTo>
                <a:cubicBezTo>
                  <a:pt x="439865" y="5047495"/>
                  <a:pt x="435894" y="5033315"/>
                  <a:pt x="426252" y="5034450"/>
                </a:cubicBezTo>
                <a:cubicBezTo>
                  <a:pt x="436603" y="5006090"/>
                  <a:pt x="465105" y="5025942"/>
                  <a:pt x="468792" y="4979715"/>
                </a:cubicBezTo>
                <a:cubicBezTo>
                  <a:pt x="509347" y="4977162"/>
                  <a:pt x="553021" y="5040689"/>
                  <a:pt x="593860" y="5038704"/>
                </a:cubicBezTo>
                <a:cubicBezTo>
                  <a:pt x="577978" y="5010344"/>
                  <a:pt x="570179" y="5033315"/>
                  <a:pt x="551320" y="5011762"/>
                </a:cubicBezTo>
                <a:cubicBezTo>
                  <a:pt x="558410" y="5007649"/>
                  <a:pt x="555857" y="4997723"/>
                  <a:pt x="553482" y="4990953"/>
                </a:cubicBezTo>
                <a:lnTo>
                  <a:pt x="551656" y="4985423"/>
                </a:lnTo>
                <a:lnTo>
                  <a:pt x="556708" y="4989074"/>
                </a:lnTo>
                <a:cubicBezTo>
                  <a:pt x="552809" y="4984820"/>
                  <a:pt x="551409" y="4983597"/>
                  <a:pt x="551280" y="4984284"/>
                </a:cubicBezTo>
                <a:lnTo>
                  <a:pt x="551656" y="4985423"/>
                </a:lnTo>
                <a:lnTo>
                  <a:pt x="500981" y="4948802"/>
                </a:lnTo>
                <a:cubicBezTo>
                  <a:pt x="503675" y="4959863"/>
                  <a:pt x="508922" y="4959154"/>
                  <a:pt x="513317" y="4962982"/>
                </a:cubicBezTo>
                <a:cubicBezTo>
                  <a:pt x="501690" y="4974185"/>
                  <a:pt x="476024" y="4962982"/>
                  <a:pt x="470777" y="4913211"/>
                </a:cubicBezTo>
                <a:cubicBezTo>
                  <a:pt x="457732" y="4922711"/>
                  <a:pt x="452343" y="4869111"/>
                  <a:pt x="437880" y="4892791"/>
                </a:cubicBezTo>
                <a:cubicBezTo>
                  <a:pt x="433342" y="4887261"/>
                  <a:pt x="438730" y="4884709"/>
                  <a:pt x="441992" y="4885134"/>
                </a:cubicBezTo>
                <a:cubicBezTo>
                  <a:pt x="437312" y="4861170"/>
                  <a:pt x="422423" y="4880029"/>
                  <a:pt x="417744" y="4856774"/>
                </a:cubicBezTo>
                <a:cubicBezTo>
                  <a:pt x="412072" y="4854080"/>
                  <a:pt x="420864" y="4890523"/>
                  <a:pt x="412214" y="4879462"/>
                </a:cubicBezTo>
                <a:cubicBezTo>
                  <a:pt x="412214" y="4868402"/>
                  <a:pt x="414483" y="4860461"/>
                  <a:pt x="415050" y="4849542"/>
                </a:cubicBezTo>
                <a:cubicBezTo>
                  <a:pt x="402997" y="4846848"/>
                  <a:pt x="409094" y="4870387"/>
                  <a:pt x="397467" y="4857909"/>
                </a:cubicBezTo>
                <a:cubicBezTo>
                  <a:pt x="395481" y="4829548"/>
                  <a:pt x="399168" y="4855073"/>
                  <a:pt x="403848" y="4850110"/>
                </a:cubicBezTo>
                <a:cubicBezTo>
                  <a:pt x="395623" y="4816503"/>
                  <a:pt x="375488" y="4781336"/>
                  <a:pt x="364711" y="4792397"/>
                </a:cubicBezTo>
                <a:cubicBezTo>
                  <a:pt x="358613" y="4769709"/>
                  <a:pt x="373077" y="4784172"/>
                  <a:pt x="379883" y="4784172"/>
                </a:cubicBezTo>
                <a:cubicBezTo>
                  <a:pt x="378324" y="4763611"/>
                  <a:pt x="367121" y="4782045"/>
                  <a:pt x="367121" y="4754820"/>
                </a:cubicBezTo>
                <a:lnTo>
                  <a:pt x="382719" y="4754111"/>
                </a:lnTo>
                <a:cubicBezTo>
                  <a:pt x="381443" y="4734968"/>
                  <a:pt x="374495" y="4739931"/>
                  <a:pt x="368539" y="4739931"/>
                </a:cubicBezTo>
                <a:cubicBezTo>
                  <a:pt x="371375" y="4738371"/>
                  <a:pt x="373502" y="4706891"/>
                  <a:pt x="369957" y="4724900"/>
                </a:cubicBezTo>
                <a:cubicBezTo>
                  <a:pt x="377898" y="4674561"/>
                  <a:pt x="393496" y="4707742"/>
                  <a:pt x="422140" y="4699660"/>
                </a:cubicBezTo>
                <a:cubicBezTo>
                  <a:pt x="414908" y="4686756"/>
                  <a:pt x="413065" y="4694129"/>
                  <a:pt x="411505" y="4670307"/>
                </a:cubicBezTo>
                <a:cubicBezTo>
                  <a:pt x="408385" y="4670307"/>
                  <a:pt x="405124" y="4669456"/>
                  <a:pt x="405266" y="4678106"/>
                </a:cubicBezTo>
                <a:cubicBezTo>
                  <a:pt x="402004" y="4647194"/>
                  <a:pt x="376906" y="4653291"/>
                  <a:pt x="373219" y="4620110"/>
                </a:cubicBezTo>
                <a:cubicBezTo>
                  <a:pt x="365278" y="4618834"/>
                  <a:pt x="360315" y="4625924"/>
                  <a:pt x="359039" y="4643365"/>
                </a:cubicBezTo>
                <a:cubicBezTo>
                  <a:pt x="353117" y="4634711"/>
                  <a:pt x="350225" y="4624340"/>
                  <a:pt x="350814" y="4613871"/>
                </a:cubicBezTo>
                <a:cubicBezTo>
                  <a:pt x="364994" y="4587922"/>
                  <a:pt x="379174" y="4617133"/>
                  <a:pt x="388817" y="4581965"/>
                </a:cubicBezTo>
                <a:cubicBezTo>
                  <a:pt x="382152" y="4562964"/>
                  <a:pt x="376197" y="4561404"/>
                  <a:pt x="368256" y="4567785"/>
                </a:cubicBezTo>
                <a:cubicBezTo>
                  <a:pt x="368256" y="4536874"/>
                  <a:pt x="374211" y="4556725"/>
                  <a:pt x="379742" y="4537300"/>
                </a:cubicBezTo>
                <a:cubicBezTo>
                  <a:pt x="372226" y="4523120"/>
                  <a:pt x="362017" y="4544390"/>
                  <a:pt x="369390" y="4507946"/>
                </a:cubicBezTo>
                <a:cubicBezTo>
                  <a:pt x="360457" y="4497594"/>
                  <a:pt x="366271" y="4528790"/>
                  <a:pt x="359181" y="4523402"/>
                </a:cubicBezTo>
                <a:cubicBezTo>
                  <a:pt x="358046" y="4510782"/>
                  <a:pt x="361875" y="4503975"/>
                  <a:pt x="358046" y="4501139"/>
                </a:cubicBezTo>
                <a:cubicBezTo>
                  <a:pt x="377615" y="4464413"/>
                  <a:pt x="384421" y="4430239"/>
                  <a:pt x="420013" y="4437897"/>
                </a:cubicBezTo>
                <a:cubicBezTo>
                  <a:pt x="402571" y="4426411"/>
                  <a:pt x="385839" y="4414358"/>
                  <a:pt x="372226" y="4440591"/>
                </a:cubicBezTo>
                <a:cubicBezTo>
                  <a:pt x="372226" y="4433359"/>
                  <a:pt x="374495" y="4434777"/>
                  <a:pt x="376197" y="4432934"/>
                </a:cubicBezTo>
                <a:cubicBezTo>
                  <a:pt x="374211" y="4416201"/>
                  <a:pt x="364569" y="4432934"/>
                  <a:pt x="362017" y="4418754"/>
                </a:cubicBezTo>
                <a:cubicBezTo>
                  <a:pt x="380734" y="4415209"/>
                  <a:pt x="401437" y="4380184"/>
                  <a:pt x="417886" y="4408119"/>
                </a:cubicBezTo>
                <a:cubicBezTo>
                  <a:pt x="417886" y="4419321"/>
                  <a:pt x="415050" y="4405424"/>
                  <a:pt x="411505" y="4408119"/>
                </a:cubicBezTo>
                <a:cubicBezTo>
                  <a:pt x="426819" y="4441867"/>
                  <a:pt x="433484" y="4400745"/>
                  <a:pt x="450925" y="4413082"/>
                </a:cubicBezTo>
                <a:cubicBezTo>
                  <a:pt x="444401" y="4398188"/>
                  <a:pt x="430594" y="4387765"/>
                  <a:pt x="414483" y="4385572"/>
                </a:cubicBezTo>
                <a:cubicBezTo>
                  <a:pt x="433767" y="4343032"/>
                  <a:pt x="469785" y="4367422"/>
                  <a:pt x="511758" y="4379333"/>
                </a:cubicBezTo>
                <a:cubicBezTo>
                  <a:pt x="493250" y="4362657"/>
                  <a:pt x="472184" y="4349059"/>
                  <a:pt x="449365" y="4339062"/>
                </a:cubicBezTo>
                <a:cubicBezTo>
                  <a:pt x="443835" y="4336368"/>
                  <a:pt x="450216" y="4317650"/>
                  <a:pt x="454896" y="4323747"/>
                </a:cubicBezTo>
                <a:cubicBezTo>
                  <a:pt x="453052" y="4307157"/>
                  <a:pt x="443552" y="4323747"/>
                  <a:pt x="440716" y="4309567"/>
                </a:cubicBezTo>
                <a:cubicBezTo>
                  <a:pt x="437880" y="4295387"/>
                  <a:pt x="449649" y="4305881"/>
                  <a:pt x="453194" y="4301343"/>
                </a:cubicBezTo>
                <a:cubicBezTo>
                  <a:pt x="444828" y="4280640"/>
                  <a:pt x="430364" y="4283618"/>
                  <a:pt x="425543" y="4272983"/>
                </a:cubicBezTo>
                <a:cubicBezTo>
                  <a:pt x="423132" y="4274259"/>
                  <a:pt x="424550" y="4287163"/>
                  <a:pt x="424834" y="4295387"/>
                </a:cubicBezTo>
                <a:cubicBezTo>
                  <a:pt x="420438" y="4286454"/>
                  <a:pt x="410654" y="4304463"/>
                  <a:pt x="402855" y="4289148"/>
                </a:cubicBezTo>
                <a:cubicBezTo>
                  <a:pt x="404982" y="4264759"/>
                  <a:pt x="415333" y="4302052"/>
                  <a:pt x="417035" y="4280782"/>
                </a:cubicBezTo>
                <a:cubicBezTo>
                  <a:pt x="406542" y="4265184"/>
                  <a:pt x="402855" y="4270998"/>
                  <a:pt x="389951" y="4260079"/>
                </a:cubicBezTo>
                <a:cubicBezTo>
                  <a:pt x="391936" y="4270005"/>
                  <a:pt x="395340" y="4274259"/>
                  <a:pt x="399452" y="4274259"/>
                </a:cubicBezTo>
                <a:cubicBezTo>
                  <a:pt x="389242" y="4281916"/>
                  <a:pt x="367121" y="4261214"/>
                  <a:pt x="354927" y="4246750"/>
                </a:cubicBezTo>
                <a:cubicBezTo>
                  <a:pt x="357195" y="4234130"/>
                  <a:pt x="363860" y="4234697"/>
                  <a:pt x="366554" y="4223778"/>
                </a:cubicBezTo>
                <a:cubicBezTo>
                  <a:pt x="361733" y="4206053"/>
                  <a:pt x="349680" y="4220659"/>
                  <a:pt x="347695" y="4232145"/>
                </a:cubicBezTo>
                <a:cubicBezTo>
                  <a:pt x="342165" y="4215554"/>
                  <a:pt x="358188" y="4208322"/>
                  <a:pt x="360599" y="4194142"/>
                </a:cubicBezTo>
                <a:cubicBezTo>
                  <a:pt x="364711" y="4194851"/>
                  <a:pt x="363435" y="4218815"/>
                  <a:pt x="368256" y="4216121"/>
                </a:cubicBezTo>
                <a:cubicBezTo>
                  <a:pt x="372510" y="4188896"/>
                  <a:pt x="388675" y="4195986"/>
                  <a:pt x="395907" y="4177268"/>
                </a:cubicBezTo>
                <a:cubicBezTo>
                  <a:pt x="393071" y="4165074"/>
                  <a:pt x="386406" y="4169753"/>
                  <a:pt x="381727" y="4163088"/>
                </a:cubicBezTo>
                <a:cubicBezTo>
                  <a:pt x="379742" y="4169894"/>
                  <a:pt x="384279" y="4183933"/>
                  <a:pt x="374070" y="4178544"/>
                </a:cubicBezTo>
                <a:cubicBezTo>
                  <a:pt x="376906" y="4151319"/>
                  <a:pt x="379033" y="4121824"/>
                  <a:pt x="392362" y="4125085"/>
                </a:cubicBezTo>
                <a:cubicBezTo>
                  <a:pt x="385839" y="4115159"/>
                  <a:pt x="362300" y="4108780"/>
                  <a:pt x="361024" y="4134302"/>
                </a:cubicBezTo>
                <a:cubicBezTo>
                  <a:pt x="356770" y="4121540"/>
                  <a:pt x="366271" y="4095875"/>
                  <a:pt x="366129" y="4074463"/>
                </a:cubicBezTo>
                <a:cubicBezTo>
                  <a:pt x="359890" y="4061843"/>
                  <a:pt x="358330" y="4065529"/>
                  <a:pt x="362300" y="4044685"/>
                </a:cubicBezTo>
                <a:cubicBezTo>
                  <a:pt x="355494" y="4039438"/>
                  <a:pt x="359464" y="4065388"/>
                  <a:pt x="352658" y="4059999"/>
                </a:cubicBezTo>
                <a:cubicBezTo>
                  <a:pt x="353140" y="4040861"/>
                  <a:pt x="359419" y="4022318"/>
                  <a:pt x="370666" y="4006824"/>
                </a:cubicBezTo>
                <a:cubicBezTo>
                  <a:pt x="369532" y="3996189"/>
                  <a:pt x="364285" y="4004555"/>
                  <a:pt x="363576" y="3992644"/>
                </a:cubicBezTo>
                <a:cubicBezTo>
                  <a:pt x="361733" y="3990234"/>
                  <a:pt x="391936" y="3999451"/>
                  <a:pt x="391086" y="3961023"/>
                </a:cubicBezTo>
                <a:cubicBezTo>
                  <a:pt x="408102" y="3969673"/>
                  <a:pt x="434902" y="3973076"/>
                  <a:pt x="450074" y="3934932"/>
                </a:cubicBezTo>
                <a:cubicBezTo>
                  <a:pt x="433909" y="3906571"/>
                  <a:pt x="414624" y="3936775"/>
                  <a:pt x="402146" y="3937909"/>
                </a:cubicBezTo>
                <a:cubicBezTo>
                  <a:pt x="405549" y="3908840"/>
                  <a:pt x="426677" y="3931103"/>
                  <a:pt x="428946" y="3899056"/>
                </a:cubicBezTo>
                <a:cubicBezTo>
                  <a:pt x="416751" y="3869278"/>
                  <a:pt x="398743" y="3944290"/>
                  <a:pt x="397041" y="3886010"/>
                </a:cubicBezTo>
                <a:cubicBezTo>
                  <a:pt x="394063" y="3886010"/>
                  <a:pt x="391086" y="3885160"/>
                  <a:pt x="391227" y="3893809"/>
                </a:cubicBezTo>
                <a:cubicBezTo>
                  <a:pt x="387115" y="3865449"/>
                  <a:pt x="407534" y="3855523"/>
                  <a:pt x="412356" y="3832694"/>
                </a:cubicBezTo>
                <a:cubicBezTo>
                  <a:pt x="411510" y="3840138"/>
                  <a:pt x="411510" y="3847654"/>
                  <a:pt x="412356" y="3855098"/>
                </a:cubicBezTo>
                <a:cubicBezTo>
                  <a:pt x="427528" y="3868285"/>
                  <a:pt x="432633" y="3829432"/>
                  <a:pt x="439581" y="3838933"/>
                </a:cubicBezTo>
                <a:cubicBezTo>
                  <a:pt x="439581" y="3854105"/>
                  <a:pt x="430648" y="3841202"/>
                  <a:pt x="432775" y="3861621"/>
                </a:cubicBezTo>
                <a:cubicBezTo>
                  <a:pt x="450216" y="3866300"/>
                  <a:pt x="455179" y="3806319"/>
                  <a:pt x="466949" y="3814685"/>
                </a:cubicBezTo>
                <a:cubicBezTo>
                  <a:pt x="447947" y="3766048"/>
                  <a:pt x="426677" y="3834679"/>
                  <a:pt x="413915" y="3825462"/>
                </a:cubicBezTo>
                <a:cubicBezTo>
                  <a:pt x="435611" y="3771011"/>
                  <a:pt x="482830" y="3758958"/>
                  <a:pt x="506086" y="3811282"/>
                </a:cubicBezTo>
                <a:cubicBezTo>
                  <a:pt x="523952" y="3791288"/>
                  <a:pt x="540827" y="3823760"/>
                  <a:pt x="554439" y="3822909"/>
                </a:cubicBezTo>
                <a:cubicBezTo>
                  <a:pt x="540259" y="3836382"/>
                  <a:pt x="525087" y="3824469"/>
                  <a:pt x="504526" y="3818939"/>
                </a:cubicBezTo>
                <a:cubicBezTo>
                  <a:pt x="512821" y="3853291"/>
                  <a:pt x="530369" y="3841778"/>
                  <a:pt x="543949" y="3850146"/>
                </a:cubicBezTo>
                <a:lnTo>
                  <a:pt x="546746" y="3854290"/>
                </a:lnTo>
                <a:lnTo>
                  <a:pt x="559220" y="3850514"/>
                </a:lnTo>
                <a:lnTo>
                  <a:pt x="567268" y="3849988"/>
                </a:lnTo>
                <a:lnTo>
                  <a:pt x="565358" y="3837515"/>
                </a:lnTo>
                <a:cubicBezTo>
                  <a:pt x="568903" y="3837018"/>
                  <a:pt x="573051" y="3839066"/>
                  <a:pt x="577378" y="3842021"/>
                </a:cubicBezTo>
                <a:lnTo>
                  <a:pt x="586294" y="3848801"/>
                </a:lnTo>
                <a:lnTo>
                  <a:pt x="608481" y="3850417"/>
                </a:lnTo>
                <a:lnTo>
                  <a:pt x="609741" y="3849001"/>
                </a:lnTo>
                <a:lnTo>
                  <a:pt x="609717" y="3850507"/>
                </a:lnTo>
                <a:lnTo>
                  <a:pt x="639660" y="3852688"/>
                </a:lnTo>
                <a:cubicBezTo>
                  <a:pt x="631117" y="3859601"/>
                  <a:pt x="623203" y="3863190"/>
                  <a:pt x="615364" y="3864747"/>
                </a:cubicBezTo>
                <a:lnTo>
                  <a:pt x="609131" y="3864713"/>
                </a:lnTo>
                <a:lnTo>
                  <a:pt x="606121" y="3869415"/>
                </a:lnTo>
                <a:lnTo>
                  <a:pt x="597515" y="3864650"/>
                </a:lnTo>
                <a:lnTo>
                  <a:pt x="591519" y="3864617"/>
                </a:lnTo>
                <a:lnTo>
                  <a:pt x="576384" y="3862027"/>
                </a:lnTo>
                <a:lnTo>
                  <a:pt x="575851" y="3866584"/>
                </a:lnTo>
                <a:cubicBezTo>
                  <a:pt x="574221" y="3868002"/>
                  <a:pt x="572873" y="3867975"/>
                  <a:pt x="571739" y="3866867"/>
                </a:cubicBezTo>
                <a:lnTo>
                  <a:pt x="568945" y="3860754"/>
                </a:lnTo>
                <a:lnTo>
                  <a:pt x="564803" y="3860046"/>
                </a:lnTo>
                <a:lnTo>
                  <a:pt x="550256" y="3859489"/>
                </a:lnTo>
                <a:lnTo>
                  <a:pt x="555716" y="3867576"/>
                </a:lnTo>
                <a:cubicBezTo>
                  <a:pt x="531468" y="3858359"/>
                  <a:pt x="507787" y="3859919"/>
                  <a:pt x="483397" y="3842761"/>
                </a:cubicBezTo>
                <a:cubicBezTo>
                  <a:pt x="501122" y="3891541"/>
                  <a:pt x="519698" y="3870129"/>
                  <a:pt x="553305" y="3890264"/>
                </a:cubicBezTo>
                <a:cubicBezTo>
                  <a:pt x="541252" y="3906571"/>
                  <a:pt x="521400" y="3878922"/>
                  <a:pt x="507078" y="3886012"/>
                </a:cubicBezTo>
                <a:cubicBezTo>
                  <a:pt x="521967" y="3927417"/>
                  <a:pt x="569328" y="3914372"/>
                  <a:pt x="577978" y="3918342"/>
                </a:cubicBezTo>
                <a:cubicBezTo>
                  <a:pt x="595703" y="3920327"/>
                  <a:pt x="641363" y="3935216"/>
                  <a:pt x="665043" y="3933798"/>
                </a:cubicBezTo>
                <a:cubicBezTo>
                  <a:pt x="663484" y="3923730"/>
                  <a:pt x="659230" y="3927984"/>
                  <a:pt x="656110" y="3926991"/>
                </a:cubicBezTo>
                <a:cubicBezTo>
                  <a:pt x="680642" y="3906997"/>
                  <a:pt x="725876" y="3951523"/>
                  <a:pt x="739914" y="3926991"/>
                </a:cubicBezTo>
                <a:cubicBezTo>
                  <a:pt x="743743" y="3956202"/>
                  <a:pt x="725734" y="3926991"/>
                  <a:pt x="729988" y="3957762"/>
                </a:cubicBezTo>
                <a:cubicBezTo>
                  <a:pt x="712405" y="3926565"/>
                  <a:pt x="696807" y="3960031"/>
                  <a:pt x="675820" y="3962584"/>
                </a:cubicBezTo>
                <a:cubicBezTo>
                  <a:pt x="678656" y="3997891"/>
                  <a:pt x="691560" y="3980166"/>
                  <a:pt x="697799" y="3998034"/>
                </a:cubicBezTo>
                <a:cubicBezTo>
                  <a:pt x="697799" y="3973927"/>
                  <a:pt x="690000" y="3988249"/>
                  <a:pt x="687448" y="3976480"/>
                </a:cubicBezTo>
                <a:cubicBezTo>
                  <a:pt x="691560" y="3937060"/>
                  <a:pt x="702479" y="4019020"/>
                  <a:pt x="716659" y="3996474"/>
                </a:cubicBezTo>
                <a:cubicBezTo>
                  <a:pt x="715808" y="4007534"/>
                  <a:pt x="712688" y="4012923"/>
                  <a:pt x="707442" y="4012214"/>
                </a:cubicBezTo>
                <a:cubicBezTo>
                  <a:pt x="721622" y="4035894"/>
                  <a:pt x="737503" y="4021998"/>
                  <a:pt x="743743" y="3994063"/>
                </a:cubicBezTo>
                <a:cubicBezTo>
                  <a:pt x="740765" y="4023700"/>
                  <a:pt x="762177" y="4001153"/>
                  <a:pt x="770259" y="4006683"/>
                </a:cubicBezTo>
                <a:cubicBezTo>
                  <a:pt x="763169" y="4044119"/>
                  <a:pt x="784439" y="4005974"/>
                  <a:pt x="789119" y="4004840"/>
                </a:cubicBezTo>
                <a:cubicBezTo>
                  <a:pt x="804327" y="4001756"/>
                  <a:pt x="826714" y="4017575"/>
                  <a:pt x="844374" y="4018439"/>
                </a:cubicBezTo>
                <a:lnTo>
                  <a:pt x="852998" y="4015477"/>
                </a:lnTo>
                <a:lnTo>
                  <a:pt x="859746" y="4010796"/>
                </a:lnTo>
                <a:lnTo>
                  <a:pt x="857112" y="3988905"/>
                </a:lnTo>
                <a:cubicBezTo>
                  <a:pt x="856970" y="3982081"/>
                  <a:pt x="856474" y="3977188"/>
                  <a:pt x="852078" y="3976338"/>
                </a:cubicBezTo>
                <a:cubicBezTo>
                  <a:pt x="850802" y="3959889"/>
                  <a:pt x="860728" y="3972368"/>
                  <a:pt x="863989" y="3967688"/>
                </a:cubicBezTo>
                <a:cubicBezTo>
                  <a:pt x="866684" y="3973786"/>
                  <a:pt x="868562" y="3984421"/>
                  <a:pt x="870849" y="3992698"/>
                </a:cubicBezTo>
                <a:lnTo>
                  <a:pt x="874087" y="4000849"/>
                </a:lnTo>
                <a:lnTo>
                  <a:pt x="879389" y="3997172"/>
                </a:lnTo>
                <a:lnTo>
                  <a:pt x="878584" y="3990438"/>
                </a:lnTo>
                <a:cubicBezTo>
                  <a:pt x="879742" y="3988896"/>
                  <a:pt x="882344" y="3989632"/>
                  <a:pt x="885667" y="3990979"/>
                </a:cubicBezTo>
                <a:lnTo>
                  <a:pt x="887398" y="3991617"/>
                </a:lnTo>
                <a:lnTo>
                  <a:pt x="893227" y="3987574"/>
                </a:lnTo>
                <a:lnTo>
                  <a:pt x="889432" y="3987846"/>
                </a:lnTo>
                <a:cubicBezTo>
                  <a:pt x="887511" y="3986176"/>
                  <a:pt x="886040" y="3981940"/>
                  <a:pt x="885401" y="3972935"/>
                </a:cubicBezTo>
                <a:cubicBezTo>
                  <a:pt x="894051" y="3977047"/>
                  <a:pt x="892775" y="3972084"/>
                  <a:pt x="898731" y="3979032"/>
                </a:cubicBezTo>
                <a:cubicBezTo>
                  <a:pt x="895327" y="3962725"/>
                  <a:pt x="893342" y="3939044"/>
                  <a:pt x="887812" y="3935216"/>
                </a:cubicBezTo>
                <a:cubicBezTo>
                  <a:pt x="893342" y="3927559"/>
                  <a:pt x="908373" y="3965987"/>
                  <a:pt x="920142" y="3961733"/>
                </a:cubicBezTo>
                <a:cubicBezTo>
                  <a:pt x="920142" y="3970524"/>
                  <a:pt x="916881" y="3968397"/>
                  <a:pt x="914612" y="3969815"/>
                </a:cubicBezTo>
                <a:lnTo>
                  <a:pt x="918227" y="3978100"/>
                </a:lnTo>
                <a:lnTo>
                  <a:pt x="937271" y="3971507"/>
                </a:lnTo>
                <a:lnTo>
                  <a:pt x="924396" y="3970382"/>
                </a:lnTo>
                <a:cubicBezTo>
                  <a:pt x="921560" y="3954216"/>
                  <a:pt x="942405" y="3965560"/>
                  <a:pt x="943681" y="3953366"/>
                </a:cubicBezTo>
                <a:cubicBezTo>
                  <a:pt x="942830" y="3946134"/>
                  <a:pt x="940562" y="3947835"/>
                  <a:pt x="938718" y="3946276"/>
                </a:cubicBezTo>
                <a:cubicBezTo>
                  <a:pt x="942972" y="3932805"/>
                  <a:pt x="947935" y="3942447"/>
                  <a:pt x="955451" y="3944574"/>
                </a:cubicBezTo>
                <a:cubicBezTo>
                  <a:pt x="953607" y="3953472"/>
                  <a:pt x="951897" y="3959746"/>
                  <a:pt x="950080" y="3964100"/>
                </a:cubicBezTo>
                <a:lnTo>
                  <a:pt x="947064" y="3968117"/>
                </a:lnTo>
                <a:lnTo>
                  <a:pt x="968780" y="3960599"/>
                </a:lnTo>
                <a:cubicBezTo>
                  <a:pt x="994942" y="3955069"/>
                  <a:pt x="1021211" y="3952977"/>
                  <a:pt x="1045139" y="3954998"/>
                </a:cubicBezTo>
                <a:lnTo>
                  <a:pt x="1100303" y="3971879"/>
                </a:lnTo>
                <a:lnTo>
                  <a:pt x="1100355" y="3968410"/>
                </a:lnTo>
                <a:cubicBezTo>
                  <a:pt x="1101917" y="3964798"/>
                  <a:pt x="1104704" y="3963274"/>
                  <a:pt x="1107975" y="3962937"/>
                </a:cubicBezTo>
                <a:lnTo>
                  <a:pt x="1127180" y="3967901"/>
                </a:lnTo>
                <a:lnTo>
                  <a:pt x="1127523" y="3967794"/>
                </a:lnTo>
                <a:lnTo>
                  <a:pt x="1134598" y="3949361"/>
                </a:lnTo>
                <a:cubicBezTo>
                  <a:pt x="1139614" y="3946737"/>
                  <a:pt x="1146101" y="3947340"/>
                  <a:pt x="1150568" y="3950104"/>
                </a:cubicBezTo>
                <a:cubicBezTo>
                  <a:pt x="1145038" y="3917917"/>
                  <a:pt x="1134119" y="3951098"/>
                  <a:pt x="1130007" y="3937626"/>
                </a:cubicBezTo>
                <a:cubicBezTo>
                  <a:pt x="1133022" y="3930366"/>
                  <a:pt x="1134238" y="3922485"/>
                  <a:pt x="1133552" y="3914654"/>
                </a:cubicBezTo>
                <a:cubicBezTo>
                  <a:pt x="1143478" y="3938477"/>
                  <a:pt x="1143619" y="3915930"/>
                  <a:pt x="1149008" y="3920326"/>
                </a:cubicBezTo>
                <a:cubicBezTo>
                  <a:pt x="1145321" y="3917206"/>
                  <a:pt x="1150001" y="3946134"/>
                  <a:pt x="1163188" y="3933514"/>
                </a:cubicBezTo>
                <a:cubicBezTo>
                  <a:pt x="1165031" y="3949821"/>
                  <a:pt x="1154822" y="3937768"/>
                  <a:pt x="1151702" y="3942447"/>
                </a:cubicBezTo>
                <a:cubicBezTo>
                  <a:pt x="1165882" y="3970807"/>
                  <a:pt x="1165031" y="3922311"/>
                  <a:pt x="1174674" y="3924439"/>
                </a:cubicBezTo>
                <a:lnTo>
                  <a:pt x="1171271" y="3947410"/>
                </a:lnTo>
                <a:cubicBezTo>
                  <a:pt x="1173823" y="3955068"/>
                  <a:pt x="1177652" y="3947410"/>
                  <a:pt x="1183607" y="3960882"/>
                </a:cubicBezTo>
                <a:cubicBezTo>
                  <a:pt x="1185238" y="3954182"/>
                  <a:pt x="1186195" y="3949103"/>
                  <a:pt x="1186944" y="3945182"/>
                </a:cubicBezTo>
                <a:lnTo>
                  <a:pt x="1188408" y="3939036"/>
                </a:lnTo>
                <a:lnTo>
                  <a:pt x="1175382" y="3936492"/>
                </a:lnTo>
                <a:lnTo>
                  <a:pt x="1188857" y="3937154"/>
                </a:lnTo>
                <a:lnTo>
                  <a:pt x="1189031" y="3936421"/>
                </a:lnTo>
                <a:cubicBezTo>
                  <a:pt x="1190627" y="3932273"/>
                  <a:pt x="1193250" y="3930891"/>
                  <a:pt x="1200623" y="3928552"/>
                </a:cubicBezTo>
                <a:lnTo>
                  <a:pt x="1199520" y="3937679"/>
                </a:lnTo>
                <a:lnTo>
                  <a:pt x="1209344" y="3938162"/>
                </a:lnTo>
                <a:lnTo>
                  <a:pt x="1214233" y="3938513"/>
                </a:lnTo>
                <a:lnTo>
                  <a:pt x="1215559" y="3937742"/>
                </a:lnTo>
                <a:lnTo>
                  <a:pt x="1218025" y="3938785"/>
                </a:lnTo>
                <a:lnTo>
                  <a:pt x="1246847" y="3940853"/>
                </a:lnTo>
                <a:lnTo>
                  <a:pt x="1247843" y="3937343"/>
                </a:lnTo>
                <a:lnTo>
                  <a:pt x="1255731" y="3941654"/>
                </a:lnTo>
                <a:lnTo>
                  <a:pt x="1303633" y="3946550"/>
                </a:lnTo>
                <a:lnTo>
                  <a:pt x="1306122" y="3944291"/>
                </a:lnTo>
                <a:cubicBezTo>
                  <a:pt x="1307257" y="3943547"/>
                  <a:pt x="1308152" y="3944495"/>
                  <a:pt x="1308921" y="3946339"/>
                </a:cubicBezTo>
                <a:lnTo>
                  <a:pt x="1309134" y="3947112"/>
                </a:lnTo>
                <a:lnTo>
                  <a:pt x="1342741" y="3950548"/>
                </a:lnTo>
                <a:lnTo>
                  <a:pt x="1347631" y="3951311"/>
                </a:lnTo>
                <a:lnTo>
                  <a:pt x="1357815" y="3946438"/>
                </a:lnTo>
                <a:lnTo>
                  <a:pt x="1359233" y="3944564"/>
                </a:lnTo>
                <a:lnTo>
                  <a:pt x="1356605" y="3928270"/>
                </a:lnTo>
                <a:cubicBezTo>
                  <a:pt x="1350224" y="3928270"/>
                  <a:pt x="1343843" y="3927277"/>
                  <a:pt x="1343275" y="3935927"/>
                </a:cubicBezTo>
                <a:cubicBezTo>
                  <a:pt x="1341361" y="3920471"/>
                  <a:pt x="1327429" y="3914196"/>
                  <a:pt x="1313515" y="3907620"/>
                </a:cubicBezTo>
                <a:lnTo>
                  <a:pt x="1304144" y="3902161"/>
                </a:lnTo>
                <a:lnTo>
                  <a:pt x="1287372" y="3905674"/>
                </a:lnTo>
                <a:lnTo>
                  <a:pt x="1291658" y="3908417"/>
                </a:lnTo>
                <a:cubicBezTo>
                  <a:pt x="1288042" y="3918130"/>
                  <a:pt x="1282760" y="3914585"/>
                  <a:pt x="1276521" y="3909533"/>
                </a:cubicBezTo>
                <a:lnTo>
                  <a:pt x="1274832" y="3908309"/>
                </a:lnTo>
                <a:lnTo>
                  <a:pt x="1249974" y="3913552"/>
                </a:lnTo>
                <a:cubicBezTo>
                  <a:pt x="1240983" y="3914354"/>
                  <a:pt x="1233627" y="3913166"/>
                  <a:pt x="1229550" y="3907991"/>
                </a:cubicBezTo>
                <a:cubicBezTo>
                  <a:pt x="1231784" y="3910862"/>
                  <a:pt x="1242891" y="3906635"/>
                  <a:pt x="1257278" y="3902009"/>
                </a:cubicBezTo>
                <a:lnTo>
                  <a:pt x="1258155" y="3901768"/>
                </a:lnTo>
                <a:lnTo>
                  <a:pt x="1255641" y="3901610"/>
                </a:lnTo>
                <a:cubicBezTo>
                  <a:pt x="1259540" y="3891401"/>
                  <a:pt x="1266311" y="3892287"/>
                  <a:pt x="1273224" y="3896133"/>
                </a:cubicBezTo>
                <a:lnTo>
                  <a:pt x="1274785" y="3897208"/>
                </a:lnTo>
                <a:lnTo>
                  <a:pt x="1280620" y="3895608"/>
                </a:lnTo>
                <a:lnTo>
                  <a:pt x="1293195" y="3894576"/>
                </a:lnTo>
                <a:lnTo>
                  <a:pt x="1283861" y="3877505"/>
                </a:lnTo>
                <a:cubicBezTo>
                  <a:pt x="1276686" y="3876291"/>
                  <a:pt x="1269326" y="3878077"/>
                  <a:pt x="1263508" y="3882448"/>
                </a:cubicBezTo>
                <a:cubicBezTo>
                  <a:pt x="1257690" y="3886818"/>
                  <a:pt x="1253922" y="3893389"/>
                  <a:pt x="1253091" y="3900619"/>
                </a:cubicBezTo>
                <a:cubicBezTo>
                  <a:pt x="1243249" y="3894119"/>
                  <a:pt x="1237797" y="3882723"/>
                  <a:pt x="1238911" y="3870983"/>
                </a:cubicBezTo>
                <a:lnTo>
                  <a:pt x="1241387" y="3869785"/>
                </a:lnTo>
                <a:lnTo>
                  <a:pt x="1217565" y="3865707"/>
                </a:lnTo>
                <a:cubicBezTo>
                  <a:pt x="1208953" y="3864989"/>
                  <a:pt x="1199984" y="3865450"/>
                  <a:pt x="1190838" y="3868569"/>
                </a:cubicBezTo>
                <a:cubicBezTo>
                  <a:pt x="1185166" y="3838082"/>
                  <a:pt x="1210123" y="3870554"/>
                  <a:pt x="1235363" y="3858785"/>
                </a:cubicBezTo>
                <a:cubicBezTo>
                  <a:pt x="1225721" y="3848079"/>
                  <a:pt x="1205940" y="3846732"/>
                  <a:pt x="1189154" y="3842673"/>
                </a:cubicBezTo>
                <a:lnTo>
                  <a:pt x="1168117" y="3833156"/>
                </a:lnTo>
                <a:lnTo>
                  <a:pt x="1151701" y="3844039"/>
                </a:lnTo>
                <a:cubicBezTo>
                  <a:pt x="1155246" y="3836311"/>
                  <a:pt x="1158827" y="3828902"/>
                  <a:pt x="1163577" y="3823319"/>
                </a:cubicBezTo>
                <a:lnTo>
                  <a:pt x="1164716" y="3822730"/>
                </a:lnTo>
                <a:lnTo>
                  <a:pt x="1160918" y="3810289"/>
                </a:lnTo>
                <a:cubicBezTo>
                  <a:pt x="1137805" y="3817521"/>
                  <a:pt x="1110437" y="3790154"/>
                  <a:pt x="1098100" y="3813409"/>
                </a:cubicBezTo>
                <a:cubicBezTo>
                  <a:pt x="1076972" y="3814260"/>
                  <a:pt x="1100227" y="3792848"/>
                  <a:pt x="1115258" y="3797527"/>
                </a:cubicBezTo>
                <a:cubicBezTo>
                  <a:pt x="1097959" y="3775832"/>
                  <a:pt x="1088742" y="3820074"/>
                  <a:pt x="1052724" y="3808162"/>
                </a:cubicBezTo>
                <a:cubicBezTo>
                  <a:pt x="1096682" y="3869420"/>
                  <a:pt x="1122774" y="3805894"/>
                  <a:pt x="1172546" y="3861905"/>
                </a:cubicBezTo>
                <a:cubicBezTo>
                  <a:pt x="1048542" y="3850632"/>
                  <a:pt x="919113" y="3810165"/>
                  <a:pt x="790841" y="3789321"/>
                </a:cubicBezTo>
                <a:lnTo>
                  <a:pt x="703139" y="3780735"/>
                </a:lnTo>
                <a:lnTo>
                  <a:pt x="703004" y="3780954"/>
                </a:lnTo>
                <a:cubicBezTo>
                  <a:pt x="691684" y="3787442"/>
                  <a:pt x="675998" y="3772393"/>
                  <a:pt x="664618" y="3784623"/>
                </a:cubicBezTo>
                <a:lnTo>
                  <a:pt x="670610" y="3777550"/>
                </a:lnTo>
                <a:lnTo>
                  <a:pt x="663199" y="3776825"/>
                </a:lnTo>
                <a:lnTo>
                  <a:pt x="651719" y="3777267"/>
                </a:lnTo>
                <a:lnTo>
                  <a:pt x="645414" y="3785215"/>
                </a:lnTo>
                <a:cubicBezTo>
                  <a:pt x="638843" y="3787375"/>
                  <a:pt x="631618" y="3785413"/>
                  <a:pt x="627041" y="3780228"/>
                </a:cubicBezTo>
                <a:lnTo>
                  <a:pt x="630709" y="3778075"/>
                </a:lnTo>
                <a:lnTo>
                  <a:pt x="619480" y="3778508"/>
                </a:lnTo>
                <a:lnTo>
                  <a:pt x="616242" y="3782175"/>
                </a:lnTo>
                <a:cubicBezTo>
                  <a:pt x="613092" y="3783414"/>
                  <a:pt x="609582" y="3783126"/>
                  <a:pt x="605984" y="3782195"/>
                </a:cubicBezTo>
                <a:lnTo>
                  <a:pt x="596856" y="3779423"/>
                </a:lnTo>
                <a:lnTo>
                  <a:pt x="569026" y="3780565"/>
                </a:lnTo>
                <a:cubicBezTo>
                  <a:pt x="539656" y="3779873"/>
                  <a:pt x="512820" y="3773350"/>
                  <a:pt x="490061" y="3749315"/>
                </a:cubicBezTo>
                <a:cubicBezTo>
                  <a:pt x="460141" y="3764630"/>
                  <a:pt x="447521" y="3750733"/>
                  <a:pt x="408951" y="3754137"/>
                </a:cubicBezTo>
                <a:cubicBezTo>
                  <a:pt x="454327" y="3722941"/>
                  <a:pt x="563372" y="3739106"/>
                  <a:pt x="586060" y="3691603"/>
                </a:cubicBezTo>
                <a:cubicBezTo>
                  <a:pt x="747428" y="3682244"/>
                  <a:pt x="906387" y="3739389"/>
                  <a:pt x="1066904" y="3732867"/>
                </a:cubicBezTo>
                <a:cubicBezTo>
                  <a:pt x="1010184" y="3706350"/>
                  <a:pt x="974876" y="3730314"/>
                  <a:pt x="903267" y="3711171"/>
                </a:cubicBezTo>
                <a:cubicBezTo>
                  <a:pt x="931627" y="3706067"/>
                  <a:pt x="923474" y="3696424"/>
                  <a:pt x="915462" y="3689830"/>
                </a:cubicBezTo>
                <a:lnTo>
                  <a:pt x="908593" y="3683592"/>
                </a:lnTo>
                <a:lnTo>
                  <a:pt x="928508" y="3686781"/>
                </a:lnTo>
                <a:cubicBezTo>
                  <a:pt x="914044" y="3683236"/>
                  <a:pt x="908780" y="3682350"/>
                  <a:pt x="908133" y="3683174"/>
                </a:cubicBezTo>
                <a:lnTo>
                  <a:pt x="908593" y="3683592"/>
                </a:lnTo>
                <a:lnTo>
                  <a:pt x="883296" y="3679541"/>
                </a:lnTo>
                <a:cubicBezTo>
                  <a:pt x="833164" y="3672442"/>
                  <a:pt x="770790" y="3665263"/>
                  <a:pt x="718785" y="3653458"/>
                </a:cubicBezTo>
                <a:cubicBezTo>
                  <a:pt x="727009" y="3664093"/>
                  <a:pt x="748421" y="3662534"/>
                  <a:pt x="764586" y="3665795"/>
                </a:cubicBezTo>
                <a:cubicBezTo>
                  <a:pt x="716374" y="3678982"/>
                  <a:pt x="617256" y="3671892"/>
                  <a:pt x="608606" y="3622262"/>
                </a:cubicBezTo>
                <a:cubicBezTo>
                  <a:pt x="555147" y="3634032"/>
                  <a:pt x="542811" y="3580857"/>
                  <a:pt x="480986" y="3607090"/>
                </a:cubicBezTo>
                <a:cubicBezTo>
                  <a:pt x="463970" y="3602269"/>
                  <a:pt x="485807" y="3598724"/>
                  <a:pt x="498569" y="3598582"/>
                </a:cubicBezTo>
                <a:cubicBezTo>
                  <a:pt x="484389" y="3575327"/>
                  <a:pt x="421572" y="3596738"/>
                  <a:pt x="406541" y="3574192"/>
                </a:cubicBezTo>
                <a:cubicBezTo>
                  <a:pt x="384704" y="3572632"/>
                  <a:pt x="413489" y="3607799"/>
                  <a:pt x="380733" y="3598298"/>
                </a:cubicBezTo>
                <a:cubicBezTo>
                  <a:pt x="384845" y="3586954"/>
                  <a:pt x="392928" y="3578588"/>
                  <a:pt x="396898" y="3567386"/>
                </a:cubicBezTo>
                <a:cubicBezTo>
                  <a:pt x="349112" y="3567386"/>
                  <a:pt x="369956" y="3589790"/>
                  <a:pt x="325998" y="3579439"/>
                </a:cubicBezTo>
                <a:cubicBezTo>
                  <a:pt x="322595" y="3551079"/>
                  <a:pt x="333230" y="3576177"/>
                  <a:pt x="352657" y="3570222"/>
                </a:cubicBezTo>
                <a:cubicBezTo>
                  <a:pt x="325147" y="3538033"/>
                  <a:pt x="253397" y="3506270"/>
                  <a:pt x="204334" y="3519883"/>
                </a:cubicBezTo>
                <a:cubicBezTo>
                  <a:pt x="183206" y="3498187"/>
                  <a:pt x="239784" y="3509815"/>
                  <a:pt x="267151" y="3508397"/>
                </a:cubicBezTo>
                <a:cubicBezTo>
                  <a:pt x="263748" y="3487978"/>
                  <a:pt x="215961" y="3508397"/>
                  <a:pt x="220074" y="3481455"/>
                </a:cubicBezTo>
                <a:lnTo>
                  <a:pt x="283458" y="3477484"/>
                </a:lnTo>
                <a:cubicBezTo>
                  <a:pt x="281189" y="3458483"/>
                  <a:pt x="252120" y="3464581"/>
                  <a:pt x="228156" y="3466140"/>
                </a:cubicBezTo>
                <a:cubicBezTo>
                  <a:pt x="239500" y="3463872"/>
                  <a:pt x="253255" y="3431541"/>
                  <a:pt x="236239" y="3450542"/>
                </a:cubicBezTo>
                <a:cubicBezTo>
                  <a:pt x="276226" y="3398218"/>
                  <a:pt x="334506" y="3428138"/>
                  <a:pt x="451917" y="3414525"/>
                </a:cubicBezTo>
                <a:cubicBezTo>
                  <a:pt x="424833" y="3402756"/>
                  <a:pt x="415900" y="3410697"/>
                  <a:pt x="413914" y="3386165"/>
                </a:cubicBezTo>
                <a:cubicBezTo>
                  <a:pt x="401152" y="3386165"/>
                  <a:pt x="388249" y="3386165"/>
                  <a:pt x="387256" y="3395382"/>
                </a:cubicBezTo>
                <a:cubicBezTo>
                  <a:pt x="379032" y="3364753"/>
                  <a:pt x="273816" y="3376097"/>
                  <a:pt x="265875" y="3343342"/>
                </a:cubicBezTo>
                <a:cubicBezTo>
                  <a:pt x="233545" y="3343342"/>
                  <a:pt x="211991" y="3351850"/>
                  <a:pt x="203908" y="3369716"/>
                </a:cubicBezTo>
                <a:cubicBezTo>
                  <a:pt x="189728" y="3364044"/>
                  <a:pt x="174556" y="3360358"/>
                  <a:pt x="174839" y="3341356"/>
                </a:cubicBezTo>
                <a:cubicBezTo>
                  <a:pt x="237657" y="3312146"/>
                  <a:pt x="291683" y="3338662"/>
                  <a:pt x="336066" y="3301227"/>
                </a:cubicBezTo>
                <a:cubicBezTo>
                  <a:pt x="311818" y="3283502"/>
                  <a:pt x="287712" y="3283076"/>
                  <a:pt x="253538" y="3291443"/>
                </a:cubicBezTo>
                <a:cubicBezTo>
                  <a:pt x="260770" y="3260105"/>
                  <a:pt x="280055" y="3278964"/>
                  <a:pt x="306146" y="3258261"/>
                </a:cubicBezTo>
                <a:cubicBezTo>
                  <a:pt x="277786" y="3246067"/>
                  <a:pt x="231701" y="3269180"/>
                  <a:pt x="268002" y="3230752"/>
                </a:cubicBezTo>
                <a:cubicBezTo>
                  <a:pt x="232977" y="3222244"/>
                  <a:pt x="251837" y="3252448"/>
                  <a:pt x="223477" y="3248619"/>
                </a:cubicBezTo>
                <a:cubicBezTo>
                  <a:pt x="220783" y="3235857"/>
                  <a:pt x="237657" y="3228342"/>
                  <a:pt x="222059" y="3226215"/>
                </a:cubicBezTo>
                <a:cubicBezTo>
                  <a:pt x="309549" y="3185234"/>
                  <a:pt x="344007" y="3148225"/>
                  <a:pt x="491479" y="3149926"/>
                </a:cubicBezTo>
                <a:cubicBezTo>
                  <a:pt x="420579" y="3140993"/>
                  <a:pt x="352799" y="3132627"/>
                  <a:pt x="291683" y="3162121"/>
                </a:cubicBezTo>
                <a:cubicBezTo>
                  <a:pt x="291683" y="3154747"/>
                  <a:pt x="302318" y="3155598"/>
                  <a:pt x="309266" y="3153471"/>
                </a:cubicBezTo>
                <a:cubicBezTo>
                  <a:pt x="304445" y="3136881"/>
                  <a:pt x="261196" y="3156307"/>
                  <a:pt x="253822" y="3141985"/>
                </a:cubicBezTo>
                <a:cubicBezTo>
                  <a:pt x="332379" y="3134470"/>
                  <a:pt x="425967" y="3094340"/>
                  <a:pt x="489777" y="3120148"/>
                </a:cubicBezTo>
                <a:cubicBezTo>
                  <a:pt x="486374" y="3131350"/>
                  <a:pt x="478008" y="3117879"/>
                  <a:pt x="462552" y="3121566"/>
                </a:cubicBezTo>
                <a:cubicBezTo>
                  <a:pt x="520548" y="3153046"/>
                  <a:pt x="556140" y="3110364"/>
                  <a:pt x="626615" y="3119865"/>
                </a:cubicBezTo>
                <a:cubicBezTo>
                  <a:pt x="590314" y="3100863"/>
                  <a:pt x="534870" y="3099587"/>
                  <a:pt x="479284" y="3098311"/>
                </a:cubicBezTo>
                <a:cubicBezTo>
                  <a:pt x="568193" y="3052226"/>
                  <a:pt x="715665" y="3069951"/>
                  <a:pt x="888662" y="3075481"/>
                </a:cubicBezTo>
                <a:cubicBezTo>
                  <a:pt x="815351" y="3058465"/>
                  <a:pt x="690141" y="3049106"/>
                  <a:pt x="631436" y="3044852"/>
                </a:cubicBezTo>
                <a:cubicBezTo>
                  <a:pt x="608464" y="3043009"/>
                  <a:pt x="638951" y="3023015"/>
                  <a:pt x="657952" y="3028262"/>
                </a:cubicBezTo>
                <a:cubicBezTo>
                  <a:pt x="653131" y="3011813"/>
                  <a:pt x="609599" y="3030956"/>
                  <a:pt x="602509" y="3016634"/>
                </a:cubicBezTo>
                <a:cubicBezTo>
                  <a:pt x="602509" y="3000043"/>
                  <a:pt x="640795" y="3011246"/>
                  <a:pt x="656676" y="3005999"/>
                </a:cubicBezTo>
                <a:cubicBezTo>
                  <a:pt x="626189" y="2986572"/>
                  <a:pt x="563939" y="2991819"/>
                  <a:pt x="545647" y="2982460"/>
                </a:cubicBezTo>
                <a:cubicBezTo>
                  <a:pt x="535012" y="2984304"/>
                  <a:pt x="538840" y="2996640"/>
                  <a:pt x="537848" y="3005290"/>
                </a:cubicBezTo>
                <a:cubicBezTo>
                  <a:pt x="521257" y="2997066"/>
                  <a:pt x="474888" y="3017059"/>
                  <a:pt x="446245" y="3003021"/>
                </a:cubicBezTo>
                <a:cubicBezTo>
                  <a:pt x="460425" y="2977923"/>
                  <a:pt x="496584" y="3013798"/>
                  <a:pt x="509629" y="2991819"/>
                </a:cubicBezTo>
                <a:cubicBezTo>
                  <a:pt x="468082" y="2977639"/>
                  <a:pt x="451350" y="2984445"/>
                  <a:pt x="399025" y="2975937"/>
                </a:cubicBezTo>
                <a:cubicBezTo>
                  <a:pt x="408746" y="2985839"/>
                  <a:pt x="422570" y="2990570"/>
                  <a:pt x="436319" y="2988699"/>
                </a:cubicBezTo>
                <a:cubicBezTo>
                  <a:pt x="391510" y="2998200"/>
                  <a:pt x="301609" y="2982318"/>
                  <a:pt x="251979" y="2970265"/>
                </a:cubicBezTo>
                <a:cubicBezTo>
                  <a:pt x="263323" y="2957078"/>
                  <a:pt x="291824" y="2956085"/>
                  <a:pt x="305295" y="2944458"/>
                </a:cubicBezTo>
                <a:cubicBezTo>
                  <a:pt x="287570" y="2927584"/>
                  <a:pt x="234395" y="2944458"/>
                  <a:pt x="223619" y="2957078"/>
                </a:cubicBezTo>
                <a:cubicBezTo>
                  <a:pt x="202490" y="2941479"/>
                  <a:pt x="272398" y="2930703"/>
                  <a:pt x="285160" y="2915813"/>
                </a:cubicBezTo>
                <a:cubicBezTo>
                  <a:pt x="302459" y="2915813"/>
                  <a:pt x="293101" y="2940062"/>
                  <a:pt x="313520" y="2936374"/>
                </a:cubicBezTo>
                <a:cubicBezTo>
                  <a:pt x="336491" y="2908014"/>
                  <a:pt x="404414" y="2911275"/>
                  <a:pt x="439013" y="2891283"/>
                </a:cubicBezTo>
                <a:cubicBezTo>
                  <a:pt x="429087" y="2879513"/>
                  <a:pt x="399734" y="2885327"/>
                  <a:pt x="383286" y="2879654"/>
                </a:cubicBezTo>
                <a:cubicBezTo>
                  <a:pt x="373360" y="2886886"/>
                  <a:pt x="390234" y="2900073"/>
                  <a:pt x="347694" y="2896813"/>
                </a:cubicBezTo>
                <a:cubicBezTo>
                  <a:pt x="364710" y="2868453"/>
                  <a:pt x="379032" y="2838391"/>
                  <a:pt x="435893" y="2839242"/>
                </a:cubicBezTo>
                <a:cubicBezTo>
                  <a:pt x="409802" y="2830025"/>
                  <a:pt x="309549" y="2829032"/>
                  <a:pt x="299340" y="2855123"/>
                </a:cubicBezTo>
                <a:cubicBezTo>
                  <a:pt x="283175" y="2843070"/>
                  <a:pt x="328976" y="2814852"/>
                  <a:pt x="332096" y="2793298"/>
                </a:cubicBezTo>
                <a:cubicBezTo>
                  <a:pt x="307848" y="2781813"/>
                  <a:pt x="300474" y="2785924"/>
                  <a:pt x="321177" y="2764088"/>
                </a:cubicBezTo>
                <a:cubicBezTo>
                  <a:pt x="292817" y="2760258"/>
                  <a:pt x="304870" y="2785642"/>
                  <a:pt x="276368" y="2781813"/>
                </a:cubicBezTo>
                <a:cubicBezTo>
                  <a:pt x="292392" y="2753453"/>
                  <a:pt x="326140" y="2736578"/>
                  <a:pt x="364710" y="2723817"/>
                </a:cubicBezTo>
                <a:cubicBezTo>
                  <a:pt x="362016" y="2713182"/>
                  <a:pt x="337200" y="2722966"/>
                  <a:pt x="336350" y="2710771"/>
                </a:cubicBezTo>
                <a:cubicBezTo>
                  <a:pt x="328692" y="2708502"/>
                  <a:pt x="459574" y="2711622"/>
                  <a:pt x="462694" y="2673336"/>
                </a:cubicBezTo>
                <a:cubicBezTo>
                  <a:pt x="535721" y="2678724"/>
                  <a:pt x="652139" y="2677306"/>
                  <a:pt x="727151" y="2635901"/>
                </a:cubicBezTo>
                <a:cubicBezTo>
                  <a:pt x="662490" y="2609951"/>
                  <a:pt x="571171" y="2644409"/>
                  <a:pt x="516436" y="2647812"/>
                </a:cubicBezTo>
                <a:cubicBezTo>
                  <a:pt x="537139" y="2617750"/>
                  <a:pt x="625480" y="2636326"/>
                  <a:pt x="642638" y="2603427"/>
                </a:cubicBezTo>
                <a:cubicBezTo>
                  <a:pt x="636665" y="2599882"/>
                  <a:pt x="629953" y="2598028"/>
                  <a:pt x="622791" y="2597382"/>
                </a:cubicBezTo>
                <a:lnTo>
                  <a:pt x="616131" y="2597739"/>
                </a:lnTo>
                <a:lnTo>
                  <a:pt x="609174" y="2604422"/>
                </a:lnTo>
                <a:lnTo>
                  <a:pt x="610397" y="2598046"/>
                </a:lnTo>
                <a:lnTo>
                  <a:pt x="600235" y="2598591"/>
                </a:lnTo>
                <a:cubicBezTo>
                  <a:pt x="553561" y="2606335"/>
                  <a:pt x="500944" y="2640261"/>
                  <a:pt x="504241" y="2596337"/>
                </a:cubicBezTo>
                <a:cubicBezTo>
                  <a:pt x="491195" y="2596337"/>
                  <a:pt x="478150" y="2596337"/>
                  <a:pt x="477157" y="2605272"/>
                </a:cubicBezTo>
                <a:cubicBezTo>
                  <a:pt x="464679" y="2576912"/>
                  <a:pt x="557416" y="2562732"/>
                  <a:pt x="583791" y="2539477"/>
                </a:cubicBezTo>
                <a:cubicBezTo>
                  <a:pt x="578156" y="2545692"/>
                  <a:pt x="575289" y="2553933"/>
                  <a:pt x="575850" y="2562306"/>
                </a:cubicBezTo>
                <a:cubicBezTo>
                  <a:pt x="636257" y="2574359"/>
                  <a:pt x="667311" y="2533946"/>
                  <a:pt x="693686" y="2542313"/>
                </a:cubicBezTo>
                <a:cubicBezTo>
                  <a:pt x="692516" y="2553905"/>
                  <a:pt x="670369" y="2550342"/>
                  <a:pt x="661462" y="2556450"/>
                </a:cubicBezTo>
                <a:lnTo>
                  <a:pt x="660081" y="2560839"/>
                </a:lnTo>
                <a:lnTo>
                  <a:pt x="691065" y="2553598"/>
                </a:lnTo>
                <a:lnTo>
                  <a:pt x="674967" y="2563821"/>
                </a:lnTo>
                <a:lnTo>
                  <a:pt x="708757" y="2558001"/>
                </a:lnTo>
                <a:lnTo>
                  <a:pt x="717575" y="2553615"/>
                </a:lnTo>
                <a:lnTo>
                  <a:pt x="718519" y="2551672"/>
                </a:lnTo>
                <a:cubicBezTo>
                  <a:pt x="720522" y="2545717"/>
                  <a:pt x="719778" y="2542384"/>
                  <a:pt x="713255" y="2551814"/>
                </a:cubicBezTo>
                <a:cubicBezTo>
                  <a:pt x="728428" y="2525794"/>
                  <a:pt x="747712" y="2520370"/>
                  <a:pt x="774832" y="2519767"/>
                </a:cubicBezTo>
                <a:lnTo>
                  <a:pt x="782599" y="2519890"/>
                </a:lnTo>
                <a:lnTo>
                  <a:pt x="785019" y="2518585"/>
                </a:lnTo>
                <a:cubicBezTo>
                  <a:pt x="796686" y="2513704"/>
                  <a:pt x="808403" y="2511046"/>
                  <a:pt x="821023" y="2512676"/>
                </a:cubicBezTo>
                <a:cubicBezTo>
                  <a:pt x="747854" y="2466875"/>
                  <a:pt x="636682" y="2541036"/>
                  <a:pt x="582798" y="2533521"/>
                </a:cubicBezTo>
                <a:cubicBezTo>
                  <a:pt x="636824" y="2503885"/>
                  <a:pt x="717650" y="2483749"/>
                  <a:pt x="795499" y="2476801"/>
                </a:cubicBezTo>
                <a:lnTo>
                  <a:pt x="797705" y="2476827"/>
                </a:lnTo>
                <a:lnTo>
                  <a:pt x="783180" y="2472690"/>
                </a:lnTo>
                <a:cubicBezTo>
                  <a:pt x="760723" y="2467479"/>
                  <a:pt x="738283" y="2461984"/>
                  <a:pt x="734667" y="2445606"/>
                </a:cubicBezTo>
                <a:cubicBezTo>
                  <a:pt x="709143" y="2445606"/>
                  <a:pt x="692127" y="2453830"/>
                  <a:pt x="686455" y="2471697"/>
                </a:cubicBezTo>
                <a:cubicBezTo>
                  <a:pt x="675536" y="2465883"/>
                  <a:pt x="662916" y="2462196"/>
                  <a:pt x="662774" y="2443337"/>
                </a:cubicBezTo>
                <a:cubicBezTo>
                  <a:pt x="711553" y="2414977"/>
                  <a:pt x="754944" y="2441210"/>
                  <a:pt x="788976" y="2403917"/>
                </a:cubicBezTo>
                <a:cubicBezTo>
                  <a:pt x="769266" y="2386050"/>
                  <a:pt x="750407" y="2385624"/>
                  <a:pt x="723606" y="2393849"/>
                </a:cubicBezTo>
                <a:cubicBezTo>
                  <a:pt x="728428" y="2362653"/>
                  <a:pt x="744167" y="2381512"/>
                  <a:pt x="764161" y="2360951"/>
                </a:cubicBezTo>
                <a:cubicBezTo>
                  <a:pt x="741331" y="2348615"/>
                  <a:pt x="705740" y="2371444"/>
                  <a:pt x="733532" y="2332591"/>
                </a:cubicBezTo>
                <a:cubicBezTo>
                  <a:pt x="705172" y="2323800"/>
                  <a:pt x="721338" y="2354145"/>
                  <a:pt x="698933" y="2350174"/>
                </a:cubicBezTo>
                <a:cubicBezTo>
                  <a:pt x="696381" y="2337554"/>
                  <a:pt x="709568" y="2329897"/>
                  <a:pt x="697232" y="2327770"/>
                </a:cubicBezTo>
                <a:cubicBezTo>
                  <a:pt x="765012" y="2287073"/>
                  <a:pt x="791245" y="2251056"/>
                  <a:pt x="906671" y="2252332"/>
                </a:cubicBezTo>
                <a:cubicBezTo>
                  <a:pt x="851085" y="2243824"/>
                  <a:pt x="797201" y="2235033"/>
                  <a:pt x="749839" y="2264102"/>
                </a:cubicBezTo>
                <a:cubicBezTo>
                  <a:pt x="749839" y="2256870"/>
                  <a:pt x="758064" y="2257721"/>
                  <a:pt x="764019" y="2255594"/>
                </a:cubicBezTo>
                <a:cubicBezTo>
                  <a:pt x="759624" y="2239003"/>
                  <a:pt x="726159" y="2258146"/>
                  <a:pt x="720061" y="2243824"/>
                </a:cubicBezTo>
                <a:cubicBezTo>
                  <a:pt x="781603" y="2236734"/>
                  <a:pt x="854204" y="2197314"/>
                  <a:pt x="904402" y="2222554"/>
                </a:cubicBezTo>
                <a:cubicBezTo>
                  <a:pt x="901991" y="2233898"/>
                  <a:pt x="895043" y="2220427"/>
                  <a:pt x="882990" y="2224114"/>
                </a:cubicBezTo>
                <a:cubicBezTo>
                  <a:pt x="929501" y="2255452"/>
                  <a:pt x="956159" y="2212770"/>
                  <a:pt x="1011886" y="2221987"/>
                </a:cubicBezTo>
                <a:cubicBezTo>
                  <a:pt x="982817" y="2203128"/>
                  <a:pt x="939143" y="2201993"/>
                  <a:pt x="895610" y="2200859"/>
                </a:cubicBezTo>
                <a:cubicBezTo>
                  <a:pt x="964100" y="2154490"/>
                  <a:pt x="1079951" y="2172499"/>
                  <a:pt x="1216504" y="2176895"/>
                </a:cubicBezTo>
                <a:cubicBezTo>
                  <a:pt x="1158224" y="2160729"/>
                  <a:pt x="1059248" y="2151087"/>
                  <a:pt x="1013446" y="2147117"/>
                </a:cubicBezTo>
                <a:cubicBezTo>
                  <a:pt x="995296" y="2145273"/>
                  <a:pt x="1018693" y="2125279"/>
                  <a:pt x="1033724" y="2130526"/>
                </a:cubicBezTo>
                <a:cubicBezTo>
                  <a:pt x="1029470" y="2114219"/>
                  <a:pt x="995863" y="2133362"/>
                  <a:pt x="989907" y="2118898"/>
                </a:cubicBezTo>
                <a:cubicBezTo>
                  <a:pt x="989907" y="2102449"/>
                  <a:pt x="1019827" y="2113510"/>
                  <a:pt x="1032448" y="2108263"/>
                </a:cubicBezTo>
                <a:cubicBezTo>
                  <a:pt x="1007916" y="2088978"/>
                  <a:pt x="959279" y="2094083"/>
                  <a:pt x="944673" y="2085008"/>
                </a:cubicBezTo>
                <a:cubicBezTo>
                  <a:pt x="936449" y="2086851"/>
                  <a:pt x="939710" y="2099188"/>
                  <a:pt x="939285" y="2107838"/>
                </a:cubicBezTo>
                <a:cubicBezTo>
                  <a:pt x="926097" y="2099755"/>
                  <a:pt x="890080" y="2119607"/>
                  <a:pt x="867392" y="2105711"/>
                </a:cubicBezTo>
                <a:cubicBezTo>
                  <a:pt x="877318" y="2080612"/>
                  <a:pt x="907096" y="2116346"/>
                  <a:pt x="916739" y="2094509"/>
                </a:cubicBezTo>
                <a:cubicBezTo>
                  <a:pt x="883699" y="2080329"/>
                  <a:pt x="870795" y="2087135"/>
                  <a:pt x="829531" y="2078627"/>
                </a:cubicBezTo>
                <a:cubicBezTo>
                  <a:pt x="836251" y="2088082"/>
                  <a:pt x="847680" y="2093004"/>
                  <a:pt x="859167" y="2091389"/>
                </a:cubicBezTo>
                <a:cubicBezTo>
                  <a:pt x="824284" y="2101031"/>
                  <a:pt x="753384" y="2084583"/>
                  <a:pt x="714248" y="2072246"/>
                </a:cubicBezTo>
                <a:cubicBezTo>
                  <a:pt x="722897" y="2059059"/>
                  <a:pt x="745160" y="2058066"/>
                  <a:pt x="755370" y="2046722"/>
                </a:cubicBezTo>
                <a:cubicBezTo>
                  <a:pt x="741190" y="2029848"/>
                  <a:pt x="699500" y="2046722"/>
                  <a:pt x="691701" y="2059059"/>
                </a:cubicBezTo>
                <a:cubicBezTo>
                  <a:pt x="674827" y="2043319"/>
                  <a:pt x="729278" y="2032967"/>
                  <a:pt x="738921" y="2018078"/>
                </a:cubicBezTo>
                <a:cubicBezTo>
                  <a:pt x="753101" y="2018078"/>
                  <a:pt x="745727" y="2042326"/>
                  <a:pt x="762034" y="2038781"/>
                </a:cubicBezTo>
                <a:cubicBezTo>
                  <a:pt x="779192" y="2010421"/>
                  <a:pt x="832934" y="2014250"/>
                  <a:pt x="859025" y="1994114"/>
                </a:cubicBezTo>
                <a:cubicBezTo>
                  <a:pt x="850943" y="1982345"/>
                  <a:pt x="828113" y="1988300"/>
                  <a:pt x="815067" y="1982487"/>
                </a:cubicBezTo>
                <a:cubicBezTo>
                  <a:pt x="807552" y="1989718"/>
                  <a:pt x="821165" y="2002906"/>
                  <a:pt x="787700" y="1999503"/>
                </a:cubicBezTo>
                <a:cubicBezTo>
                  <a:pt x="800320" y="1971143"/>
                  <a:pt x="810672" y="1941365"/>
                  <a:pt x="855197" y="1942074"/>
                </a:cubicBezTo>
                <a:cubicBezTo>
                  <a:pt x="834494" y="1933140"/>
                  <a:pt x="755937" y="1931438"/>
                  <a:pt x="748705" y="1957530"/>
                </a:cubicBezTo>
                <a:cubicBezTo>
                  <a:pt x="735659" y="1945335"/>
                  <a:pt x="770826" y="1917542"/>
                  <a:pt x="772811" y="1895988"/>
                </a:cubicBezTo>
                <a:cubicBezTo>
                  <a:pt x="753384" y="1884361"/>
                  <a:pt x="747712" y="1888473"/>
                  <a:pt x="763452" y="1866636"/>
                </a:cubicBezTo>
                <a:cubicBezTo>
                  <a:pt x="741048" y="1862807"/>
                  <a:pt x="751257" y="1888189"/>
                  <a:pt x="728853" y="1884077"/>
                </a:cubicBezTo>
                <a:cubicBezTo>
                  <a:pt x="740622" y="1855717"/>
                  <a:pt x="766430" y="1839268"/>
                  <a:pt x="796350" y="1827357"/>
                </a:cubicBezTo>
                <a:cubicBezTo>
                  <a:pt x="793939" y="1816722"/>
                  <a:pt x="774796" y="1826365"/>
                  <a:pt x="773804" y="1814028"/>
                </a:cubicBezTo>
                <a:cubicBezTo>
                  <a:pt x="767848" y="1812043"/>
                  <a:pt x="870086" y="1815304"/>
                  <a:pt x="871362" y="1776876"/>
                </a:cubicBezTo>
                <a:cubicBezTo>
                  <a:pt x="928083" y="1782265"/>
                  <a:pt x="1019260" y="1780563"/>
                  <a:pt x="1076547" y="1739016"/>
                </a:cubicBezTo>
                <a:cubicBezTo>
                  <a:pt x="1025357" y="1713208"/>
                  <a:pt x="954883" y="1747807"/>
                  <a:pt x="912485" y="1751352"/>
                </a:cubicBezTo>
                <a:cubicBezTo>
                  <a:pt x="927799" y="1721149"/>
                  <a:pt x="997565" y="1739725"/>
                  <a:pt x="1009618" y="1706685"/>
                </a:cubicBezTo>
                <a:cubicBezTo>
                  <a:pt x="971615" y="1678325"/>
                  <a:pt x="899864" y="1758442"/>
                  <a:pt x="901566" y="1699879"/>
                </a:cubicBezTo>
                <a:cubicBezTo>
                  <a:pt x="891356" y="1699879"/>
                  <a:pt x="881288" y="1699879"/>
                  <a:pt x="880721" y="1708812"/>
                </a:cubicBezTo>
                <a:cubicBezTo>
                  <a:pt x="878062" y="1701722"/>
                  <a:pt x="880561" y="1695518"/>
                  <a:pt x="886116" y="1689837"/>
                </a:cubicBezTo>
                <a:lnTo>
                  <a:pt x="894846" y="1684011"/>
                </a:lnTo>
                <a:lnTo>
                  <a:pt x="893671" y="1680197"/>
                </a:lnTo>
                <a:cubicBezTo>
                  <a:pt x="892898" y="1677616"/>
                  <a:pt x="892171" y="1675702"/>
                  <a:pt x="891356" y="1675773"/>
                </a:cubicBezTo>
                <a:cubicBezTo>
                  <a:pt x="896461" y="1659040"/>
                  <a:pt x="898304" y="1663081"/>
                  <a:pt x="899757" y="1670526"/>
                </a:cubicBezTo>
                <a:lnTo>
                  <a:pt x="901515" y="1679559"/>
                </a:lnTo>
                <a:lnTo>
                  <a:pt x="909844" y="1674000"/>
                </a:lnTo>
                <a:cubicBezTo>
                  <a:pt x="928969" y="1664003"/>
                  <a:pt x="951905" y="1654644"/>
                  <a:pt x="961831" y="1643017"/>
                </a:cubicBezTo>
                <a:cubicBezTo>
                  <a:pt x="957569" y="1649776"/>
                  <a:pt x="955628" y="1657742"/>
                  <a:pt x="956301" y="1665705"/>
                </a:cubicBezTo>
                <a:cubicBezTo>
                  <a:pt x="1002811" y="1676624"/>
                  <a:pt x="1025641" y="1636211"/>
                  <a:pt x="1046486" y="1644860"/>
                </a:cubicBezTo>
                <a:cubicBezTo>
                  <a:pt x="1046486" y="1660175"/>
                  <a:pt x="1015148" y="1648831"/>
                  <a:pt x="1019685" y="1669250"/>
                </a:cubicBezTo>
                <a:cubicBezTo>
                  <a:pt x="1034539" y="1669569"/>
                  <a:pt x="1047283" y="1665944"/>
                  <a:pt x="1058669" y="1660425"/>
                </a:cubicBezTo>
                <a:lnTo>
                  <a:pt x="1083790" y="1643976"/>
                </a:lnTo>
                <a:lnTo>
                  <a:pt x="1085057" y="1632721"/>
                </a:lnTo>
                <a:cubicBezTo>
                  <a:pt x="1085064" y="1624299"/>
                  <a:pt x="1080623" y="1634721"/>
                  <a:pt x="1081368" y="1618343"/>
                </a:cubicBezTo>
                <a:cubicBezTo>
                  <a:pt x="1073002" y="1647696"/>
                  <a:pt x="1071867" y="1623590"/>
                  <a:pt x="1063501" y="1637770"/>
                </a:cubicBezTo>
                <a:cubicBezTo>
                  <a:pt x="1063598" y="1627753"/>
                  <a:pt x="1064739" y="1617773"/>
                  <a:pt x="1066904" y="1607992"/>
                </a:cubicBezTo>
                <a:cubicBezTo>
                  <a:pt x="1062587" y="1619757"/>
                  <a:pt x="1059220" y="1631848"/>
                  <a:pt x="1056836" y="1644151"/>
                </a:cubicBezTo>
                <a:cubicBezTo>
                  <a:pt x="1056836" y="1637061"/>
                  <a:pt x="1053008" y="1627135"/>
                  <a:pt x="1049463" y="1642733"/>
                </a:cubicBezTo>
                <a:cubicBezTo>
                  <a:pt x="1053611" y="1610828"/>
                  <a:pt x="1041806" y="1625265"/>
                  <a:pt x="1035465" y="1621436"/>
                </a:cubicBezTo>
                <a:lnTo>
                  <a:pt x="1033837" y="1616061"/>
                </a:lnTo>
                <a:lnTo>
                  <a:pt x="998928" y="1629477"/>
                </a:lnTo>
                <a:cubicBezTo>
                  <a:pt x="984227" y="1634695"/>
                  <a:pt x="971048" y="1637983"/>
                  <a:pt x="960413" y="1636211"/>
                </a:cubicBezTo>
                <a:lnTo>
                  <a:pt x="1014365" y="1609579"/>
                </a:lnTo>
                <a:lnTo>
                  <a:pt x="1009723" y="1605741"/>
                </a:lnTo>
                <a:cubicBezTo>
                  <a:pt x="1005008" y="1602214"/>
                  <a:pt x="1000116" y="1600902"/>
                  <a:pt x="992317" y="1609268"/>
                </a:cubicBezTo>
                <a:cubicBezTo>
                  <a:pt x="994161" y="1599626"/>
                  <a:pt x="996004" y="1589700"/>
                  <a:pt x="997706" y="1579916"/>
                </a:cubicBezTo>
                <a:cubicBezTo>
                  <a:pt x="996713" y="1581192"/>
                  <a:pt x="995295" y="1587147"/>
                  <a:pt x="994303" y="1586864"/>
                </a:cubicBezTo>
                <a:cubicBezTo>
                  <a:pt x="992360" y="1594071"/>
                  <a:pt x="990985" y="1601420"/>
                  <a:pt x="990190" y="1608843"/>
                </a:cubicBezTo>
                <a:lnTo>
                  <a:pt x="981682" y="1607283"/>
                </a:lnTo>
                <a:cubicBezTo>
                  <a:pt x="982277" y="1599832"/>
                  <a:pt x="983656" y="1592465"/>
                  <a:pt x="985795" y="1585304"/>
                </a:cubicBezTo>
                <a:cubicBezTo>
                  <a:pt x="984235" y="1582468"/>
                  <a:pt x="982250" y="1586297"/>
                  <a:pt x="979981" y="1599484"/>
                </a:cubicBezTo>
                <a:cubicBezTo>
                  <a:pt x="979981" y="1586438"/>
                  <a:pt x="978846" y="1580341"/>
                  <a:pt x="974167" y="1583177"/>
                </a:cubicBezTo>
                <a:cubicBezTo>
                  <a:pt x="976324" y="1576050"/>
                  <a:pt x="978076" y="1568807"/>
                  <a:pt x="979414" y="1561482"/>
                </a:cubicBezTo>
                <a:cubicBezTo>
                  <a:pt x="974876" y="1574527"/>
                  <a:pt x="976010" y="1574669"/>
                  <a:pt x="973742" y="1568004"/>
                </a:cubicBezTo>
                <a:cubicBezTo>
                  <a:pt x="973954" y="1575477"/>
                  <a:pt x="973287" y="1582949"/>
                  <a:pt x="971756" y="1590267"/>
                </a:cubicBezTo>
                <a:cubicBezTo>
                  <a:pt x="968495" y="1586580"/>
                  <a:pt x="967786" y="1603454"/>
                  <a:pt x="971756" y="1597924"/>
                </a:cubicBezTo>
                <a:cubicBezTo>
                  <a:pt x="965092" y="1621321"/>
                  <a:pt x="967361" y="1591401"/>
                  <a:pt x="965801" y="1589133"/>
                </a:cubicBezTo>
                <a:cubicBezTo>
                  <a:pt x="968920" y="1576229"/>
                  <a:pt x="967928" y="1589133"/>
                  <a:pt x="968920" y="1589133"/>
                </a:cubicBezTo>
                <a:cubicBezTo>
                  <a:pt x="974734" y="1549003"/>
                  <a:pt x="954740" y="1616500"/>
                  <a:pt x="959987" y="1572258"/>
                </a:cubicBezTo>
                <a:cubicBezTo>
                  <a:pt x="966084" y="1549287"/>
                  <a:pt x="958002" y="1595372"/>
                  <a:pt x="964950" y="1580766"/>
                </a:cubicBezTo>
                <a:cubicBezTo>
                  <a:pt x="966793" y="1563750"/>
                  <a:pt x="961689" y="1540353"/>
                  <a:pt x="953181" y="1555951"/>
                </a:cubicBezTo>
                <a:cubicBezTo>
                  <a:pt x="953181" y="1562900"/>
                  <a:pt x="955024" y="1561056"/>
                  <a:pt x="958285" y="1564459"/>
                </a:cubicBezTo>
                <a:cubicBezTo>
                  <a:pt x="959278" y="1576371"/>
                  <a:pt x="952472" y="1569990"/>
                  <a:pt x="950486" y="1570557"/>
                </a:cubicBezTo>
                <a:cubicBezTo>
                  <a:pt x="949330" y="1581107"/>
                  <a:pt x="949187" y="1591743"/>
                  <a:pt x="950061" y="1602320"/>
                </a:cubicBezTo>
                <a:cubicBezTo>
                  <a:pt x="943113" y="1629829"/>
                  <a:pt x="946658" y="1582043"/>
                  <a:pt x="942687" y="1600902"/>
                </a:cubicBezTo>
                <a:cubicBezTo>
                  <a:pt x="942687" y="1594379"/>
                  <a:pt x="949068" y="1568572"/>
                  <a:pt x="943964" y="1570840"/>
                </a:cubicBezTo>
                <a:cubicBezTo>
                  <a:pt x="946516" y="1561056"/>
                  <a:pt x="948643" y="1557653"/>
                  <a:pt x="950912" y="1556660"/>
                </a:cubicBezTo>
                <a:cubicBezTo>
                  <a:pt x="950061" y="1532413"/>
                  <a:pt x="936732" y="1597641"/>
                  <a:pt x="931343" y="1590976"/>
                </a:cubicBezTo>
                <a:cubicBezTo>
                  <a:pt x="937583" y="1570131"/>
                  <a:pt x="928933" y="1577789"/>
                  <a:pt x="925388" y="1582184"/>
                </a:cubicBezTo>
                <a:cubicBezTo>
                  <a:pt x="923828" y="1592252"/>
                  <a:pt x="926806" y="1588707"/>
                  <a:pt x="928224" y="1590409"/>
                </a:cubicBezTo>
                <a:cubicBezTo>
                  <a:pt x="926806" y="1603171"/>
                  <a:pt x="920141" y="1594379"/>
                  <a:pt x="919716" y="1588849"/>
                </a:cubicBezTo>
                <a:cubicBezTo>
                  <a:pt x="927798" y="1560489"/>
                  <a:pt x="922552" y="1565310"/>
                  <a:pt x="930776" y="1552974"/>
                </a:cubicBezTo>
                <a:cubicBezTo>
                  <a:pt x="925955" y="1533547"/>
                  <a:pt x="919716" y="1543615"/>
                  <a:pt x="911066" y="1541630"/>
                </a:cubicBezTo>
                <a:cubicBezTo>
                  <a:pt x="909506" y="1576654"/>
                  <a:pt x="918014" y="1541630"/>
                  <a:pt x="923119" y="1559071"/>
                </a:cubicBezTo>
                <a:cubicBezTo>
                  <a:pt x="916738" y="1575094"/>
                  <a:pt x="919999" y="1560773"/>
                  <a:pt x="916596" y="1588282"/>
                </a:cubicBezTo>
                <a:cubicBezTo>
                  <a:pt x="913618" y="1582468"/>
                  <a:pt x="910782" y="1576512"/>
                  <a:pt x="905252" y="1578498"/>
                </a:cubicBezTo>
                <a:cubicBezTo>
                  <a:pt x="911775" y="1559780"/>
                  <a:pt x="909506" y="1551981"/>
                  <a:pt x="905252" y="1555810"/>
                </a:cubicBezTo>
                <a:cubicBezTo>
                  <a:pt x="902416" y="1552832"/>
                  <a:pt x="903976" y="1577363"/>
                  <a:pt x="900147" y="1577505"/>
                </a:cubicBezTo>
                <a:cubicBezTo>
                  <a:pt x="900147" y="1591685"/>
                  <a:pt x="903409" y="1598633"/>
                  <a:pt x="907663" y="1601611"/>
                </a:cubicBezTo>
                <a:cubicBezTo>
                  <a:pt x="894475" y="1605865"/>
                  <a:pt x="877601" y="1583177"/>
                  <a:pt x="859876" y="1623165"/>
                </a:cubicBezTo>
                <a:cubicBezTo>
                  <a:pt x="861340" y="1618236"/>
                  <a:pt x="863338" y="1613481"/>
                  <a:pt x="865831" y="1608985"/>
                </a:cubicBezTo>
                <a:cubicBezTo>
                  <a:pt x="863988" y="1595797"/>
                  <a:pt x="859450" y="1592536"/>
                  <a:pt x="855622" y="1599342"/>
                </a:cubicBezTo>
                <a:cubicBezTo>
                  <a:pt x="855622" y="1587573"/>
                  <a:pt x="863421" y="1579065"/>
                  <a:pt x="866398" y="1570982"/>
                </a:cubicBezTo>
                <a:cubicBezTo>
                  <a:pt x="866032" y="1563513"/>
                  <a:pt x="866652" y="1556027"/>
                  <a:pt x="868242" y="1548720"/>
                </a:cubicBezTo>
                <a:cubicBezTo>
                  <a:pt x="859167" y="1556235"/>
                  <a:pt x="862712" y="1536667"/>
                  <a:pt x="854062" y="1545884"/>
                </a:cubicBezTo>
                <a:cubicBezTo>
                  <a:pt x="859592" y="1525039"/>
                  <a:pt x="864271" y="1522203"/>
                  <a:pt x="862853" y="1540070"/>
                </a:cubicBezTo>
                <a:cubicBezTo>
                  <a:pt x="868100" y="1492567"/>
                  <a:pt x="848673" y="1515964"/>
                  <a:pt x="856472" y="1462931"/>
                </a:cubicBezTo>
                <a:cubicBezTo>
                  <a:pt x="854345" y="1465199"/>
                  <a:pt x="854913" y="1475976"/>
                  <a:pt x="852644" y="1477111"/>
                </a:cubicBezTo>
                <a:cubicBezTo>
                  <a:pt x="852232" y="1487280"/>
                  <a:pt x="852517" y="1497466"/>
                  <a:pt x="853495" y="1507598"/>
                </a:cubicBezTo>
                <a:cubicBezTo>
                  <a:pt x="847255" y="1528017"/>
                  <a:pt x="849241" y="1496112"/>
                  <a:pt x="843001" y="1505754"/>
                </a:cubicBezTo>
                <a:cubicBezTo>
                  <a:pt x="848106" y="1475409"/>
                  <a:pt x="844703" y="1509016"/>
                  <a:pt x="849666" y="1499373"/>
                </a:cubicBezTo>
                <a:cubicBezTo>
                  <a:pt x="851509" y="1476969"/>
                  <a:pt x="842151" y="1488313"/>
                  <a:pt x="850659" y="1446340"/>
                </a:cubicBezTo>
                <a:cubicBezTo>
                  <a:pt x="846830" y="1451870"/>
                  <a:pt x="849099" y="1423085"/>
                  <a:pt x="843285" y="1445064"/>
                </a:cubicBezTo>
                <a:cubicBezTo>
                  <a:pt x="840874" y="1445064"/>
                  <a:pt x="847397" y="1425070"/>
                  <a:pt x="848248" y="1430884"/>
                </a:cubicBezTo>
                <a:cubicBezTo>
                  <a:pt x="850375" y="1408337"/>
                  <a:pt x="841016" y="1451161"/>
                  <a:pt x="839456" y="1436839"/>
                </a:cubicBezTo>
                <a:cubicBezTo>
                  <a:pt x="832650" y="1500082"/>
                  <a:pt x="847397" y="1439675"/>
                  <a:pt x="842151" y="1498097"/>
                </a:cubicBezTo>
                <a:cubicBezTo>
                  <a:pt x="827120" y="1471722"/>
                  <a:pt x="820881" y="1393732"/>
                  <a:pt x="803581" y="1377141"/>
                </a:cubicBezTo>
                <a:cubicBezTo>
                  <a:pt x="796775" y="1370477"/>
                  <a:pt x="785998" y="1387351"/>
                  <a:pt x="790394" y="1336587"/>
                </a:cubicBezTo>
                <a:cubicBezTo>
                  <a:pt x="784296" y="1349349"/>
                  <a:pt x="785431" y="1334744"/>
                  <a:pt x="780893" y="1334744"/>
                </a:cubicBezTo>
                <a:cubicBezTo>
                  <a:pt x="791528" y="1308227"/>
                  <a:pt x="800036" y="1332191"/>
                  <a:pt x="811522" y="1287524"/>
                </a:cubicBezTo>
                <a:cubicBezTo>
                  <a:pt x="830381" y="1290927"/>
                  <a:pt x="836620" y="1359417"/>
                  <a:pt x="855196" y="1363955"/>
                </a:cubicBezTo>
                <a:cubicBezTo>
                  <a:pt x="854204" y="1333893"/>
                  <a:pt x="845696" y="1354879"/>
                  <a:pt x="841725" y="1330915"/>
                </a:cubicBezTo>
                <a:cubicBezTo>
                  <a:pt x="845767" y="1328008"/>
                  <a:pt x="846724" y="1317940"/>
                  <a:pt x="847096" y="1310975"/>
                </a:cubicBezTo>
                <a:lnTo>
                  <a:pt x="847443" y="1305476"/>
                </a:lnTo>
                <a:lnTo>
                  <a:pt x="848957" y="1309645"/>
                </a:lnTo>
                <a:cubicBezTo>
                  <a:pt x="848106" y="1304895"/>
                  <a:pt x="847734" y="1303486"/>
                  <a:pt x="847528" y="1304135"/>
                </a:cubicBezTo>
                <a:lnTo>
                  <a:pt x="847443" y="1305476"/>
                </a:lnTo>
                <a:lnTo>
                  <a:pt x="831657" y="1262000"/>
                </a:lnTo>
                <a:cubicBezTo>
                  <a:pt x="830687" y="1267384"/>
                  <a:pt x="831587" y="1272939"/>
                  <a:pt x="834210" y="1277740"/>
                </a:cubicBezTo>
                <a:cubicBezTo>
                  <a:pt x="826553" y="1286957"/>
                  <a:pt x="817336" y="1272352"/>
                  <a:pt x="825844" y="1223005"/>
                </a:cubicBezTo>
                <a:cubicBezTo>
                  <a:pt x="817903" y="1230379"/>
                  <a:pt x="826694" y="1177345"/>
                  <a:pt x="815209" y="1198332"/>
                </a:cubicBezTo>
                <a:cubicBezTo>
                  <a:pt x="814358" y="1192235"/>
                  <a:pt x="817336" y="1190533"/>
                  <a:pt x="818612" y="1191384"/>
                </a:cubicBezTo>
                <a:cubicBezTo>
                  <a:pt x="821590" y="1167278"/>
                  <a:pt x="810813" y="1183443"/>
                  <a:pt x="813507" y="1160046"/>
                </a:cubicBezTo>
                <a:cubicBezTo>
                  <a:pt x="811522" y="1156643"/>
                  <a:pt x="807977" y="1193511"/>
                  <a:pt x="806275" y="1181458"/>
                </a:cubicBezTo>
                <a:cubicBezTo>
                  <a:pt x="808828" y="1170681"/>
                  <a:pt x="811238" y="1163307"/>
                  <a:pt x="813791" y="1153098"/>
                </a:cubicBezTo>
                <a:cubicBezTo>
                  <a:pt x="808828" y="1148844"/>
                  <a:pt x="806842" y="1172808"/>
                  <a:pt x="804006" y="1158912"/>
                </a:cubicBezTo>
                <a:cubicBezTo>
                  <a:pt x="809111" y="1130551"/>
                  <a:pt x="805424" y="1156359"/>
                  <a:pt x="808544" y="1152247"/>
                </a:cubicBezTo>
                <a:cubicBezTo>
                  <a:pt x="811805" y="1118215"/>
                  <a:pt x="810246" y="1081347"/>
                  <a:pt x="802588" y="1090280"/>
                </a:cubicBezTo>
                <a:cubicBezTo>
                  <a:pt x="804574" y="1067309"/>
                  <a:pt x="808260" y="1083474"/>
                  <a:pt x="811380" y="1084325"/>
                </a:cubicBezTo>
                <a:cubicBezTo>
                  <a:pt x="814925" y="1064047"/>
                  <a:pt x="805850" y="1080638"/>
                  <a:pt x="811380" y="1053979"/>
                </a:cubicBezTo>
                <a:lnTo>
                  <a:pt x="818895" y="1055397"/>
                </a:lnTo>
                <a:cubicBezTo>
                  <a:pt x="822157" y="1036680"/>
                  <a:pt x="818045" y="1040225"/>
                  <a:pt x="815209" y="1039658"/>
                </a:cubicBezTo>
                <a:cubicBezTo>
                  <a:pt x="816768" y="1038381"/>
                  <a:pt x="824426" y="1007894"/>
                  <a:pt x="819037" y="1025478"/>
                </a:cubicBezTo>
                <a:cubicBezTo>
                  <a:pt x="833217" y="977549"/>
                  <a:pt x="833217" y="1011298"/>
                  <a:pt x="848390" y="1008178"/>
                </a:cubicBezTo>
                <a:cubicBezTo>
                  <a:pt x="846467" y="998195"/>
                  <a:pt x="846904" y="987900"/>
                  <a:pt x="849666" y="978116"/>
                </a:cubicBezTo>
                <a:cubicBezTo>
                  <a:pt x="848390" y="977124"/>
                  <a:pt x="846972" y="976415"/>
                  <a:pt x="845128" y="984781"/>
                </a:cubicBezTo>
                <a:cubicBezTo>
                  <a:pt x="850091" y="954152"/>
                  <a:pt x="837046" y="956421"/>
                  <a:pt x="842292" y="923665"/>
                </a:cubicBezTo>
                <a:cubicBezTo>
                  <a:pt x="838889" y="921254"/>
                  <a:pt x="835061" y="927494"/>
                  <a:pt x="830807" y="944368"/>
                </a:cubicBezTo>
                <a:cubicBezTo>
                  <a:pt x="829949" y="934283"/>
                  <a:pt x="830763" y="924126"/>
                  <a:pt x="833217" y="914306"/>
                </a:cubicBezTo>
                <a:cubicBezTo>
                  <a:pt x="845270" y="891051"/>
                  <a:pt x="845837" y="921538"/>
                  <a:pt x="857607" y="888640"/>
                </a:cubicBezTo>
                <a:cubicBezTo>
                  <a:pt x="858458" y="869072"/>
                  <a:pt x="856047" y="866803"/>
                  <a:pt x="850942" y="872192"/>
                </a:cubicBezTo>
                <a:cubicBezTo>
                  <a:pt x="857607" y="841988"/>
                  <a:pt x="856047" y="862124"/>
                  <a:pt x="862712" y="843832"/>
                </a:cubicBezTo>
                <a:cubicBezTo>
                  <a:pt x="862003" y="829652"/>
                  <a:pt x="852786" y="848227"/>
                  <a:pt x="863988" y="813628"/>
                </a:cubicBezTo>
                <a:cubicBezTo>
                  <a:pt x="861861" y="802284"/>
                  <a:pt x="858174" y="833480"/>
                  <a:pt x="855905" y="827808"/>
                </a:cubicBezTo>
                <a:cubicBezTo>
                  <a:pt x="858032" y="815188"/>
                  <a:pt x="861294" y="809091"/>
                  <a:pt x="860017" y="805829"/>
                </a:cubicBezTo>
                <a:cubicBezTo>
                  <a:pt x="876892" y="772790"/>
                  <a:pt x="887385" y="740176"/>
                  <a:pt x="902558" y="753080"/>
                </a:cubicBezTo>
                <a:cubicBezTo>
                  <a:pt x="896886" y="738899"/>
                  <a:pt x="891356" y="724719"/>
                  <a:pt x="879444" y="748826"/>
                </a:cubicBezTo>
                <a:cubicBezTo>
                  <a:pt x="880720" y="741594"/>
                  <a:pt x="881713" y="743295"/>
                  <a:pt x="882848" y="741877"/>
                </a:cubicBezTo>
                <a:cubicBezTo>
                  <a:pt x="885542" y="725145"/>
                  <a:pt x="877317" y="740601"/>
                  <a:pt x="879302" y="725995"/>
                </a:cubicBezTo>
                <a:cubicBezTo>
                  <a:pt x="888945" y="725145"/>
                  <a:pt x="906245" y="693949"/>
                  <a:pt x="907663" y="723727"/>
                </a:cubicBezTo>
                <a:cubicBezTo>
                  <a:pt x="905110" y="734504"/>
                  <a:pt x="906812" y="720607"/>
                  <a:pt x="904543" y="723727"/>
                </a:cubicBezTo>
                <a:cubicBezTo>
                  <a:pt x="904543" y="759035"/>
                  <a:pt x="916454" y="719898"/>
                  <a:pt x="922126" y="734645"/>
                </a:cubicBezTo>
                <a:cubicBezTo>
                  <a:pt x="923860" y="722619"/>
                  <a:pt x="919628" y="710503"/>
                  <a:pt x="910782" y="702173"/>
                </a:cubicBezTo>
                <a:cubicBezTo>
                  <a:pt x="928791" y="663745"/>
                  <a:pt x="940986" y="692814"/>
                  <a:pt x="958285" y="710965"/>
                </a:cubicBezTo>
                <a:cubicBezTo>
                  <a:pt x="953946" y="693394"/>
                  <a:pt x="946710" y="676669"/>
                  <a:pt x="936874" y="661476"/>
                </a:cubicBezTo>
                <a:cubicBezTo>
                  <a:pt x="934747" y="657932"/>
                  <a:pt x="941837" y="640632"/>
                  <a:pt x="942829" y="647297"/>
                </a:cubicBezTo>
                <a:cubicBezTo>
                  <a:pt x="945382" y="630848"/>
                  <a:pt x="937157" y="646162"/>
                  <a:pt x="939142" y="631557"/>
                </a:cubicBezTo>
                <a:cubicBezTo>
                  <a:pt x="941128" y="616951"/>
                  <a:pt x="944247" y="629288"/>
                  <a:pt x="946941" y="625318"/>
                </a:cubicBezTo>
                <a:cubicBezTo>
                  <a:pt x="946941" y="603906"/>
                  <a:pt x="939710" y="604615"/>
                  <a:pt x="939710" y="593696"/>
                </a:cubicBezTo>
                <a:cubicBezTo>
                  <a:pt x="937182" y="600766"/>
                  <a:pt x="935422" y="608087"/>
                  <a:pt x="934463" y="615534"/>
                </a:cubicBezTo>
                <a:cubicBezTo>
                  <a:pt x="934463" y="606175"/>
                  <a:pt x="925671" y="622198"/>
                  <a:pt x="925388" y="606175"/>
                </a:cubicBezTo>
                <a:cubicBezTo>
                  <a:pt x="931485" y="582636"/>
                  <a:pt x="928507" y="620355"/>
                  <a:pt x="934038" y="600219"/>
                </a:cubicBezTo>
                <a:cubicBezTo>
                  <a:pt x="932336" y="583345"/>
                  <a:pt x="929358" y="588449"/>
                  <a:pt x="925530" y="575971"/>
                </a:cubicBezTo>
                <a:cubicBezTo>
                  <a:pt x="924395" y="585755"/>
                  <a:pt x="925530" y="590151"/>
                  <a:pt x="926948" y="591427"/>
                </a:cubicBezTo>
                <a:cubicBezTo>
                  <a:pt x="920425" y="597383"/>
                  <a:pt x="914186" y="573986"/>
                  <a:pt x="911350" y="558105"/>
                </a:cubicBezTo>
                <a:cubicBezTo>
                  <a:pt x="915036" y="546051"/>
                  <a:pt x="918156" y="547611"/>
                  <a:pt x="921843" y="537260"/>
                </a:cubicBezTo>
                <a:cubicBezTo>
                  <a:pt x="923119" y="519251"/>
                  <a:pt x="914327" y="531729"/>
                  <a:pt x="910924" y="542790"/>
                </a:cubicBezTo>
                <a:cubicBezTo>
                  <a:pt x="910924" y="525774"/>
                  <a:pt x="920992" y="521095"/>
                  <a:pt x="925104" y="507482"/>
                </a:cubicBezTo>
                <a:cubicBezTo>
                  <a:pt x="926948" y="508758"/>
                  <a:pt x="921276" y="532013"/>
                  <a:pt x="924253" y="530028"/>
                </a:cubicBezTo>
                <a:cubicBezTo>
                  <a:pt x="932052" y="504078"/>
                  <a:pt x="938433" y="513296"/>
                  <a:pt x="945807" y="496138"/>
                </a:cubicBezTo>
                <a:cubicBezTo>
                  <a:pt x="947083" y="483801"/>
                  <a:pt x="942829" y="487346"/>
                  <a:pt x="942262" y="480398"/>
                </a:cubicBezTo>
                <a:cubicBezTo>
                  <a:pt x="939851" y="486637"/>
                  <a:pt x="939001" y="500959"/>
                  <a:pt x="935314" y="494578"/>
                </a:cubicBezTo>
                <a:cubicBezTo>
                  <a:pt x="942404" y="468345"/>
                  <a:pt x="949494" y="439985"/>
                  <a:pt x="955449" y="445090"/>
                </a:cubicBezTo>
                <a:cubicBezTo>
                  <a:pt x="954315" y="434313"/>
                  <a:pt x="944247" y="424812"/>
                  <a:pt x="938150" y="449485"/>
                </a:cubicBezTo>
                <a:cubicBezTo>
                  <a:pt x="938150" y="436440"/>
                  <a:pt x="948927" y="412617"/>
                  <a:pt x="953322" y="391773"/>
                </a:cubicBezTo>
                <a:cubicBezTo>
                  <a:pt x="951867" y="381677"/>
                  <a:pt x="953395" y="371376"/>
                  <a:pt x="957718" y="362137"/>
                </a:cubicBezTo>
                <a:cubicBezTo>
                  <a:pt x="955449" y="356039"/>
                  <a:pt x="951904" y="381988"/>
                  <a:pt x="949777" y="376317"/>
                </a:cubicBezTo>
                <a:cubicBezTo>
                  <a:pt x="953412" y="358774"/>
                  <a:pt x="960237" y="342048"/>
                  <a:pt x="969913" y="326970"/>
                </a:cubicBezTo>
                <a:cubicBezTo>
                  <a:pt x="971615" y="316335"/>
                  <a:pt x="967219" y="323850"/>
                  <a:pt x="969913" y="311798"/>
                </a:cubicBezTo>
                <a:cubicBezTo>
                  <a:pt x="969913" y="309245"/>
                  <a:pt x="982533" y="322716"/>
                  <a:pt x="990049" y="285139"/>
                </a:cubicBezTo>
                <a:cubicBezTo>
                  <a:pt x="996713" y="296199"/>
                  <a:pt x="1009192" y="303715"/>
                  <a:pt x="1024790" y="268832"/>
                </a:cubicBezTo>
                <a:cubicBezTo>
                  <a:pt x="1022946" y="238487"/>
                  <a:pt x="1006923" y="265145"/>
                  <a:pt x="1000542" y="264294"/>
                </a:cubicBezTo>
                <a:cubicBezTo>
                  <a:pt x="1008483" y="235934"/>
                  <a:pt x="1014722" y="261459"/>
                  <a:pt x="1022095" y="230546"/>
                </a:cubicBezTo>
                <a:cubicBezTo>
                  <a:pt x="1022095" y="199492"/>
                  <a:pt x="997422" y="270108"/>
                  <a:pt x="1009050" y="212963"/>
                </a:cubicBezTo>
                <a:cubicBezTo>
                  <a:pt x="1007632" y="211828"/>
                  <a:pt x="1006356" y="211119"/>
                  <a:pt x="1004512" y="219627"/>
                </a:cubicBezTo>
                <a:cubicBezTo>
                  <a:pt x="1008624" y="191267"/>
                  <a:pt x="1020819" y="184745"/>
                  <a:pt x="1028193" y="162907"/>
                </a:cubicBezTo>
                <a:cubicBezTo>
                  <a:pt x="1026018" y="170030"/>
                  <a:pt x="1024266" y="177274"/>
                  <a:pt x="1022946" y="184603"/>
                </a:cubicBezTo>
                <a:cubicBezTo>
                  <a:pt x="1027484" y="197507"/>
                  <a:pt x="1038402" y="160213"/>
                  <a:pt x="1039537" y="170139"/>
                </a:cubicBezTo>
                <a:cubicBezTo>
                  <a:pt x="1036417" y="185028"/>
                  <a:pt x="1034574" y="170848"/>
                  <a:pt x="1031312" y="191267"/>
                </a:cubicBezTo>
                <a:cubicBezTo>
                  <a:pt x="1038970" y="198499"/>
                  <a:pt x="1054426" y="140787"/>
                  <a:pt x="1058538" y="150854"/>
                </a:cubicBezTo>
                <a:cubicBezTo>
                  <a:pt x="1059531" y="100373"/>
                  <a:pt x="1034007" y="163900"/>
                  <a:pt x="1030178" y="152981"/>
                </a:cubicBezTo>
                <a:cubicBezTo>
                  <a:pt x="1041451" y="128095"/>
                  <a:pt x="1053682" y="114624"/>
                  <a:pt x="1063094" y="114305"/>
                </a:cubicBezTo>
                <a:close/>
                <a:moveTo>
                  <a:pt x="1117031" y="113242"/>
                </a:moveTo>
                <a:cubicBezTo>
                  <a:pt x="1121108" y="111895"/>
                  <a:pt x="1124830" y="114128"/>
                  <a:pt x="1123057" y="132846"/>
                </a:cubicBezTo>
                <a:cubicBezTo>
                  <a:pt x="1125184" y="109449"/>
                  <a:pt x="1106750" y="138518"/>
                  <a:pt x="1108877" y="115121"/>
                </a:cubicBezTo>
                <a:cubicBezTo>
                  <a:pt x="1108523" y="119517"/>
                  <a:pt x="1112954" y="114589"/>
                  <a:pt x="1117031" y="113242"/>
                </a:cubicBezTo>
                <a:close/>
                <a:moveTo>
                  <a:pt x="1139767" y="12"/>
                </a:moveTo>
                <a:cubicBezTo>
                  <a:pt x="1144540" y="-473"/>
                  <a:pt x="1147518" y="13698"/>
                  <a:pt x="1148581" y="23801"/>
                </a:cubicBezTo>
                <a:cubicBezTo>
                  <a:pt x="1141066" y="45922"/>
                  <a:pt x="1139931" y="11039"/>
                  <a:pt x="1134401" y="6076"/>
                </a:cubicBezTo>
                <a:cubicBezTo>
                  <a:pt x="1136386" y="1964"/>
                  <a:pt x="1138177" y="174"/>
                  <a:pt x="1139767" y="12"/>
                </a:cubicBezTo>
                <a:close/>
              </a:path>
            </a:pathLst>
          </a:custGeom>
          <a:blipFill rotWithShape="0">
            <a:blip r:embed="rId14"/>
            <a:stretch>
              <a:fillRect l="-10000" r="-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形状 3767"/>
          <p:cNvSpPr/>
          <p:nvPr>
            <p:custDataLst>
              <p:tags r:id="rId15"/>
            </p:custDataLst>
          </p:nvPr>
        </p:nvSpPr>
        <p:spPr>
          <a:xfrm>
            <a:off x="7468338" y="3764280"/>
            <a:ext cx="3710732" cy="2785745"/>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0">
            <a:blip r:embed="rId16"/>
            <a:srcRect/>
            <a:stretch>
              <a:fillRect l="-6000" r="-6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ustDataLst>
      <p:tags r:id="rId1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7599045" y="2689543"/>
            <a:ext cx="1524000" cy="15240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7200" spc="200">
                <a:solidFill>
                  <a:schemeClr val="accent1"/>
                </a:solidFill>
                <a:latin typeface="Arial" panose="020B0604020202020204" pitchFamily="34" charset="0"/>
                <a:ea typeface="微软雅黑" panose="020B0503020204020204" pitchFamily="34" charset="-122"/>
              </a:rPr>
              <a:t>03</a:t>
            </a:r>
            <a:endParaRPr lang="en-US" altLang="zh-CN" sz="7200" spc="200">
              <a:solidFill>
                <a:schemeClr val="accent1"/>
              </a:solidFill>
              <a:latin typeface="Arial" panose="020B0604020202020204" pitchFamily="34" charset="0"/>
              <a:ea typeface="微软雅黑" panose="020B0503020204020204" pitchFamily="34" charset="-122"/>
            </a:endParaRPr>
          </a:p>
        </p:txBody>
      </p:sp>
      <p:sp>
        <p:nvSpPr>
          <p:cNvPr id="5" name="标题 4"/>
          <p:cNvSpPr>
            <a:spLocks noGrp="1"/>
          </p:cNvSpPr>
          <p:nvPr>
            <p:ph type="ctrTitle" idx="14"/>
            <p:custDataLst>
              <p:tags r:id="rId2"/>
            </p:custDataLst>
          </p:nvPr>
        </p:nvSpPr>
        <p:spPr/>
        <p:txBody>
          <a:bodyPr/>
          <a:lstStyle/>
          <a:p>
            <a:r>
              <a:rPr lang="en-US" altLang="zh-CN" dirty="0"/>
              <a:t>P</a:t>
            </a:r>
            <a:r>
              <a:rPr lang="zh-CN" altLang="en-US" dirty="0"/>
              <a:t>roduct seriation</a:t>
            </a:r>
            <a:endParaRPr lang="zh-CN" altLang="en-US" dirty="0"/>
          </a:p>
        </p:txBody>
      </p:sp>
      <p:sp>
        <p:nvSpPr>
          <p:cNvPr id="4" name="副标题 3"/>
          <p:cNvSpPr>
            <a:spLocks noGrp="1"/>
          </p:cNvSpPr>
          <p:nvPr>
            <p:ph type="subTitle" idx="13"/>
            <p:custDataLst>
              <p:tags r:id="rId3"/>
            </p:custDataLst>
          </p:nvPr>
        </p:nvSpPr>
        <p:spPr/>
        <p:txBody>
          <a:bodyPr/>
          <a:lstStyle/>
          <a:p>
            <a:pPr algn="r"/>
            <a:r>
              <a:rPr lang="en-US" altLang="zh-CN"/>
              <a:t>SILICON CARBIDE INDUSTRIAL LEADER</a:t>
            </a:r>
            <a:endParaRPr lang="en-US" altLang="zh-CN"/>
          </a:p>
        </p:txBody>
      </p:sp>
      <p:sp>
        <p:nvSpPr>
          <p:cNvPr id="2" name="文本框 1"/>
          <p:cNvSpPr txBox="1"/>
          <p:nvPr/>
        </p:nvSpPr>
        <p:spPr>
          <a:xfrm>
            <a:off x="6594475" y="4213860"/>
            <a:ext cx="1495425" cy="368300"/>
          </a:xfrm>
          <a:prstGeom prst="rect">
            <a:avLst/>
          </a:prstGeom>
          <a:noFill/>
        </p:spPr>
        <p:txBody>
          <a:bodyPr wrap="square" rtlCol="0">
            <a:spAutoFit/>
          </a:bodyPr>
          <a:p>
            <a:r>
              <a:rPr lang="zh-CN" altLang="en-US">
                <a:solidFill>
                  <a:schemeClr val="bg1"/>
                </a:solidFill>
                <a:latin typeface="华文楷体" panose="02010600040101010101" charset="-122"/>
                <a:ea typeface="华文楷体" panose="02010600040101010101" charset="-122"/>
              </a:rPr>
              <a:t>产 品 系 列</a:t>
            </a:r>
            <a:endParaRPr lang="zh-CN" altLang="en-US">
              <a:solidFill>
                <a:schemeClr val="bg1"/>
              </a:solidFill>
              <a:latin typeface="华文楷体" panose="02010600040101010101" charset="-122"/>
              <a:ea typeface="华文楷体" panose="02010600040101010101" charset="-122"/>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圆角矩形 86"/>
          <p:cNvSpPr/>
          <p:nvPr>
            <p:custDataLst>
              <p:tags r:id="rId1"/>
            </p:custDataLst>
          </p:nvPr>
        </p:nvSpPr>
        <p:spPr bwMode="auto">
          <a:xfrm>
            <a:off x="6938645" y="249142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88" name="梯形 87"/>
          <p:cNvSpPr/>
          <p:nvPr>
            <p:custDataLst>
              <p:tags r:id="rId2"/>
            </p:custDataLst>
          </p:nvPr>
        </p:nvSpPr>
        <p:spPr bwMode="auto">
          <a:xfrm flipV="1">
            <a:off x="7158990" y="29606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89" name="梯形 88"/>
          <p:cNvSpPr/>
          <p:nvPr>
            <p:custDataLst>
              <p:tags r:id="rId3"/>
            </p:custDataLst>
          </p:nvPr>
        </p:nvSpPr>
        <p:spPr bwMode="auto">
          <a:xfrm>
            <a:off x="7159625" y="24450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0" name="矩形 89"/>
          <p:cNvSpPr/>
          <p:nvPr>
            <p:custDataLst>
              <p:tags r:id="rId4"/>
            </p:custDataLst>
          </p:nvPr>
        </p:nvSpPr>
        <p:spPr bwMode="auto">
          <a:xfrm>
            <a:off x="7284720" y="244252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01</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1" name="文本框 90"/>
          <p:cNvSpPr txBox="1"/>
          <p:nvPr>
            <p:custDataLst>
              <p:tags r:id="rId5"/>
            </p:custDataLst>
          </p:nvPr>
        </p:nvSpPr>
        <p:spPr>
          <a:xfrm>
            <a:off x="8039100" y="2483803"/>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Silicon carbide</a:t>
            </a:r>
            <a:endParaRPr lang="en-US" altLang="zh-CN" sz="2000" b="1" spc="30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93" name="圆角矩形 92"/>
          <p:cNvSpPr/>
          <p:nvPr>
            <p:custDataLst>
              <p:tags r:id="rId6"/>
            </p:custDataLst>
          </p:nvPr>
        </p:nvSpPr>
        <p:spPr bwMode="auto">
          <a:xfrm>
            <a:off x="6938645" y="347948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94" name="梯形 93"/>
          <p:cNvSpPr/>
          <p:nvPr>
            <p:custDataLst>
              <p:tags r:id="rId7"/>
            </p:custDataLst>
          </p:nvPr>
        </p:nvSpPr>
        <p:spPr bwMode="auto">
          <a:xfrm flipV="1">
            <a:off x="7158990" y="39487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5" name="梯形 94"/>
          <p:cNvSpPr/>
          <p:nvPr>
            <p:custDataLst>
              <p:tags r:id="rId8"/>
            </p:custDataLst>
          </p:nvPr>
        </p:nvSpPr>
        <p:spPr bwMode="auto">
          <a:xfrm>
            <a:off x="7159625" y="343312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6" name="矩形 95"/>
          <p:cNvSpPr/>
          <p:nvPr>
            <p:custDataLst>
              <p:tags r:id="rId9"/>
            </p:custDataLst>
          </p:nvPr>
        </p:nvSpPr>
        <p:spPr bwMode="auto">
          <a:xfrm>
            <a:off x="7284720" y="34305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02</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7" name="文本框 96"/>
          <p:cNvSpPr txBox="1"/>
          <p:nvPr>
            <p:custDataLst>
              <p:tags r:id="rId10"/>
            </p:custDataLst>
          </p:nvPr>
        </p:nvSpPr>
        <p:spPr>
          <a:xfrm>
            <a:off x="8050530" y="3593465"/>
            <a:ext cx="3298190" cy="355600"/>
          </a:xfrm>
          <a:prstGeom prst="rect">
            <a:avLst/>
          </a:prstGeom>
          <a:noFill/>
        </p:spPr>
        <p:txBody>
          <a:bodyPr wrap="square" rtlCol="0" anchor="ctr" anchorCtr="0">
            <a:noAutofit/>
          </a:bodyPr>
          <a:lstStyle/>
          <a:p>
            <a:pPr lvl="0">
              <a:lnSpc>
                <a:spcPct val="100000"/>
              </a:lnSpc>
            </a:pPr>
            <a:r>
              <a:rPr lang="zh-CN" altLang="en-US" sz="1000" b="1" spc="300">
                <a:solidFill>
                  <a:schemeClr val="bg1"/>
                </a:solidFill>
                <a:uFillTx/>
                <a:latin typeface="Arial" panose="020B0604020202020204" pitchFamily="34" charset="0"/>
                <a:ea typeface="微软雅黑" panose="020B0503020204020204" pitchFamily="34" charset="-122"/>
                <a:sym typeface="+mn-ea"/>
              </a:rPr>
              <a:t>Ceramic powder </a:t>
            </a:r>
            <a:r>
              <a:rPr lang="en-US" altLang="zh-CN" sz="1000" b="1" spc="300">
                <a:solidFill>
                  <a:schemeClr val="bg1"/>
                </a:solidFill>
                <a:uFillTx/>
                <a:latin typeface="Arial" panose="020B0604020202020204" pitchFamily="34" charset="0"/>
                <a:ea typeface="微软雅黑" panose="020B0503020204020204" pitchFamily="34" charset="-122"/>
                <a:sym typeface="+mn-ea"/>
              </a:rPr>
              <a:t>&amp;</a:t>
            </a:r>
            <a:r>
              <a:rPr lang="en-US" altLang="zh-CN" sz="1000" b="1" spc="300">
                <a:solidFill>
                  <a:schemeClr val="bg1"/>
                </a:solidFill>
                <a:latin typeface="Arial" panose="020B0604020202020204" pitchFamily="34" charset="0"/>
                <a:ea typeface="微软雅黑" panose="020B0503020204020204" pitchFamily="34" charset="-122"/>
                <a:sym typeface="+mn-ea"/>
              </a:rPr>
              <a:t>Sic powder</a:t>
            </a:r>
            <a:endParaRPr lang="en-US" altLang="zh-CN" sz="1000" b="1" spc="300">
              <a:solidFill>
                <a:schemeClr val="bg1"/>
              </a:solidFill>
              <a:latin typeface="Arial" panose="020B0604020202020204" pitchFamily="34" charset="0"/>
              <a:ea typeface="微软雅黑" panose="020B0503020204020204" pitchFamily="34" charset="-122"/>
              <a:sym typeface="+mn-ea"/>
            </a:endParaRPr>
          </a:p>
          <a:p>
            <a:pPr lvl="0">
              <a:lnSpc>
                <a:spcPct val="100000"/>
              </a:lnSpc>
            </a:pPr>
            <a:endParaRPr lang="en-US" altLang="zh-CN" sz="1000" b="1" spc="300">
              <a:solidFill>
                <a:schemeClr val="bg1"/>
              </a:solidFill>
              <a:uFillTx/>
              <a:latin typeface="Arial" panose="020B0604020202020204" pitchFamily="34" charset="0"/>
              <a:ea typeface="微软雅黑" panose="020B0503020204020204" pitchFamily="34" charset="-122"/>
              <a:sym typeface="+mn-ea"/>
            </a:endParaRPr>
          </a:p>
        </p:txBody>
      </p:sp>
      <p:sp>
        <p:nvSpPr>
          <p:cNvPr id="99" name="圆角矩形 98"/>
          <p:cNvSpPr/>
          <p:nvPr>
            <p:custDataLst>
              <p:tags r:id="rId11"/>
            </p:custDataLst>
          </p:nvPr>
        </p:nvSpPr>
        <p:spPr bwMode="auto">
          <a:xfrm>
            <a:off x="6938645" y="446754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0" name="梯形 99"/>
          <p:cNvSpPr/>
          <p:nvPr>
            <p:custDataLst>
              <p:tags r:id="rId12"/>
            </p:custDataLst>
          </p:nvPr>
        </p:nvSpPr>
        <p:spPr bwMode="auto">
          <a:xfrm flipV="1">
            <a:off x="7158990" y="493680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1" name="梯形 100"/>
          <p:cNvSpPr/>
          <p:nvPr>
            <p:custDataLst>
              <p:tags r:id="rId13"/>
            </p:custDataLst>
          </p:nvPr>
        </p:nvSpPr>
        <p:spPr bwMode="auto">
          <a:xfrm>
            <a:off x="7159625" y="44211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2" name="矩形 101"/>
          <p:cNvSpPr/>
          <p:nvPr>
            <p:custDataLst>
              <p:tags r:id="rId14"/>
            </p:custDataLst>
          </p:nvPr>
        </p:nvSpPr>
        <p:spPr bwMode="auto">
          <a:xfrm>
            <a:off x="7284720" y="44186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03</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3" name="文本框 102"/>
          <p:cNvSpPr txBox="1"/>
          <p:nvPr>
            <p:custDataLst>
              <p:tags r:id="rId15"/>
            </p:custDataLst>
          </p:nvPr>
        </p:nvSpPr>
        <p:spPr>
          <a:xfrm>
            <a:off x="8050530" y="4459923"/>
            <a:ext cx="3215640" cy="483235"/>
          </a:xfrm>
          <a:prstGeom prst="rect">
            <a:avLst/>
          </a:prstGeom>
          <a:noFill/>
        </p:spPr>
        <p:txBody>
          <a:bodyPr wrap="square" rtlCol="0" anchor="ctr" anchorCtr="0">
            <a:noAutofit/>
          </a:bodyPr>
          <a:lstStyle/>
          <a:p>
            <a:pPr lvl="0">
              <a:lnSpc>
                <a:spcPct val="100000"/>
              </a:lnSpc>
            </a:pPr>
            <a:r>
              <a:rPr lang="en-US" altLang="zh-CN" sz="1900" b="1" spc="300">
                <a:solidFill>
                  <a:schemeClr val="bg1"/>
                </a:solidFill>
                <a:uFillTx/>
                <a:latin typeface="Arial" panose="020B0604020202020204" pitchFamily="34" charset="0"/>
                <a:ea typeface="微软雅黑" panose="020B0503020204020204" pitchFamily="34" charset="-122"/>
                <a:sym typeface="+mn-ea"/>
              </a:rPr>
              <a:t>Granulated powder</a:t>
            </a:r>
            <a:endParaRPr lang="en-US" altLang="zh-CN" sz="700" b="1" spc="300">
              <a:solidFill>
                <a:schemeClr val="bg1"/>
              </a:solidFill>
              <a:uFillTx/>
              <a:latin typeface="Arial" panose="020B0604020202020204" pitchFamily="34" charset="0"/>
              <a:ea typeface="微软雅黑" panose="020B0503020204020204" pitchFamily="34" charset="-122"/>
              <a:sym typeface="+mn-ea"/>
            </a:endParaRPr>
          </a:p>
        </p:txBody>
      </p:sp>
      <p:sp>
        <p:nvSpPr>
          <p:cNvPr id="105" name="圆角矩形 104"/>
          <p:cNvSpPr/>
          <p:nvPr>
            <p:custDataLst>
              <p:tags r:id="rId16"/>
            </p:custDataLst>
          </p:nvPr>
        </p:nvSpPr>
        <p:spPr bwMode="auto">
          <a:xfrm>
            <a:off x="6938645" y="545560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6" name="梯形 105"/>
          <p:cNvSpPr/>
          <p:nvPr>
            <p:custDataLst>
              <p:tags r:id="rId17"/>
            </p:custDataLst>
          </p:nvPr>
        </p:nvSpPr>
        <p:spPr bwMode="auto">
          <a:xfrm flipV="1">
            <a:off x="7158990" y="59248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7" name="梯形 106"/>
          <p:cNvSpPr/>
          <p:nvPr>
            <p:custDataLst>
              <p:tags r:id="rId18"/>
            </p:custDataLst>
          </p:nvPr>
        </p:nvSpPr>
        <p:spPr bwMode="auto">
          <a:xfrm>
            <a:off x="7159625" y="54092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8" name="矩形 107"/>
          <p:cNvSpPr/>
          <p:nvPr>
            <p:custDataLst>
              <p:tags r:id="rId19"/>
            </p:custDataLst>
          </p:nvPr>
        </p:nvSpPr>
        <p:spPr bwMode="auto">
          <a:xfrm>
            <a:off x="7284720" y="540670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04</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9" name="文本框 108"/>
          <p:cNvSpPr txBox="1"/>
          <p:nvPr>
            <p:custDataLst>
              <p:tags r:id="rId20"/>
            </p:custDataLst>
          </p:nvPr>
        </p:nvSpPr>
        <p:spPr>
          <a:xfrm>
            <a:off x="8050530" y="544861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Batts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grpSp>
        <p:nvGrpSpPr>
          <p:cNvPr id="3" name="组合 2"/>
          <p:cNvGrpSpPr/>
          <p:nvPr>
            <p:custDataLst>
              <p:tags r:id="rId21"/>
            </p:custDataLst>
          </p:nvPr>
        </p:nvGrpSpPr>
        <p:grpSpPr>
          <a:xfrm>
            <a:off x="6938645" y="885508"/>
            <a:ext cx="3293110" cy="1043940"/>
            <a:chOff x="2262505" y="541020"/>
            <a:chExt cx="3293110" cy="1043940"/>
          </a:xfrm>
        </p:grpSpPr>
        <p:sp>
          <p:nvSpPr>
            <p:cNvPr id="4" name="文本框 3"/>
            <p:cNvSpPr txBox="1"/>
            <p:nvPr>
              <p:custDataLst>
                <p:tags r:id="rId22"/>
              </p:custDataLst>
            </p:nvPr>
          </p:nvSpPr>
          <p:spPr>
            <a:xfrm>
              <a:off x="2263140" y="1247775"/>
              <a:ext cx="3292475" cy="337185"/>
            </a:xfrm>
            <a:prstGeom prst="rect">
              <a:avLst/>
            </a:prstGeom>
            <a:noFill/>
          </p:spPr>
          <p:txBody>
            <a:bodyPr wrap="square" lIns="91440" tIns="45720" rIns="91440" bIns="45720" rtlCol="0">
              <a:normAutofit/>
            </a:bodyPr>
            <a:lstStyle/>
            <a:p>
              <a:r>
                <a:rPr lang="en-US" altLang="zh-CN" sz="1200" b="1" spc="600">
                  <a:solidFill>
                    <a:schemeClr val="bg1">
                      <a:lumMod val="75000"/>
                    </a:schemeClr>
                  </a:solidFill>
                  <a:uFillTx/>
                  <a:latin typeface="Arial" panose="020B0604020202020204" pitchFamily="34" charset="0"/>
                  <a:ea typeface="微软雅黑" panose="020B0503020204020204" pitchFamily="34" charset="-122"/>
                  <a:sym typeface="+mn-ea"/>
                </a:rPr>
                <a:t>CONTENTS</a:t>
              </a:r>
              <a:endParaRPr lang="en-US" altLang="zh-CN" sz="1200" b="1" spc="600">
                <a:solidFill>
                  <a:schemeClr val="bg1">
                    <a:lumMod val="75000"/>
                  </a:schemeClr>
                </a:solidFill>
                <a:uFillTx/>
                <a:latin typeface="Arial" panose="020B0604020202020204" pitchFamily="34" charset="0"/>
                <a:ea typeface="微软雅黑" panose="020B0503020204020204" pitchFamily="34" charset="-122"/>
                <a:sym typeface="+mn-ea"/>
              </a:endParaRPr>
            </a:p>
          </p:txBody>
        </p:sp>
        <p:sp>
          <p:nvSpPr>
            <p:cNvPr id="5" name="文本框 4"/>
            <p:cNvSpPr txBox="1"/>
            <p:nvPr>
              <p:custDataLst>
                <p:tags r:id="rId23"/>
              </p:custDataLst>
            </p:nvPr>
          </p:nvSpPr>
          <p:spPr>
            <a:xfrm>
              <a:off x="2262505" y="541020"/>
              <a:ext cx="3292475" cy="706755"/>
            </a:xfrm>
            <a:prstGeom prst="rect">
              <a:avLst/>
            </a:prstGeom>
            <a:noFill/>
          </p:spPr>
          <p:txBody>
            <a:bodyPr wrap="square" lIns="91440" tIns="45720" rIns="91440" bIns="45720" rtlCol="0">
              <a:normAutofit/>
            </a:bodyPr>
            <a:lstStyle/>
            <a:p>
              <a:r>
                <a:rPr lang="en-US" altLang="zh-CN" spc="600" dirty="0">
                  <a:solidFill>
                    <a:schemeClr val="bg1"/>
                  </a:solidFill>
                  <a:uFillTx/>
                  <a:latin typeface="+mj-lt"/>
                  <a:ea typeface="汉仪旗黑-75S" panose="00020600040101010101" charset="-122"/>
                  <a:cs typeface="+mj-lt"/>
                </a:rPr>
                <a:t>Products series</a:t>
              </a:r>
              <a:endParaRPr lang="en-US" altLang="zh-CN" spc="600" dirty="0">
                <a:solidFill>
                  <a:schemeClr val="bg1"/>
                </a:solidFill>
                <a:uFillTx/>
                <a:latin typeface="+mj-lt"/>
                <a:ea typeface="汉仪旗黑-75S" panose="00020600040101010101" charset="-122"/>
                <a:cs typeface="+mj-lt"/>
              </a:endParaRPr>
            </a:p>
          </p:txBody>
        </p:sp>
      </p:grpSp>
    </p:spTree>
    <p:custDataLst>
      <p:tags r:id="rId2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圆角矩形 86"/>
          <p:cNvSpPr/>
          <p:nvPr>
            <p:custDataLst>
              <p:tags r:id="rId1"/>
            </p:custDataLst>
          </p:nvPr>
        </p:nvSpPr>
        <p:spPr bwMode="auto">
          <a:xfrm>
            <a:off x="6938645" y="249142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88" name="梯形 87"/>
          <p:cNvSpPr/>
          <p:nvPr>
            <p:custDataLst>
              <p:tags r:id="rId2"/>
            </p:custDataLst>
          </p:nvPr>
        </p:nvSpPr>
        <p:spPr bwMode="auto">
          <a:xfrm flipV="1">
            <a:off x="7158990" y="29606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89" name="梯形 88"/>
          <p:cNvSpPr/>
          <p:nvPr>
            <p:custDataLst>
              <p:tags r:id="rId3"/>
            </p:custDataLst>
          </p:nvPr>
        </p:nvSpPr>
        <p:spPr bwMode="auto">
          <a:xfrm>
            <a:off x="7159625" y="24450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0" name="矩形 89"/>
          <p:cNvSpPr/>
          <p:nvPr>
            <p:custDataLst>
              <p:tags r:id="rId4"/>
            </p:custDataLst>
          </p:nvPr>
        </p:nvSpPr>
        <p:spPr bwMode="auto">
          <a:xfrm>
            <a:off x="7284720" y="24018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05</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1" name="文本框 90"/>
          <p:cNvSpPr txBox="1"/>
          <p:nvPr>
            <p:custDataLst>
              <p:tags r:id="rId5"/>
            </p:custDataLst>
          </p:nvPr>
        </p:nvSpPr>
        <p:spPr>
          <a:xfrm>
            <a:off x="8050530" y="2484438"/>
            <a:ext cx="3215640" cy="483235"/>
          </a:xfrm>
          <a:prstGeom prst="rect">
            <a:avLst/>
          </a:prstGeom>
          <a:noFill/>
        </p:spPr>
        <p:txBody>
          <a:bodyPr wrap="square" rtlCol="0" anchor="ctr" anchorCtr="0">
            <a:normAutofit fontScale="90000"/>
          </a:bodyPr>
          <a:lstStyle/>
          <a:p>
            <a:pPr lvl="0">
              <a:lnSpc>
                <a:spcPct val="100000"/>
              </a:lnSpc>
            </a:pPr>
            <a:r>
              <a:rPr lang="en-US" altLang="zh-CN" sz="2000" b="1" spc="300">
                <a:solidFill>
                  <a:schemeClr val="bg1"/>
                </a:solidFill>
                <a:latin typeface="Arial" panose="020B0604020202020204" pitchFamily="34" charset="0"/>
                <a:ea typeface="微软雅黑" panose="020B0503020204020204" pitchFamily="34" charset="-122"/>
                <a:sym typeface="+mn-ea"/>
              </a:rPr>
              <a:t>Beams and Supports</a:t>
            </a:r>
            <a:endParaRPr lang="en-US" altLang="zh-CN" sz="2000" b="1" spc="300">
              <a:solidFill>
                <a:schemeClr val="bg1"/>
              </a:solidFill>
              <a:latin typeface="Arial" panose="020B0604020202020204" pitchFamily="34" charset="0"/>
              <a:ea typeface="微软雅黑" panose="020B0503020204020204" pitchFamily="34" charset="-122"/>
              <a:sym typeface="+mn-ea"/>
            </a:endParaRPr>
          </a:p>
        </p:txBody>
      </p:sp>
      <p:sp>
        <p:nvSpPr>
          <p:cNvPr id="93" name="圆角矩形 92"/>
          <p:cNvSpPr/>
          <p:nvPr>
            <p:custDataLst>
              <p:tags r:id="rId6"/>
            </p:custDataLst>
          </p:nvPr>
        </p:nvSpPr>
        <p:spPr bwMode="auto">
          <a:xfrm>
            <a:off x="6938645" y="347948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94" name="梯形 93"/>
          <p:cNvSpPr/>
          <p:nvPr>
            <p:custDataLst>
              <p:tags r:id="rId7"/>
            </p:custDataLst>
          </p:nvPr>
        </p:nvSpPr>
        <p:spPr bwMode="auto">
          <a:xfrm flipV="1">
            <a:off x="7158990" y="39487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5" name="梯形 94"/>
          <p:cNvSpPr/>
          <p:nvPr>
            <p:custDataLst>
              <p:tags r:id="rId8"/>
            </p:custDataLst>
          </p:nvPr>
        </p:nvSpPr>
        <p:spPr bwMode="auto">
          <a:xfrm>
            <a:off x="7159625" y="343312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96" name="矩形 95"/>
          <p:cNvSpPr/>
          <p:nvPr>
            <p:custDataLst>
              <p:tags r:id="rId9"/>
            </p:custDataLst>
          </p:nvPr>
        </p:nvSpPr>
        <p:spPr bwMode="auto">
          <a:xfrm>
            <a:off x="7284720" y="343058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06</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97" name="文本框 96"/>
          <p:cNvSpPr txBox="1"/>
          <p:nvPr>
            <p:custDataLst>
              <p:tags r:id="rId10"/>
            </p:custDataLst>
          </p:nvPr>
        </p:nvSpPr>
        <p:spPr>
          <a:xfrm>
            <a:off x="8050530" y="347249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Roller</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sp>
        <p:nvSpPr>
          <p:cNvPr id="99" name="圆角矩形 98"/>
          <p:cNvSpPr/>
          <p:nvPr>
            <p:custDataLst>
              <p:tags r:id="rId11"/>
            </p:custDataLst>
          </p:nvPr>
        </p:nvSpPr>
        <p:spPr bwMode="auto">
          <a:xfrm>
            <a:off x="6938645" y="446754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0" name="梯形 99"/>
          <p:cNvSpPr/>
          <p:nvPr>
            <p:custDataLst>
              <p:tags r:id="rId12"/>
            </p:custDataLst>
          </p:nvPr>
        </p:nvSpPr>
        <p:spPr bwMode="auto">
          <a:xfrm flipV="1">
            <a:off x="7158990" y="493680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1" name="梯形 100"/>
          <p:cNvSpPr/>
          <p:nvPr>
            <p:custDataLst>
              <p:tags r:id="rId13"/>
            </p:custDataLst>
          </p:nvPr>
        </p:nvSpPr>
        <p:spPr bwMode="auto">
          <a:xfrm>
            <a:off x="7159625" y="442118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2" name="矩形 101"/>
          <p:cNvSpPr/>
          <p:nvPr>
            <p:custDataLst>
              <p:tags r:id="rId14"/>
            </p:custDataLst>
          </p:nvPr>
        </p:nvSpPr>
        <p:spPr bwMode="auto">
          <a:xfrm>
            <a:off x="7284720" y="441864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07</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3" name="文本框 102"/>
          <p:cNvSpPr txBox="1"/>
          <p:nvPr>
            <p:custDataLst>
              <p:tags r:id="rId15"/>
            </p:custDataLst>
          </p:nvPr>
        </p:nvSpPr>
        <p:spPr>
          <a:xfrm>
            <a:off x="8050530" y="446055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Cooling air pipes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sp>
        <p:nvSpPr>
          <p:cNvPr id="105" name="圆角矩形 104"/>
          <p:cNvSpPr/>
          <p:nvPr>
            <p:custDataLst>
              <p:tags r:id="rId16"/>
            </p:custDataLst>
          </p:nvPr>
        </p:nvSpPr>
        <p:spPr bwMode="auto">
          <a:xfrm>
            <a:off x="6938645" y="5455603"/>
            <a:ext cx="4410710" cy="469900"/>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r">
              <a:lnSpc>
                <a:spcPct val="130000"/>
              </a:lnSpc>
            </a:pPr>
            <a:endParaRPr lang="en-US" altLang="zh-CN" sz="1100" dirty="0">
              <a:latin typeface="Arial" panose="020B0604020202020204" pitchFamily="34" charset="0"/>
              <a:ea typeface="微软雅黑" panose="020B0503020204020204" pitchFamily="34" charset="-122"/>
            </a:endParaRPr>
          </a:p>
        </p:txBody>
      </p:sp>
      <p:sp>
        <p:nvSpPr>
          <p:cNvPr id="106" name="梯形 105"/>
          <p:cNvSpPr/>
          <p:nvPr>
            <p:custDataLst>
              <p:tags r:id="rId17"/>
            </p:custDataLst>
          </p:nvPr>
        </p:nvSpPr>
        <p:spPr bwMode="auto">
          <a:xfrm flipV="1">
            <a:off x="7158990" y="592486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7" name="梯形 106"/>
          <p:cNvSpPr/>
          <p:nvPr>
            <p:custDataLst>
              <p:tags r:id="rId18"/>
            </p:custDataLst>
          </p:nvPr>
        </p:nvSpPr>
        <p:spPr bwMode="auto">
          <a:xfrm>
            <a:off x="7159625" y="5409248"/>
            <a:ext cx="880110" cy="46355"/>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latin typeface="Arial" panose="020B0604020202020204" pitchFamily="34" charset="0"/>
              <a:ea typeface="微软雅黑" panose="020B0503020204020204" pitchFamily="34" charset="-122"/>
            </a:endParaRPr>
          </a:p>
        </p:txBody>
      </p:sp>
      <p:sp>
        <p:nvSpPr>
          <p:cNvPr id="108" name="矩形 107"/>
          <p:cNvSpPr/>
          <p:nvPr>
            <p:custDataLst>
              <p:tags r:id="rId19"/>
            </p:custDataLst>
          </p:nvPr>
        </p:nvSpPr>
        <p:spPr bwMode="auto">
          <a:xfrm>
            <a:off x="7284720" y="5406708"/>
            <a:ext cx="628650" cy="565785"/>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lvl="0" algn="ctr">
              <a:buClrTx/>
              <a:buSzTx/>
              <a:buFontTx/>
            </a:pPr>
            <a:r>
              <a:rPr lang="en-US" altLang="zh-CN" sz="2000" b="1" dirty="0">
                <a:solidFill>
                  <a:schemeClr val="accent1"/>
                </a:solidFill>
                <a:latin typeface="Arial" panose="020B0604020202020204" pitchFamily="34" charset="0"/>
                <a:ea typeface="微软雅黑" panose="020B0503020204020204" pitchFamily="34" charset="-122"/>
                <a:sym typeface="+mn-ea"/>
              </a:rPr>
              <a:t>08</a:t>
            </a:r>
            <a:endParaRPr lang="en-US" altLang="zh-CN" sz="2000" b="1" dirty="0">
              <a:solidFill>
                <a:schemeClr val="accent1"/>
              </a:solidFill>
              <a:latin typeface="Arial" panose="020B0604020202020204" pitchFamily="34" charset="0"/>
              <a:ea typeface="微软雅黑" panose="020B0503020204020204" pitchFamily="34" charset="-122"/>
              <a:sym typeface="+mn-ea"/>
            </a:endParaRPr>
          </a:p>
        </p:txBody>
      </p:sp>
      <p:sp>
        <p:nvSpPr>
          <p:cNvPr id="109" name="文本框 108"/>
          <p:cNvSpPr txBox="1"/>
          <p:nvPr>
            <p:custDataLst>
              <p:tags r:id="rId20"/>
            </p:custDataLst>
          </p:nvPr>
        </p:nvSpPr>
        <p:spPr>
          <a:xfrm>
            <a:off x="8050530" y="5448618"/>
            <a:ext cx="3215640" cy="483235"/>
          </a:xfrm>
          <a:prstGeom prst="rect">
            <a:avLst/>
          </a:prstGeom>
          <a:noFill/>
        </p:spPr>
        <p:txBody>
          <a:bodyPr wrap="square" rtlCol="0" anchor="ctr" anchorCtr="0">
            <a:normAutofit/>
          </a:bodyPr>
          <a:lstStyle/>
          <a:p>
            <a:pPr lvl="0">
              <a:lnSpc>
                <a:spcPct val="100000"/>
              </a:lnSpc>
            </a:pPr>
            <a:r>
              <a:rPr lang="en-US" altLang="zh-CN" sz="2000" b="1" spc="300">
                <a:solidFill>
                  <a:schemeClr val="bg1"/>
                </a:solidFill>
                <a:uFillTx/>
                <a:latin typeface="Arial" panose="020B0604020202020204" pitchFamily="34" charset="0"/>
                <a:ea typeface="微软雅黑" panose="020B0503020204020204" pitchFamily="34" charset="-122"/>
                <a:sym typeface="+mn-ea"/>
              </a:rPr>
              <a:t>Burner Nozzles</a:t>
            </a:r>
            <a:endParaRPr lang="en-US" altLang="zh-CN" sz="2000" b="1" spc="300">
              <a:solidFill>
                <a:schemeClr val="bg1"/>
              </a:solidFill>
              <a:uFillTx/>
              <a:latin typeface="Arial" panose="020B0604020202020204" pitchFamily="34" charset="0"/>
              <a:ea typeface="微软雅黑" panose="020B0503020204020204" pitchFamily="34" charset="-122"/>
              <a:sym typeface="+mn-ea"/>
            </a:endParaRPr>
          </a:p>
        </p:txBody>
      </p:sp>
      <p:grpSp>
        <p:nvGrpSpPr>
          <p:cNvPr id="3" name="组合 2"/>
          <p:cNvGrpSpPr/>
          <p:nvPr>
            <p:custDataLst>
              <p:tags r:id="rId21"/>
            </p:custDataLst>
          </p:nvPr>
        </p:nvGrpSpPr>
        <p:grpSpPr>
          <a:xfrm>
            <a:off x="6938645" y="885508"/>
            <a:ext cx="3293110" cy="1043940"/>
            <a:chOff x="2262505" y="541020"/>
            <a:chExt cx="3293110" cy="1043940"/>
          </a:xfrm>
        </p:grpSpPr>
        <p:sp>
          <p:nvSpPr>
            <p:cNvPr id="4" name="文本框 3"/>
            <p:cNvSpPr txBox="1"/>
            <p:nvPr>
              <p:custDataLst>
                <p:tags r:id="rId22"/>
              </p:custDataLst>
            </p:nvPr>
          </p:nvSpPr>
          <p:spPr>
            <a:xfrm>
              <a:off x="2263140" y="1247775"/>
              <a:ext cx="3292475" cy="337185"/>
            </a:xfrm>
            <a:prstGeom prst="rect">
              <a:avLst/>
            </a:prstGeom>
            <a:noFill/>
          </p:spPr>
          <p:txBody>
            <a:bodyPr wrap="square" lIns="91440" tIns="45720" rIns="91440" bIns="45720" rtlCol="0">
              <a:normAutofit/>
            </a:bodyPr>
            <a:lstStyle/>
            <a:p>
              <a:r>
                <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rPr>
                <a:t>CONTENTS</a:t>
              </a:r>
              <a:endParaRPr lang="en-US" altLang="zh-CN" sz="1600" b="1" spc="600">
                <a:solidFill>
                  <a:schemeClr val="bg1">
                    <a:lumMod val="75000"/>
                  </a:schemeClr>
                </a:solidFill>
                <a:uFillTx/>
                <a:latin typeface="Arial" panose="020B0604020202020204" pitchFamily="34" charset="0"/>
                <a:ea typeface="微软雅黑" panose="020B0503020204020204" pitchFamily="34" charset="-122"/>
                <a:sym typeface="+mn-ea"/>
              </a:endParaRPr>
            </a:p>
          </p:txBody>
        </p:sp>
        <p:sp>
          <p:nvSpPr>
            <p:cNvPr id="5" name="文本框 4"/>
            <p:cNvSpPr txBox="1"/>
            <p:nvPr>
              <p:custDataLst>
                <p:tags r:id="rId23"/>
              </p:custDataLst>
            </p:nvPr>
          </p:nvSpPr>
          <p:spPr>
            <a:xfrm>
              <a:off x="2262505" y="541020"/>
              <a:ext cx="3292475" cy="706755"/>
            </a:xfrm>
            <a:prstGeom prst="rect">
              <a:avLst/>
            </a:prstGeom>
            <a:noFill/>
          </p:spPr>
          <p:txBody>
            <a:bodyPr wrap="square" lIns="91440" tIns="45720" rIns="91440" bIns="45720" rtlCol="0">
              <a:normAutofit fontScale="50000"/>
            </a:bodyPr>
            <a:lstStyle/>
            <a:p>
              <a:r>
                <a:rPr lang="en-US" altLang="zh-CN" sz="4000" spc="600" dirty="0">
                  <a:solidFill>
                    <a:schemeClr val="bg1"/>
                  </a:solidFill>
                  <a:uFillTx/>
                  <a:latin typeface="+mj-lt"/>
                  <a:ea typeface="汉仪旗黑-75S" panose="00020600040101010101" charset="-122"/>
                  <a:cs typeface="+mj-lt"/>
                  <a:sym typeface="+mn-ea"/>
                </a:rPr>
                <a:t>Products series</a:t>
              </a:r>
              <a:endParaRPr lang="zh-CN" altLang="en-US" sz="4000" spc="600" dirty="0">
                <a:solidFill>
                  <a:schemeClr val="bg1"/>
                </a:solidFill>
                <a:uFillTx/>
                <a:latin typeface="汉仪旗黑-75S" panose="00020600040101010101" charset="-122"/>
                <a:ea typeface="汉仪旗黑-75S" panose="00020600040101010101" charset="-122"/>
              </a:endParaRPr>
            </a:p>
          </p:txBody>
        </p:sp>
      </p:grpSp>
    </p:spTree>
    <p:custDataLst>
      <p:tags r:id="rId2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1"/>
  <p:tag name="KSO_WM_UNIT_LAYERLEVEL" val="1"/>
  <p:tag name="KSO_WM_TAG_VERSION" val="1.0"/>
  <p:tag name="KSO_WM_BEAUTIFY_FLAG" val="#wm#"/>
  <p:tag name="KSO_WM_SLIDE_BACKGROUND_TYPE" val="topBottom"/>
  <p:tag name="KSO_WM_SLIDE_BK_DARK_LIGHT"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1"/>
  <p:tag name="KSO_WM_UNIT_LAYERLEVEL" val="1"/>
  <p:tag name="KSO_WM_TAG_VERSION" val="1.0"/>
  <p:tag name="KSO_WM_BEAUTIFY_FLAG" val="#wm#"/>
  <p:tag name="KSO_WM_SLIDE_BACKGROUND_TYPE" val="bottomTop"/>
  <p:tag name="KSO_WM_SLIDE_BK_DARK_LIGHT"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1"/>
  <p:tag name="KSO_WM_UNIT_LAYERLEVEL" val="1"/>
  <p:tag name="KSO_WM_TAG_VERSION" val="1.0"/>
  <p:tag name="KSO_WM_BEAUTIFY_FLAG" val="#wm#"/>
  <p:tag name="KSO_WM_SLIDE_BACKGROUND_TYPE" val="navigation"/>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1"/>
  <p:tag name="KSO_WM_UNIT_LAYERLEVEL" val="1"/>
  <p:tag name="KSO_WM_TAG_VERSION" val="1.0"/>
  <p:tag name="KSO_WM_BEAUTIFY_FLAG" val="#wm#"/>
  <p:tag name="KSO_WM_SLIDE_BACKGROUND_TYPE" val="belt"/>
  <p:tag name="KSO_WM_SLIDE_BK_DARK_LIGHT"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66"/>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66"/>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2.xml><?xml version="1.0" encoding="utf-8"?>
<p:tagLst xmlns:p="http://schemas.openxmlformats.org/presentationml/2006/main">
  <p:tag name="KSO_WM_TEMPLATE_THUMBS_INDEX" val="1、4、7、9、11、12、15、16、17、18、19、22、27、31、36"/>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566"/>
  <p:tag name="KSO_WM_TEMPLATE_MASTER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566_1*i*1"/>
  <p:tag name="KSO_WM_TEMPLATE_CATEGORY" val="custom"/>
  <p:tag name="KSO_WM_TEMPLATE_INDEX" val="20204566"/>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566_1*i*2"/>
  <p:tag name="KSO_WM_TEMPLATE_CATEGORY" val="custom"/>
  <p:tag name="KSO_WM_TEMPLATE_INDEX" val="20204566"/>
  <p:tag name="KSO_WM_UNIT_LAYERLEVEL" val="1"/>
  <p:tag name="KSO_WM_TAG_VERSION" val="1.0"/>
  <p:tag name="KSO_WM_BEAUTIFY_FLAG" val="#wm#"/>
</p:tagLst>
</file>

<file path=ppt/tags/tag145.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ID" val="custom20204566_1*b*1"/>
  <p:tag name="KSO_WM_TEMPLATE_CATEGORY" val="custom"/>
  <p:tag name="KSO_WM_TEMPLATE_INDEX" val="20204566"/>
  <p:tag name="KSO_WM_UNIT_LAYERLEVEL" val="1"/>
  <p:tag name="KSO_WM_TAG_VERSION" val="1.0"/>
  <p:tag name="KSO_WM_BEAUTIFY_FLAG" val="#wm#"/>
  <p:tag name="KSO_WM_UNIT_PRESET_TEXT" val="单击此处添加副标题内容"/>
</p:tagLst>
</file>

<file path=ppt/tags/tag146.xml><?xml version="1.0" encoding="utf-8"?>
<p:tagLst xmlns:p="http://schemas.openxmlformats.org/presentationml/2006/main">
  <p:tag name="KSO_WM_UNIT_ISCONTENTSTITLE" val="0"/>
  <p:tag name="KSO_WM_UNIT_PRESET_TEXT" val="产品介绍通用"/>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04566_1*a*1"/>
  <p:tag name="KSO_WM_TEMPLATE_CATEGORY" val="custom"/>
  <p:tag name="KSO_WM_TEMPLATE_INDEX" val="20204566"/>
  <p:tag name="KSO_WM_UNIT_LAYERLEVEL" val="1"/>
  <p:tag name="KSO_WM_TAG_VERSION" val="1.0"/>
  <p:tag name="KSO_WM_BEAUTIFY_FLAG" val="#wm#"/>
</p:tagLst>
</file>

<file path=ppt/tags/tag147.xml><?xml version="1.0" encoding="utf-8"?>
<p:tagLst xmlns:p="http://schemas.openxmlformats.org/presentationml/2006/main">
  <p:tag name="KSO_WM_TEMPLATE_THUMBS_INDEX" val="1、4、7、9、11、12、15、16、17、18、19、22、27、31、34"/>
  <p:tag name="KSO_WM_SLIDE_ID" val="custom20204566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566"/>
  <p:tag name="KSO_WM_SLIDE_LAYOUT" val="a_b"/>
  <p:tag name="KSO_WM_SLIDE_LAYOUT_CNT" val="1_1"/>
  <p:tag name="KSO_WM_SPECIAL_SOURCE" val="bdnull"/>
</p:tagLst>
</file>

<file path=ppt/tags/tag148.xml><?xml version="1.0" encoding="utf-8"?>
<p:tagLst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566_7*e*1"/>
  <p:tag name="KSO_WM_TEMPLATE_CATEGORY" val="custom"/>
  <p:tag name="KSO_WM_TEMPLATE_INDEX" val="20204566"/>
  <p:tag name="KSO_WM_UNIT_LAYERLEVEL" val="1"/>
  <p:tag name="KSO_WM_TAG_VERSION" val="1.0"/>
  <p:tag name="KSO_WM_BEAUTIFY_FLAG" val="#wm#"/>
  <p:tag name="KSO_WM_UNIT_PRESET_TEXT" val="01"/>
</p:tagLst>
</file>

<file path=ppt/tags/tag149.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566_7*a*1"/>
  <p:tag name="KSO_WM_TEMPLATE_CATEGORY" val="custom"/>
  <p:tag name="KSO_WM_TEMPLATE_INDEX" val="20204566"/>
  <p:tag name="KSO_WM_UNIT_LAYERLEVEL" val="1"/>
  <p:tag name="KSO_WM_TAG_VERSION" val="1.0"/>
  <p:tag name="KSO_WM_BEAUTIFY_FLAG" val="#wm#"/>
  <p:tag name="KSO_WM_UNIT_PRESET_TEXT" val="单击此处添加标题"/>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566_7*b*1"/>
  <p:tag name="KSO_WM_TEMPLATE_CATEGORY" val="custom"/>
  <p:tag name="KSO_WM_TEMPLATE_INDEX" val="20204566"/>
  <p:tag name="KSO_WM_UNIT_LAYERLEVEL" val="1"/>
  <p:tag name="KSO_WM_TAG_VERSION" val="1.0"/>
  <p:tag name="KSO_WM_BEAUTIFY_FLAG" val="#wm#"/>
  <p:tag name="KSO_WM_UNIT_PRESET_TEXT" val="单击此处输入你的副标题，请尽量言简意赅的阐述观点"/>
</p:tagLst>
</file>

<file path=ppt/tags/tag151.xml><?xml version="1.0" encoding="utf-8"?>
<p:tagLst xmlns:p="http://schemas.openxmlformats.org/presentationml/2006/main">
  <p:tag name="KSO_WM_SLIDE_ID" val="custom20204566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566"/>
  <p:tag name="KSO_WM_SLIDE_LAYOUT" val="a_b_e"/>
  <p:tag name="KSO_WM_SLIDE_LAYOUT_CNT" val="1_1_1"/>
  <p:tag name="KSO_WM_SPECIAL_SOURCE" val="bdnull"/>
</p:tagLst>
</file>

<file path=ppt/tags/tag15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66_9*i*1"/>
  <p:tag name="KSO_WM_TEMPLATE_CATEGORY" val="custom"/>
  <p:tag name="KSO_WM_TEMPLATE_INDEX" val="20204566"/>
  <p:tag name="KSO_WM_UNIT_BK_DARK_LIGHT" val="1"/>
  <p:tag name="KSO_WM_UNIT_LAYERLEVEL" val="1"/>
  <p:tag name="KSO_WM_TAG_VERSION" val="1.0"/>
  <p:tag name="KSO_WM_BEAUTIFY_FLAG" val="#wm#"/>
</p:tagLst>
</file>

<file path=ppt/tags/tag15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66_9*i*1"/>
  <p:tag name="KSO_WM_TEMPLATE_CATEGORY" val="custom"/>
  <p:tag name="KSO_WM_TEMPLATE_INDEX" val="20204566"/>
  <p:tag name="KSO_WM_UNIT_LAYERLEVEL" val="1"/>
  <p:tag name="KSO_WM_TAG_VERSION" val="1.0"/>
  <p:tag name="KSO_WM_BEAUTIFY_FLAG" val="#wm#"/>
</p:tagLst>
</file>

<file path=ppt/tags/tag15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66_9*i*2"/>
  <p:tag name="KSO_WM_TEMPLATE_CATEGORY" val="custom"/>
  <p:tag name="KSO_WM_TEMPLATE_INDEX" val="20204566"/>
  <p:tag name="KSO_WM_UNIT_LAYERLEVEL" val="1"/>
  <p:tag name="KSO_WM_TAG_VERSION" val="1.0"/>
  <p:tag name="KSO_WM_BEAUTIFY_FLAG" val="#wm#"/>
</p:tagLst>
</file>

<file path=ppt/tags/tag155.xml><?xml version="1.0" encoding="utf-8"?>
<p:tagLst xmlns:p="http://schemas.openxmlformats.org/presentationml/2006/main">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1_1"/>
  <p:tag name="KSO_WM_UNIT_ID" val="custom20204566_9*h_i*1_1"/>
  <p:tag name="KSO_WM_TEMPLATE_CATEGORY" val="custom"/>
  <p:tag name="KSO_WM_TEMPLATE_INDEX" val="20204566"/>
  <p:tag name="KSO_WM_UNIT_LAYERLEVEL" val="1_1"/>
  <p:tag name="KSO_WM_TAG_VERSION" val="1.0"/>
  <p:tag name="KSO_WM_BEAUTIFY_FLAG" val="#wm#"/>
</p:tagLst>
</file>

<file path=ppt/tags/tag156.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2_1"/>
  <p:tag name="KSO_WM_UNIT_ID" val="custom20204566_9*h_i*2_1"/>
  <p:tag name="KSO_WM_TEMPLATE_CATEGORY" val="custom"/>
  <p:tag name="KSO_WM_TEMPLATE_INDEX" val="20204566"/>
  <p:tag name="KSO_WM_UNIT_LAYERLEVEL" val="1_1"/>
  <p:tag name="KSO_WM_TAG_VERSION" val="1.0"/>
  <p:tag name="KSO_WM_BEAUTIFY_FLAG" val="#wm#"/>
</p:tagLst>
</file>

<file path=ppt/tags/tag157.xml><?xml version="1.0" encoding="utf-8"?>
<p:tagLst xmlns:p="http://schemas.openxmlformats.org/presentationml/2006/main">
  <p:tag name="KSO_WM_UNIT_DEFAULT_FONT" val="14;16;2"/>
  <p:tag name="KSO_WM_UNIT_BLOCK" val="0"/>
  <p:tag name="KSO_WM_UNIT_SM_LIMIT_TYPE" val="1"/>
  <p:tag name="KSO_WM_UNIT_NOCLEAR" val="0"/>
  <p:tag name="KSO_WM_UNIT_VALUE" val="171"/>
  <p:tag name="KSO_WM_UNIT_HIGHLIGHT" val="0"/>
  <p:tag name="KSO_WM_UNIT_COMPATIBLE" val="0"/>
  <p:tag name="KSO_WM_UNIT_DIAGRAM_ISNUMVISUAL" val="0"/>
  <p:tag name="KSO_WM_UNIT_DIAGRAM_ISREFERUNIT" val="0"/>
  <p:tag name="KSO_WM_UNIT_TYPE" val="h_f"/>
  <p:tag name="KSO_WM_UNIT_INDEX" val="2_1"/>
  <p:tag name="KSO_WM_UNIT_ID" val="custom20204566_9*h_f*2_1"/>
  <p:tag name="KSO_WM_TEMPLATE_CATEGORY" val="custom"/>
  <p:tag name="KSO_WM_TEMPLATE_INDEX" val="20204566"/>
  <p:tag name="KSO_WM_UNIT_LAYERLEVEL" val="1_1"/>
  <p:tag name="KSO_WM_TAG_VERSION" val="1.0"/>
  <p:tag name="KSO_WM_BEAUTIFY_FLAG" val="#wm#"/>
  <p:tag name="KSO_WM_UNIT_PRESET_TEXT" val="我们是致力于研究AI智能创作PPT的一个团队;我们潜心钻研幻灯片的演示规律与创作思路，希望通过人工智能解放用户双手，不仅高效，而且精准。&#13;我们拥有金山办公软件30年的技术积累，WPS的300,000,000个忠实用户；以及一支富有研究精神，匠心做事的团队。"/>
</p:tagLst>
</file>

<file path=ppt/tags/tag158.xml><?xml version="1.0" encoding="utf-8"?>
<p:tagLst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66_9*a*1"/>
  <p:tag name="KSO_WM_TEMPLATE_CATEGORY" val="custom"/>
  <p:tag name="KSO_WM_TEMPLATE_INDEX" val="20204566"/>
  <p:tag name="KSO_WM_UNIT_LAYERLEVEL" val="1"/>
  <p:tag name="KSO_WM_TAG_VERSION" val="1.0"/>
  <p:tag name="KSO_WM_BEAUTIFY_FLAG" val="#wm#"/>
  <p:tag name="KSO_WM_UNIT_PRESET_TEXT" val="单击此处添加大标题"/>
</p:tagLst>
</file>

<file path=ppt/tags/tag159.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0,&quot;right&quot;:1.69,&quot;bottom&quot;:0.026},&quot;edge&quot;:{&quot;left&quot;:true,&quot;top&quot;:true,&quot;right&quot;:true,&quot;bottom&quot;:false}},{&quot;direction&quot;:1,&quot;horizontalAlign&quot;:-1,&quot;verticalAlign&quot;:-1,&quot;type&quot;:0,&quot;diagramDirection&quot;:0,&quot;canSetOverLayout&quot;:0,&quot;isOverLayout&quot;:0,&quot;normalSize&quot;:{&quot;size1&quot;:52.4},&quot;minSize&quot;:{&quot;size1&quot;:35.0},&quot;maxSize&quot;:{&quot;size1&quot;:70.0},&quot;edge&quot;:{&quot;left&quot;:true,&quot;top&quot;:false,&quot;right&quot;:true,&quot;bottom&quot;:true},&quot;subLayout&quot;:[{&quot;direction&quot;:0,&quot;horizontalAlign&quot;:-1,&quot;verticalAlign&quot;:-1,&quot;type&quot;:0,&quot;diagramDirection&quot;:0,&quot;canSetOverLayout&quot;:0,&quot;isOverLayout&quot;:0,&quot;margin&quot;:{&quot;left&quot;:2.11,&quot;top&quot;:2.3,&quot;right&quot;:2.1,&quot;bottom&quot;:4.04},&quot;edge&quot;:{&quot;left&quot;:true,&quot;top&quot;:false,&quot;right&quot;:false,&quot;bottom&quot;:true}},{&quot;direction&quot;:1,&quot;horizontalAlign&quot;:-1,&quot;verticalAlign&quot;:-1,&quot;type&quot;:0,&quot;diagramDirection&quot;:0,&quot;canSetOverLayout&quot;:0,&quot;isOverLayout&quot;:0,&quot;margin&quot;:{&quot;left&quot;:0.85,&quot;top&quot;:2.73,&quot;right&quot;:2.57,&quot;bottom&quot;:4.48},&quot;edge&quot;:{&quot;left&quot;:false,&quot;top&quot;:false,&quot;right&quot;:true,&quot;bottom&quot;:true}}]}]}"/>
  <p:tag name="KSO_WM_SLIDE_CAN_ADD_NAVIGATION" val="1"/>
  <p:tag name="KSO_WM_SLIDE_BACKGROUND" val="[&quot;navigation&quot;]"/>
  <p:tag name="KSO_WM_SLIDE_RATIO" val="1.777778"/>
  <p:tag name="KSO_WM_SLIDE_ID" val="custom2020456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864.102*311.936"/>
  <p:tag name="KSO_WM_SLIDE_POSITION" val="47.9491*125.305"/>
  <p:tag name="KSO_WM_TAG_VERSION" val="1.0"/>
  <p:tag name="KSO_WM_BEAUTIFY_FLAG" val="#wm#"/>
  <p:tag name="KSO_WM_TEMPLATE_CATEGORY" val="custom"/>
  <p:tag name="KSO_WM_TEMPLATE_INDEX" val="20204566"/>
  <p:tag name="KSO_WM_SLIDE_LAYOUT" val="a_i_h"/>
  <p:tag name="KSO_WM_SLIDE_LAYOUT_CNT" val="1_1_2"/>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566_7*e*1"/>
  <p:tag name="KSO_WM_TEMPLATE_CATEGORY" val="custom"/>
  <p:tag name="KSO_WM_TEMPLATE_INDEX" val="20204566"/>
  <p:tag name="KSO_WM_UNIT_LAYERLEVEL" val="1"/>
  <p:tag name="KSO_WM_TAG_VERSION" val="1.0"/>
  <p:tag name="KSO_WM_BEAUTIFY_FLAG" val="#wm#"/>
  <p:tag name="KSO_WM_UNIT_PRESET_TEXT" val="01"/>
</p:tagLst>
</file>

<file path=ppt/tags/tag161.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566_7*a*1"/>
  <p:tag name="KSO_WM_TEMPLATE_CATEGORY" val="custom"/>
  <p:tag name="KSO_WM_TEMPLATE_INDEX" val="20204566"/>
  <p:tag name="KSO_WM_UNIT_LAYERLEVEL" val="1"/>
  <p:tag name="KSO_WM_TAG_VERSION" val="1.0"/>
  <p:tag name="KSO_WM_BEAUTIFY_FLAG" val="#wm#"/>
  <p:tag name="KSO_WM_UNIT_PRESET_TEXT" val="单击此处添加标题"/>
</p:tagLst>
</file>

<file path=ppt/tags/tag162.xml><?xml version="1.0" encoding="utf-8"?>
<p:tagLst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566_7*b*1"/>
  <p:tag name="KSO_WM_TEMPLATE_CATEGORY" val="custom"/>
  <p:tag name="KSO_WM_TEMPLATE_INDEX" val="20204566"/>
  <p:tag name="KSO_WM_UNIT_LAYERLEVEL" val="1"/>
  <p:tag name="KSO_WM_TAG_VERSION" val="1.0"/>
  <p:tag name="KSO_WM_BEAUTIFY_FLAG" val="#wm#"/>
  <p:tag name="KSO_WM_UNIT_PRESET_TEXT" val="单击此处输入你的副标题，请尽量言简意赅的阐述观点"/>
</p:tagLst>
</file>

<file path=ppt/tags/tag163.xml><?xml version="1.0" encoding="utf-8"?>
<p:tagLst xmlns:p="http://schemas.openxmlformats.org/presentationml/2006/main">
  <p:tag name="KSO_WM_SLIDE_ID" val="custom20204566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566"/>
  <p:tag name="KSO_WM_SLIDE_LAYOUT" val="a_b_e"/>
  <p:tag name="KSO_WM_SLIDE_LAYOUT_CNT" val="1_1_1"/>
  <p:tag name="KSO_WM_SPECIAL_SOURCE" val="bdnull"/>
</p:tagLst>
</file>

<file path=ppt/tags/tag16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20203664_1*ζ_h_d*1_1_1"/>
  <p:tag name="KSO_WM_TEMPLATE_CATEGORY" val="crop"/>
  <p:tag name="KSO_WM_TEMPLATE_INDEX" val="20203664"/>
  <p:tag name="KSO_WM_UNIT_LAYERLEVEL" val="1_1_1"/>
  <p:tag name="KSO_WM_TAG_VERSION" val="1.0"/>
  <p:tag name="KSO_WM_BEAUTIFY_FLAG" val="#wm#"/>
  <p:tag name="KSO_WM_UNIT_DIAGRAM_MODELTYPE" val="creativeCrop"/>
  <p:tag name="KSO_WM_UNIT_VALUE" val="1776*1577"/>
  <p:tag name="KSO_WM_DIAGRAM_GROUP_CODE" val="1567965614"/>
  <p:tag name="KSO_WM_UNIT_TYPE" val="ζ_h_d"/>
  <p:tag name="KSO_WM_UNIT_INDEX" val="1_1_1"/>
  <p:tag name="KSO_WM_UNIT_SUPPORT_UNIT_TYPE" val="[&quot;all&quot;]"/>
  <p:tag name="KSO_WM_BLIP_RECT_LEFT" val="-25"/>
  <p:tag name="KSO_WM_BLIP_RECT_RIGHT" val="-25"/>
  <p:tag name="KSO_WM_BLIP_RECT_TOP" val="0"/>
  <p:tag name="KSO_WM_BLIP_RECT_BOTTOM" val="0"/>
  <p:tag name="KSO_WM_CREATIVE_CROP_ORG_LEFT" val="215.6"/>
  <p:tag name="KSO_WM_CREATIVE_CROP_ORG_TOP" val="-126"/>
  <p:tag name="KSO_WM_CREATIVE_CROP_ORG_WIDTH" val="293.55"/>
  <p:tag name="KSO_WM_CREATIVE_CROP_ORG_HEIGHT" val="220.2"/>
  <p:tag name="KSO_WM_CREATIVE_CROP_SHAPE_LEFT" val="215.6"/>
  <p:tag name="KSO_WM_CREATIVE_CROP_SHAPE_TOP" val="-27.7436"/>
  <p:tag name="KSO_WM_CREATIVE_CROP_SHAPE_WIDTH" val="528.8"/>
  <p:tag name="KSO_WM_CREATIVE_CROP_SHAPE_HEIGHT" val="595.487"/>
  <p:tag name="KSO_WM_CREATIVE_CROP_ORG_DELTA_X" val="0"/>
  <p:tag name="KSO_WM_CREATIVE_CROP_ORG_DELTA_Y" val="0"/>
  <p:tag name="KSO_WM_UNIT_PARTIAL_ZOOM_RATIO" val="100"/>
  <p:tag name="KSO_WM_CREATIVE_CROP_VERSION" val="1"/>
  <p:tag name="KSO_WM_CREATIVE_CROP_WIDTH" val="195.54"/>
  <p:tag name="KSO_WM_CREATIVE_CROP_HEIGHT" val="220.2"/>
  <p:tag name="KSO_WM_CREATIVE_CROP_TEMPLATE_ID" val="315110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4954_1*i*1"/>
  <p:tag name="KSO_WM_TEMPLATE_CATEGORY" val="crop"/>
  <p:tag name="KSO_WM_TEMPLATE_INDEX" val="20194954"/>
  <p:tag name="KSO_WM_UNIT_LAYERLEVEL" val="1"/>
  <p:tag name="KSO_WM_TAG_VERSION" val="1.0"/>
  <p:tag name="KSO_WM_BEAUTIFY_FLAG" val="#wm#"/>
  <p:tag name="KSO_WM_UNIT_TYPE" val="i"/>
  <p:tag name="KSO_WM_UNIT_INDEX" val="1"/>
</p:tagLst>
</file>

<file path=ppt/tags/tag167.xml><?xml version="1.0" encoding="utf-8"?>
<p:tagLst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1"/>
  <p:tag name="KSO_WM_UNIT_ID" val="crop20194954_1*ζ_h_d*1_1_1"/>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0"/>
  <p:tag name="KSO_WM_BLIP_RECT_RIGHT" val="-872"/>
  <p:tag name="KSO_WM_BLIP_RECT_TOP" val="-27"/>
  <p:tag name="KSO_WM_BLIP_RECT_BOTTOM" val="-40"/>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68.xml><?xml version="1.0" encoding="utf-8"?>
<p:tagLst xmlns:p="http://schemas.openxmlformats.org/presentationml/2006/main">
  <p:tag name="PA" val="v5.2.2"/>
  <p:tag name="KSO_WM_UNIT_VALUE" val="1336*351"/>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2"/>
  <p:tag name="KSO_WM_UNIT_ID" val="crop20194954_1*ζ_h_d*1_1_2"/>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75"/>
  <p:tag name="KSO_WM_BLIP_RECT_RIGHT" val="-499"/>
  <p:tag name="KSO_WM_BLIP_RECT_TOP" val="-33"/>
  <p:tag name="KSO_WM_BLIP_RECT_BOTTOM" val="-4"/>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69.xml><?xml version="1.0" encoding="utf-8"?>
<p:tagLst xmlns:p="http://schemas.openxmlformats.org/presentationml/2006/main">
  <p:tag name="PA" val="v5.2.2"/>
  <p:tag name="KSO_WM_UNIT_VALUE" val="301*293"/>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3"/>
  <p:tag name="KSO_WM_UNIT_ID" val="crop20194954_1*ζ_h_d*1_1_3"/>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216"/>
  <p:tag name="KSO_WM_BLIP_RECT_RIGHT" val="-490"/>
  <p:tag name="KSO_WM_BLIP_RECT_TOP" val="-29"/>
  <p:tag name="KSO_WM_BLIP_RECT_BOTTOM" val="-478"/>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PA" val="v5.2.2"/>
  <p:tag name="KSO_WM_UNIT_VALUE" val="1096*1095"/>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4"/>
  <p:tag name="KSO_WM_UNIT_ID" val="crop20194954_1*ζ_h_d*1_1_4"/>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58"/>
  <p:tag name="KSO_WM_BLIP_RECT_RIGHT" val="-58"/>
  <p:tag name="KSO_WM_BLIP_RECT_TOP" val="-37"/>
  <p:tag name="KSO_WM_BLIP_RECT_BOTTOM" val="-30"/>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1.xml><?xml version="1.0" encoding="utf-8"?>
<p:tagLst xmlns:p="http://schemas.openxmlformats.org/presentationml/2006/main">
  <p:tag name="PA" val="v5.2.2"/>
  <p:tag name="KSO_WM_UNIT_VALUE" val="126*1095"/>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5"/>
  <p:tag name="KSO_WM_UNIT_ID" val="crop20194954_1*ζ_h_d*1_1_5"/>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58"/>
  <p:tag name="KSO_WM_BLIP_RECT_RIGHT" val="-58"/>
  <p:tag name="KSO_WM_BLIP_RECT_TOP" val="-1209"/>
  <p:tag name="KSO_WM_BLIP_RECT_BOTTOM" val="-143"/>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2.xml><?xml version="1.0" encoding="utf-8"?>
<p:tagLst xmlns:p="http://schemas.openxmlformats.org/presentationml/2006/main">
  <p:tag name="PA" val="v5.2.2"/>
  <p:tag name="KSO_WM_UNIT_VALUE" val="1096*351"/>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6"/>
  <p:tag name="KSO_WM_UNIT_ID" val="crop20194954_1*ζ_h_d*1_1_6"/>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499"/>
  <p:tag name="KSO_WM_BLIP_RECT_RIGHT" val="-75"/>
  <p:tag name="KSO_WM_BLIP_RECT_TOP" val="-5"/>
  <p:tag name="KSO_WM_BLIP_RECT_BOTTOM" val="-62"/>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3.xml><?xml version="1.0" encoding="utf-8"?>
<p:tagLst xmlns:p="http://schemas.openxmlformats.org/presentationml/2006/main">
  <p:tag name="PA" val="v5.2.2"/>
  <p:tag name="KSO_WM_UNIT_VALUE" val="371*351"/>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7"/>
  <p:tag name="KSO_WM_UNIT_ID" val="crop20194954_1*ζ_h_d*1_1_7"/>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499"/>
  <p:tag name="KSO_WM_BLIP_RECT_RIGHT" val="-75"/>
  <p:tag name="KSO_WM_BLIP_RECT_TOP" val="-314"/>
  <p:tag name="KSO_WM_BLIP_RECT_BOTTOM" val="-78"/>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4.xml><?xml version="1.0" encoding="utf-8"?>
<p:tagLst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567965931"/>
  <p:tag name="KSO_WM_UNIT_TYPE" val="ζ_h_d"/>
  <p:tag name="KSO_WM_UNIT_INDEX" val="1_1_8"/>
  <p:tag name="KSO_WM_UNIT_ID" val="crop20194954_1*ζ_h_d*1_1_8"/>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872"/>
  <p:tag name="KSO_WM_BLIP_RECT_RIGHT" val="0"/>
  <p:tag name="KSO_WM_BLIP_RECT_TOP" val="-62"/>
  <p:tag name="KSO_WM_BLIP_RECT_BOTTOM" val="-5"/>
  <p:tag name="KSO_WM_CREATIVE_CROP_ORG_WIDTH" val="374.119"/>
  <p:tag name="KSO_WM_CREATIVE_CROP_ORG_HEIGHT" val="289.134"/>
  <p:tag name="KSO_WM_CREATIVE_CROP_HEIGHT" val="272.7"/>
  <p:tag name="KSO_WM_CREATIVE_CROP_WIDTH" val="374.15"/>
  <p:tag name="KSO_WM_CREATIVE_CROP_VERSION" val="1"/>
  <p:tag name="KSO_WM_CREATIVE_CROP_TEMPLATE_ID" val="310706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20203657_1*ζ_h_d*1_1_1"/>
  <p:tag name="KSO_WM_TEMPLATE_CATEGORY" val="crop"/>
  <p:tag name="KSO_WM_TEMPLATE_INDEX" val="20203657"/>
  <p:tag name="KSO_WM_UNIT_LAYERLEVEL" val="1_1_1"/>
  <p:tag name="KSO_WM_TAG_VERSION" val="1.0"/>
  <p:tag name="KSO_WM_BEAUTIFY_FLAG" val="#wm#"/>
  <p:tag name="KSO_WM_UNIT_DIAGRAM_MODELTYPE" val="creativeCrop"/>
  <p:tag name="KSO_WM_UNIT_VALUE" val="1468*1829"/>
  <p:tag name="KSO_WM_DIAGRAM_GROUP_CODE" val="1567966183"/>
  <p:tag name="KSO_WM_UNIT_TYPE" val="ζ_h_d"/>
  <p:tag name="KSO_WM_UNIT_INDEX" val="1_1_1"/>
  <p:tag name="KSO_WM_UNIT_SUPPORT_UNIT_TYPE" val="[&quot;all&quot;]"/>
  <p:tag name="KSO_WM_BLIP_RECT_LEFT" val="-10"/>
  <p:tag name="KSO_WM_BLIP_RECT_RIGHT" val="-10"/>
  <p:tag name="KSO_WM_BLIP_RECT_TOP" val="0"/>
  <p:tag name="KSO_WM_BLIP_RECT_BOTTOM" val="0"/>
  <p:tag name="KSO_WM_CREATIVE_CROP_ORG_LEFT" val="288"/>
  <p:tag name="KSO_WM_CREATIVE_CROP_ORG_TOP" val="126"/>
  <p:tag name="KSO_WM_CREATIVE_CROP_ORG_WIDTH" val="389.9"/>
  <p:tag name="KSO_WM_CREATIVE_CROP_ORG_HEIGHT" val="259.75"/>
  <p:tag name="KSO_WM_CREATIVE_CROP_SHAPE_LEFT" val="300.578"/>
  <p:tag name="KSO_WM_CREATIVE_CROP_SHAPE_TOP" val="126"/>
  <p:tag name="KSO_WM_CREATIVE_CROP_SHAPE_WIDTH" val="358.844"/>
  <p:tag name="KSO_WM_CREATIVE_CROP_SHAPE_HEIGHT" val="288"/>
  <p:tag name="KSO_WM_CREATIVE_CROP_HEIGHT" val="259.75"/>
  <p:tag name="KSO_WM_CREATIVE_CROP_WIDTH" val="323.645"/>
  <p:tag name="KSO_WM_CREATIVE_CROP_VERSION" val="1"/>
  <p:tag name="KSO_WM_CREATIVE_CROP_TEMPLATE_ID" val="3151104"/>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567966226"/>
  <p:tag name="KSO_WM_UNIT_TYPE" val="ζ_h_d"/>
  <p:tag name="KSO_WM_UNIT_INDEX" val="1_1_1"/>
  <p:tag name="KSO_WM_UNIT_SUPPORT_UNIT_TYPE" val="[&quot;all&quot;]"/>
  <p:tag name="KSO_WM_BLIP_RECT_LEFT" val="-6"/>
  <p:tag name="KSO_WM_BLIP_RECT_RIGHT" val="-6"/>
  <p:tag name="KSO_WM_BLIP_RECT_TOP" val="0"/>
  <p:tag name="KSO_WM_BLIP_RECT_BOTTOM" val="0"/>
  <p:tag name="KSO_WM_CREATIVE_CROP_ORG_LEFT" val="84"/>
  <p:tag name="KSO_WM_CREATIVE_CROP_ORG_TOP" val="6"/>
  <p:tag name="KSO_WM_CREATIVE_CROP_ORG_WIDTH" val="329"/>
  <p:tag name="KSO_WM_CREATIVE_CROP_ORG_HEIGHT" val="219.35"/>
  <p:tag name="KSO_WM_CREATIVE_CROP_SHAPE_LEFT" val="128.341"/>
  <p:tag name="KSO_WM_CREATIVE_CROP_SHAPE_TOP" val="6"/>
  <p:tag name="KSO_WM_CREATIVE_CROP_SHAPE_WIDTH" val="703.319"/>
  <p:tag name="KSO_WM_CREATIVE_CROP_SHAPE_HEIGHT" val="528"/>
  <p:tag name="KSO_WM_CREATIVE_CROP_ORG_DELTA_X" val="0"/>
  <p:tag name="KSO_WM_CREATIVE_CROP_ORG_DELTA_Y" val="0"/>
  <p:tag name="KSO_WM_UNIT_PARTIAL_ZOOM_RATIO" val="100"/>
  <p:tag name="KSO_WM_CREATIVE_CROP_VERSION" val="1"/>
  <p:tag name="KSO_WM_CREATIVE_CROP_WIDTH" val="292.184"/>
  <p:tag name="KSO_WM_CREATIVE_CROP_HEIGHT" val="219.35"/>
  <p:tag name="KSO_WM_CREATIVE_CROP_TEMPLATE_ID" val="3151080"/>
</p:tagLst>
</file>

<file path=ppt/tags/tag177.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178.xml><?xml version="1.0" encoding="utf-8"?>
<p:tagLst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566_7*e*1"/>
  <p:tag name="KSO_WM_TEMPLATE_CATEGORY" val="custom"/>
  <p:tag name="KSO_WM_TEMPLATE_INDEX" val="20204566"/>
  <p:tag name="KSO_WM_UNIT_LAYERLEVEL" val="1"/>
  <p:tag name="KSO_WM_TAG_VERSION" val="1.0"/>
  <p:tag name="KSO_WM_BEAUTIFY_FLAG" val="#wm#"/>
  <p:tag name="KSO_WM_UNIT_PRESET_TEXT" val="01"/>
</p:tagLst>
</file>

<file path=ppt/tags/tag179.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566_7*a*1"/>
  <p:tag name="KSO_WM_TEMPLATE_CATEGORY" val="custom"/>
  <p:tag name="KSO_WM_TEMPLATE_INDEX" val="20204566"/>
  <p:tag name="KSO_WM_UNIT_LAYERLEVEL" val="1"/>
  <p:tag name="KSO_WM_TAG_VERSION" val="1.0"/>
  <p:tag name="KSO_WM_BEAUTIFY_FLAG" val="#wm#"/>
  <p:tag name="KSO_WM_UNIT_PRESET_TEXT" val="单击此处添加标题"/>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566_7*b*1"/>
  <p:tag name="KSO_WM_TEMPLATE_CATEGORY" val="custom"/>
  <p:tag name="KSO_WM_TEMPLATE_INDEX" val="20204566"/>
  <p:tag name="KSO_WM_UNIT_LAYERLEVEL" val="1"/>
  <p:tag name="KSO_WM_TAG_VERSION" val="1.0"/>
  <p:tag name="KSO_WM_BEAUTIFY_FLAG" val="#wm#"/>
  <p:tag name="KSO_WM_UNIT_PRESET_TEXT" val="单击此处输入你的副标题，请尽量言简意赅的阐述观点"/>
</p:tagLst>
</file>

<file path=ppt/tags/tag181.xml><?xml version="1.0" encoding="utf-8"?>
<p:tagLst xmlns:p="http://schemas.openxmlformats.org/presentationml/2006/main">
  <p:tag name="KSO_WM_SLIDE_ID" val="custom20204566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566"/>
  <p:tag name="KSO_WM_SLIDE_LAYOUT" val="a_b_e"/>
  <p:tag name="KSO_WM_SLIDE_LAYOUT_CNT" val="1_1_1"/>
  <p:tag name="KSO_WM_SPECIAL_SOURCE" val="bdnull"/>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4566_4*l_h_i*1_1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566_4*l_h_i*1_1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186.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66_4*l_h_f*1_1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4566_4*l_h_i*1_2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566_4*l_h_i*1_2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191.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4566_4*l_h_f*1_2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4566_4*l_h_i*1_3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4566_4*l_h_i*1_3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196.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4566_4*l_h_f*1_3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4566_4*l_h_i*1_4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4566_4*l_h_i*1_4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01.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4566_4*l_h_f*1_4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4566_4*i*1"/>
  <p:tag name="KSO_WM_TEMPLATE_CATEGORY" val="custom"/>
  <p:tag name="KSO_WM_TEMPLATE_INDEX" val="20204566"/>
  <p:tag name="KSO_WM_UNIT_LAYERLEVEL" val="1"/>
  <p:tag name="KSO_WM_TAG_VERSION" val="1.0"/>
  <p:tag name="KSO_WM_BEAUTIFY_FLAG" val="#wm#"/>
  <p:tag name="KSO_WM_UNIT_USESOURCEFORMAT_APPLY" val="1"/>
</p:tagLst>
</file>

<file path=ppt/tags/tag203.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4566_4*b*1"/>
  <p:tag name="KSO_WM_TEMPLATE_CATEGORY" val="custom"/>
  <p:tag name="KSO_WM_TEMPLATE_INDEX" val="20204566"/>
  <p:tag name="KSO_WM_UNIT_LAYERLEVEL" val="1"/>
  <p:tag name="KSO_WM_TAG_VERSION" val="1.0"/>
  <p:tag name="KSO_WM_BEAUTIFY_FLAG" val="#wm#"/>
  <p:tag name="KSO_WM_UNIT_PRESET_TEXT" val="CONTENTS"/>
  <p:tag name="KSO_WM_UNIT_TEXT_FILL_FORE_SCHEMECOLOR_INDEX" val="14"/>
  <p:tag name="KSO_WM_UNIT_TEXT_FILL_TYPE" val="1"/>
  <p:tag name="KSO_WM_UNIT_USESOURCEFORMAT_APPLY" val="1"/>
</p:tagLst>
</file>

<file path=ppt/tags/tag204.xml><?xml version="1.0" encoding="utf-8"?>
<p:tagLst xmlns:p="http://schemas.openxmlformats.org/presentationml/2006/main">
  <p:tag name="KSO_WM_UNIT_ISCONTENTSTITLE" val="1"/>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566_4*a*1"/>
  <p:tag name="KSO_WM_TEMPLATE_CATEGORY" val="custom"/>
  <p:tag name="KSO_WM_TEMPLATE_INDEX" val="20204566"/>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Lst>
</file>

<file path=ppt/tags/tag205.xml><?xml version="1.0" encoding="utf-8"?>
<p:tagLst xmlns:p="http://schemas.openxmlformats.org/presentationml/2006/main">
  <p:tag name="KSO_WM_SLIDE_ID" val="custom2020456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566"/>
  <p:tag name="KSO_WM_SLIDE_LAYOUT" val="a_b_l"/>
  <p:tag name="KSO_WM_SLIDE_LAYOUT_CNT" val="1_1_1"/>
  <p:tag name="KSO_WM_SPECIAL_SOURCE" val="bdnull"/>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4566_4*l_h_i*1_1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566_4*l_h_i*1_1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3*y*1"/>
  <p:tag name="KSO_WM_UNIT_LAYERLEVEL" val="1"/>
  <p:tag name="KSO_WM_TAG_VERSION" val="1.0"/>
  <p:tag name="KSO_WM_BEAUTIFY_FLAG" val="#wm#"/>
</p:tagLst>
</file>

<file path=ppt/tags/tag210.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66_4*l_h_f*1_1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4566_4*l_h_i*1_2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566_4*l_h_i*1_2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15.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4566_4*l_h_f*1_2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4566_4*l_h_i*1_3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4566_4*l_h_i*1_3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4566_4*l_h_f*1_3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4566_4*l_h_i*1_4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4566_4*l_h_i*1_4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25.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4566_4*l_h_f*1_4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4566_4*i*1"/>
  <p:tag name="KSO_WM_TEMPLATE_CATEGORY" val="custom"/>
  <p:tag name="KSO_WM_TEMPLATE_INDEX" val="20204566"/>
  <p:tag name="KSO_WM_UNIT_LAYERLEVEL" val="1"/>
  <p:tag name="KSO_WM_TAG_VERSION" val="1.0"/>
  <p:tag name="KSO_WM_BEAUTIFY_FLAG" val="#wm#"/>
  <p:tag name="KSO_WM_UNIT_USESOURCEFORMAT_APPLY" val="1"/>
</p:tagLst>
</file>

<file path=ppt/tags/tag227.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4566_4*b*1"/>
  <p:tag name="KSO_WM_TEMPLATE_CATEGORY" val="custom"/>
  <p:tag name="KSO_WM_TEMPLATE_INDEX" val="20204566"/>
  <p:tag name="KSO_WM_UNIT_LAYERLEVEL" val="1"/>
  <p:tag name="KSO_WM_TAG_VERSION" val="1.0"/>
  <p:tag name="KSO_WM_BEAUTIFY_FLAG" val="#wm#"/>
  <p:tag name="KSO_WM_UNIT_PRESET_TEXT" val="CONTENTS"/>
  <p:tag name="KSO_WM_UNIT_TEXT_FILL_FORE_SCHEMECOLOR_INDEX" val="14"/>
  <p:tag name="KSO_WM_UNIT_TEXT_FILL_TYPE" val="1"/>
  <p:tag name="KSO_WM_UNIT_USESOURCEFORMAT_APPLY" val="1"/>
</p:tagLst>
</file>

<file path=ppt/tags/tag228.xml><?xml version="1.0" encoding="utf-8"?>
<p:tagLst xmlns:p="http://schemas.openxmlformats.org/presentationml/2006/main">
  <p:tag name="KSO_WM_UNIT_ISCONTENTSTITLE" val="1"/>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566_4*a*1"/>
  <p:tag name="KSO_WM_TEMPLATE_CATEGORY" val="custom"/>
  <p:tag name="KSO_WM_TEMPLATE_INDEX" val="20204566"/>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Lst>
</file>

<file path=ppt/tags/tag229.xml><?xml version="1.0" encoding="utf-8"?>
<p:tagLst xmlns:p="http://schemas.openxmlformats.org/presentationml/2006/main">
  <p:tag name="KSO_WM_SLIDE_ID" val="custom2020456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566"/>
  <p:tag name="KSO_WM_SLIDE_LAYOUT" val="a_b_l"/>
  <p:tag name="KSO_WM_SLIDE_LAYOUT_CNT" val="1_1_1"/>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4566_4*l_h_i*1_1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566_4*l_h_i*1_1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34.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66_4*l_h_f*1_1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4566_4*l_h_i*1_2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566_4*l_h_i*1_2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39.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4566_4*l_h_f*1_2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4566_4*l_h_i*1_3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4566_4*l_h_i*1_3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44.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4566_4*l_h_f*1_3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4566_4*l_h_i*1_4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4566_4*l_h_i*1_4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49.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4566_4*l_h_f*1_4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4566_4*i*1"/>
  <p:tag name="KSO_WM_TEMPLATE_CATEGORY" val="custom"/>
  <p:tag name="KSO_WM_TEMPLATE_INDEX" val="20204566"/>
  <p:tag name="KSO_WM_UNIT_LAYERLEVEL" val="1"/>
  <p:tag name="KSO_WM_TAG_VERSION" val="1.0"/>
  <p:tag name="KSO_WM_BEAUTIFY_FLAG" val="#wm#"/>
  <p:tag name="KSO_WM_UNIT_USESOURCEFORMAT_APPLY" val="1"/>
</p:tagLst>
</file>

<file path=ppt/tags/tag251.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4566_4*b*1"/>
  <p:tag name="KSO_WM_TEMPLATE_CATEGORY" val="custom"/>
  <p:tag name="KSO_WM_TEMPLATE_INDEX" val="20204566"/>
  <p:tag name="KSO_WM_UNIT_LAYERLEVEL" val="1"/>
  <p:tag name="KSO_WM_TAG_VERSION" val="1.0"/>
  <p:tag name="KSO_WM_BEAUTIFY_FLAG" val="#wm#"/>
  <p:tag name="KSO_WM_UNIT_PRESET_TEXT" val="CONTENTS"/>
  <p:tag name="KSO_WM_UNIT_TEXT_FILL_FORE_SCHEMECOLOR_INDEX" val="14"/>
  <p:tag name="KSO_WM_UNIT_TEXT_FILL_TYPE" val="1"/>
  <p:tag name="KSO_WM_UNIT_USESOURCEFORMAT_APPLY" val="1"/>
</p:tagLst>
</file>

<file path=ppt/tags/tag252.xml><?xml version="1.0" encoding="utf-8"?>
<p:tagLst xmlns:p="http://schemas.openxmlformats.org/presentationml/2006/main">
  <p:tag name="KSO_WM_UNIT_ISCONTENTSTITLE" val="1"/>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566_4*a*1"/>
  <p:tag name="KSO_WM_TEMPLATE_CATEGORY" val="custom"/>
  <p:tag name="KSO_WM_TEMPLATE_INDEX" val="20204566"/>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Lst>
</file>

<file path=ppt/tags/tag253.xml><?xml version="1.0" encoding="utf-8"?>
<p:tagLst xmlns:p="http://schemas.openxmlformats.org/presentationml/2006/main">
  <p:tag name="KSO_WM_SLIDE_ID" val="custom2020456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566"/>
  <p:tag name="KSO_WM_SLIDE_LAYOUT" val="a_b_l"/>
  <p:tag name="KSO_WM_SLIDE_LAYOUT_CNT" val="1_1_1"/>
  <p:tag name="KSO_WM_SPECIAL_SOURCE" val="bdnull"/>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4566_4*l_h_i*1_1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566_4*l_h_i*1_1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58.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66_4*l_h_f*1_1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4566_4*l_h_i*1_2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566_4*l_h_i*1_2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63.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4566_4*l_h_f*1_2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4566_4*l_h_i*1_3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4566_4*l_h_i*1_3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68.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4566_4*l_h_f*1_3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4566_4*l_h_i*1_4_3"/>
  <p:tag name="KSO_WM_TEMPLATE_CATEGORY" val="custom"/>
  <p:tag name="KSO_WM_TEMPLATE_INDEX" val="20204566"/>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4566_4*l_h_i*1_4_2"/>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73.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4566_4*l_h_f*1_4_1"/>
  <p:tag name="KSO_WM_TEMPLATE_CATEGORY" val="custom"/>
  <p:tag name="KSO_WM_TEMPLATE_INDEX" val="20204566"/>
  <p:tag name="KSO_WM_UNIT_LAYERLEVEL" val="1_1_1"/>
  <p:tag name="KSO_WM_TAG_VERSION" val="1.0"/>
  <p:tag name="KSO_WM_BEAUTIFY_FLAG" val="#wm#"/>
  <p:tag name="KSO_WM_UNIT_PRESET_TEXT" val="单击此处添加标题内容"/>
  <p:tag name="KSO_WM_UNIT_TEXT_FILL_FORE_SCHEMECOLOR_INDEX" val="14"/>
  <p:tag name="KSO_WM_UNIT_TEXT_FILL_TYPE" val="1"/>
  <p:tag name="KSO_WM_UNIT_USESOURCEFORMAT_APPLY"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4566_4*i*1"/>
  <p:tag name="KSO_WM_TEMPLATE_CATEGORY" val="custom"/>
  <p:tag name="KSO_WM_TEMPLATE_INDEX" val="20204566"/>
  <p:tag name="KSO_WM_UNIT_LAYERLEVEL" val="1"/>
  <p:tag name="KSO_WM_TAG_VERSION" val="1.0"/>
  <p:tag name="KSO_WM_BEAUTIFY_FLAG" val="#wm#"/>
  <p:tag name="KSO_WM_UNIT_USESOURCEFORMAT_APPLY" val="1"/>
</p:tagLst>
</file>

<file path=ppt/tags/tag275.xml><?xml version="1.0" encoding="utf-8"?>
<p:tagLst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4566_4*b*1"/>
  <p:tag name="KSO_WM_TEMPLATE_CATEGORY" val="custom"/>
  <p:tag name="KSO_WM_TEMPLATE_INDEX" val="20204566"/>
  <p:tag name="KSO_WM_UNIT_LAYERLEVEL" val="1"/>
  <p:tag name="KSO_WM_TAG_VERSION" val="1.0"/>
  <p:tag name="KSO_WM_BEAUTIFY_FLAG" val="#wm#"/>
  <p:tag name="KSO_WM_UNIT_PRESET_TEXT" val="CONTENTS"/>
  <p:tag name="KSO_WM_UNIT_TEXT_FILL_FORE_SCHEMECOLOR_INDEX" val="14"/>
  <p:tag name="KSO_WM_UNIT_TEXT_FILL_TYPE" val="1"/>
  <p:tag name="KSO_WM_UNIT_USESOURCEFORMAT_APPLY" val="1"/>
</p:tagLst>
</file>

<file path=ppt/tags/tag276.xml><?xml version="1.0" encoding="utf-8"?>
<p:tagLst xmlns:p="http://schemas.openxmlformats.org/presentationml/2006/main">
  <p:tag name="KSO_WM_UNIT_ISCONTENTSTITLE" val="1"/>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566_4*a*1"/>
  <p:tag name="KSO_WM_TEMPLATE_CATEGORY" val="custom"/>
  <p:tag name="KSO_WM_TEMPLATE_INDEX" val="20204566"/>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Lst>
</file>

<file path=ppt/tags/tag277.xml><?xml version="1.0" encoding="utf-8"?>
<p:tagLst xmlns:p="http://schemas.openxmlformats.org/presentationml/2006/main">
  <p:tag name="KSO_WM_SLIDE_ID" val="custom2020456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566"/>
  <p:tag name="KSO_WM_SLIDE_LAYOUT" val="a_b_l"/>
  <p:tag name="KSO_WM_SLIDE_LAYOUT_CNT" val="1_1_1"/>
  <p:tag name="KSO_WM_SPECIAL_SOURCE" val="bdnull"/>
</p:tagLst>
</file>

<file path=ppt/tags/tag278.xml><?xml version="1.0" encoding="utf-8"?>
<p:tagLst xmlns:p="http://schemas.openxmlformats.org/presentationml/2006/main">
  <p:tag name="KSO_WM_UNIT_PLACING_PICTURE_USER_VIEWPORT" val="{&quot;height&quot;:9540,&quot;width&quot;:1400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8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8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86.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88.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9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9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95.xml><?xml version="1.0" encoding="utf-8"?>
<p:tagLst xmlns:p="http://schemas.openxmlformats.org/presentationml/2006/main">
  <p:tag name="KSO_WM_UNIT_TABLE_BEAUTIFY" val="smartTable{fc8b122d-584f-451f-9bc9-229d87a2199a}"/>
  <p:tag name="TABLE_ENDDRAG_ORIGIN_RECT" val="892*236"/>
  <p:tag name="TABLE_ENDDRAG_RECT" val="45*291*892*236"/>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297.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298.xml><?xml version="1.0" encoding="utf-8"?>
<p:tagLst xmlns:p="http://schemas.openxmlformats.org/presentationml/2006/main">
  <p:tag name="KSO_WM_UNIT_TABLE_BEAUTIFY" val="smartTable{a8a35190-6a43-4b5e-81da-14100b2e64df}"/>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0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0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06.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08.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1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1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566_4*l_h_i*1_1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16.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566_4*l_h_i*1_2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18.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20204566_4*l_h_i*1_3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custom20204566_4*l_h_i*1_4_1"/>
  <p:tag name="KSO_WM_TEMPLATE_CATEGORY" val="custom"/>
  <p:tag name="KSO_WM_TEMPLATE_INDEX" val="20204566"/>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 name="KSO_WM_UNIT_USESOURCEFORMAT_APPLY" val="1"/>
</p:tagLst>
</file>

<file path=ppt/tags/tag32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23.xml><?xml version="1.0" encoding="utf-8"?>
<p:tagLst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566_7*e*1"/>
  <p:tag name="KSO_WM_TEMPLATE_CATEGORY" val="custom"/>
  <p:tag name="KSO_WM_TEMPLATE_INDEX" val="20204566"/>
  <p:tag name="KSO_WM_UNIT_LAYERLEVEL" val="1"/>
  <p:tag name="KSO_WM_TAG_VERSION" val="1.0"/>
  <p:tag name="KSO_WM_BEAUTIFY_FLAG" val="#wm#"/>
  <p:tag name="KSO_WM_UNIT_PRESET_TEXT" val="01"/>
</p:tagLst>
</file>

<file path=ppt/tags/tag324.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566_7*a*1"/>
  <p:tag name="KSO_WM_TEMPLATE_CATEGORY" val="custom"/>
  <p:tag name="KSO_WM_TEMPLATE_INDEX" val="20204566"/>
  <p:tag name="KSO_WM_UNIT_LAYERLEVEL" val="1"/>
  <p:tag name="KSO_WM_TAG_VERSION" val="1.0"/>
  <p:tag name="KSO_WM_BEAUTIFY_FLAG" val="#wm#"/>
  <p:tag name="KSO_WM_UNIT_PRESET_TEXT" val="单击此处添加标题"/>
</p:tagLst>
</file>

<file path=ppt/tags/tag325.xml><?xml version="1.0" encoding="utf-8"?>
<p:tagLst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566_7*b*1"/>
  <p:tag name="KSO_WM_TEMPLATE_CATEGORY" val="custom"/>
  <p:tag name="KSO_WM_TEMPLATE_INDEX" val="20204566"/>
  <p:tag name="KSO_WM_UNIT_LAYERLEVEL" val="1"/>
  <p:tag name="KSO_WM_TAG_VERSION" val="1.0"/>
  <p:tag name="KSO_WM_BEAUTIFY_FLAG" val="#wm#"/>
  <p:tag name="KSO_WM_UNIT_PRESET_TEXT" val="单击此处输入你的副标题，请尽量言简意赅的阐述观点"/>
</p:tagLst>
</file>

<file path=ppt/tags/tag326.xml><?xml version="1.0" encoding="utf-8"?>
<p:tagLst xmlns:p="http://schemas.openxmlformats.org/presentationml/2006/main">
  <p:tag name="KSO_WM_SLIDE_ID" val="custom20204566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566"/>
  <p:tag name="KSO_WM_SLIDE_LAYOUT" val="a_b_e"/>
  <p:tag name="KSO_WM_SLIDE_LAYOUT_CNT" val="1_1_1"/>
  <p:tag name="KSO_WM_SPECIAL_SOURCE" val="bdnull"/>
</p:tagLst>
</file>

<file path=ppt/tags/tag327.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3*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739*1711"/>
  <p:tag name="KSO_WM_DIAGRAM_GROUP_CODE" val="1568733300"/>
  <p:tag name="KSO_WM_UNIT_TYPE" val="ζ_h_d"/>
  <p:tag name="KSO_WM_UNIT_INDEX" val="1_1_1"/>
  <p:tag name="KSO_WM_UNIT_SUPPORT_UNIT_TYPE" val="[&quot;all&quot;]"/>
  <p:tag name="KSO_WM_BLIP_RECT_LEFT" val="-10"/>
  <p:tag name="KSO_WM_BLIP_RECT_RIGHT" val="-10"/>
  <p:tag name="KSO_WM_BLIP_RECT_TOP" val="0"/>
  <p:tag name="KSO_WM_BLIP_RECT_BOTTOM" val="0"/>
  <p:tag name="KSO_WM_CREATIVE_CROP_ORG_LEFT" val="216"/>
  <p:tag name="KSO_WM_CREATIVE_CROP_ORG_TOP" val="-126"/>
  <p:tag name="KSO_WM_CREATIVE_CROP_ORG_WIDTH" val="288.75"/>
  <p:tag name="KSO_WM_CREATIVE_CROP_ORG_HEIGHT" val="245.85"/>
  <p:tag name="KSO_WM_CREATIVE_CROP_SHAPE_LEFT" val="216"/>
  <p:tag name="KSO_WM_CREATIVE_CROP_SHAPE_TOP" val="1.68241"/>
  <p:tag name="KSO_WM_CREATIVE_CROP_SHAPE_WIDTH" val="528"/>
  <p:tag name="KSO_WM_CREATIVE_CROP_SHAPE_HEIGHT" val="536.635"/>
  <p:tag name="KSO_WM_CREATIVE_CROP_HEIGHT" val="245.85"/>
  <p:tag name="KSO_WM_CREATIVE_CROP_WIDTH" val="241.894"/>
  <p:tag name="KSO_WM_CREATIVE_CROP_VERSION" val="1"/>
  <p:tag name="KSO_WM_CREATIVE_CROP_TEMPLATE_ID" val="3151077"/>
</p:tagLst>
</file>

<file path=ppt/tags/tag329.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1.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2.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3.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4.xml><?xml version="1.0" encoding="utf-8"?>
<p:tagLst xmlns:p="http://schemas.openxmlformats.org/presentationml/2006/main">
  <p:tag name="KSO_WM_BEAUTIFY_FLAG" val="#wm#"/>
  <p:tag name="KSO_WM_TEMPLATE_CATEGORY" val="custom"/>
  <p:tag name="KSO_WM_TEMPLATE_INDEX" val="20204566"/>
  <p:tag name="KSO_WM_SPECIAL_SOURCE" val="bdnull"/>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1"/>
  <p:tag name="KSO_WM_UNIT_LAYERLEVEL" val="1"/>
  <p:tag name="KSO_WM_TAG_VERSION" val="1.0"/>
  <p:tag name="KSO_WM_BEAUTIFY_FLAG" val="#wm#"/>
  <p:tag name="KSO_WM_SLIDE_BACKGROUND_TYPE" val="frame"/>
  <p:tag name="KSO_WM_SLIDE_BK_DARK_LIGHT"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 name="KSO_WM_UNIT_TYPE" val="i"/>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 name="KSO_WM_UNIT_TYPE" val="i"/>
</p:tagLst>
</file>

<file path=ppt/tags/tag338.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0463_1*a*1"/>
  <p:tag name="KSO_WM_TEMPLATE_CATEGORY" val="diagram"/>
  <p:tag name="KSO_WM_TEMPLATE_INDEX" val="20200463"/>
  <p:tag name="KSO_WM_UNIT_LAYERLEVEL" val="1"/>
  <p:tag name="KSO_WM_TAG_VERSION" val="1.0"/>
  <p:tag name="KSO_WM_BEAUTIFY_FLAG" val="#wm#"/>
  <p:tag name="KSO_WM_UNIT_DEFAULT_FONT" val="28;36;4"/>
  <p:tag name="KSO_WM_UNIT_BLOCK" val="0"/>
  <p:tag name="KSO_WM_UNIT_ISNUMDGMTITLE" val="0"/>
</p:tagLst>
</file>

<file path=ppt/tags/tag339.xml><?xml version="1.0" encoding="utf-8"?>
<p:tagLst xmlns:p="http://schemas.openxmlformats.org/presentationml/2006/main">
  <p:tag name="KSO_WM_UNIT_PRESET_TEXT" val="点击输入正文"/>
  <p:tag name="KSO_WM_UNIT_NOCLEAR" val="0"/>
  <p:tag name="KSO_WM_UNIT_SHOW_EDIT_AREA_INDICATION" val="1"/>
  <p:tag name="KSO_WM_UNIT_VALUE" val="69"/>
  <p:tag name="KSO_WM_UNIT_HIGHLIGHT" val="0"/>
  <p:tag name="KSO_WM_UNIT_COMPATIBLE" val="0"/>
  <p:tag name="KSO_WM_UNIT_DIAGRAM_ISNUMVISUAL" val="0"/>
  <p:tag name="KSO_WM_UNIT_DIAGRAM_ISREFERUNIT" val="0"/>
  <p:tag name="KSO_WM_UNIT_TYPE" val="f"/>
  <p:tag name="KSO_WM_UNIT_INDEX" val="1"/>
  <p:tag name="KSO_WM_UNIT_ID" val="diagram20200463_1*f*1"/>
  <p:tag name="KSO_WM_TEMPLATE_CATEGORY" val="diagram"/>
  <p:tag name="KSO_WM_TEMPLATE_INDEX" val="20200463"/>
  <p:tag name="KSO_WM_UNIT_LAYERLEVEL" val="1"/>
  <p:tag name="KSO_WM_TAG_VERSION" val="1.0"/>
  <p:tag name="KSO_WM_BEAUTIFY_FLAG" val="#wm#"/>
  <p:tag name="KSO_WM_UNIT_DEFAULT_FONT" val="14;18;2"/>
  <p:tag name="KSO_WM_UNIT_BLOCK" val="0"/>
  <p:tag name="KSO_WM_UNIT_SUBTYPE" val="a"/>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SLIDE_ID" val="diagram20200463_1"/>
  <p:tag name="KSO_WM_TEMPLATE_SUBCATEGORY" val="11"/>
  <p:tag name="KSO_WM_SLIDE_TYPE" val="text"/>
  <p:tag name="KSO_WM_SLIDE_SUBTYPE" val="picTxt"/>
  <p:tag name="KSO_WM_SLIDE_ITEM_CNT" val="0"/>
  <p:tag name="KSO_WM_SLIDE_INDEX" val="1"/>
  <p:tag name="KSO_WM_UNIT_SHOW_EDIT_AREA_INDICATION" val="1"/>
  <p:tag name="KSO_WM_SLIDE_LAYOUT_TYPE" val="smallPicBlank"/>
  <p:tag name="KSO_WM_SLIDE_SIZE" val="888*383"/>
  <p:tag name="KSO_WM_SLIDE_POSITION" val="35*78"/>
  <p:tag name="KSO_WM_TAG_VERSION" val="1.0"/>
  <p:tag name="KSO_WM_BEAUTIFY_FLAG" val="#wm#"/>
  <p:tag name="KSO_WM_TEMPLATE_CATEGORY" val="diagram"/>
  <p:tag name="KSO_WM_TEMPLATE_INDEX" val="20200463"/>
  <p:tag name="KSO_WM_SLIDE_LAYOUT" val="a_d_f"/>
  <p:tag name="KSO_WM_SLIDE_LAYOUT_CNT" val="1_2_1"/>
  <p:tag name="KSO_WM_TEMPLATE_MASTER_TYPE" val="0"/>
  <p:tag name="KSO_WM_TEMPLATE_COLOR_TYPE" val="1"/>
  <p:tag name="KSO_WM_SLIDE_LAYOUT_INFO" val="{&quot;direction&quot;:1,&quot;horizontalAlign&quot;:-1,&quot;verticalAlign&quot;:-1,&quot;type&quot;:0,&quot;diagramDirection&quot;:0,&quot;canSetOverLayout&quot;:0,&quot;isOverLayout&quot;:0,&quot;normalSize&quot;:{&quot;size1&quot;:50.9},&quot;minSize&quot;:{&quot;size1&quot;:28.1},&quot;maxSize&quot;:{&quot;size1&quot;:65.2},&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2,&quot;verticalAlign&quot;:2,&quot;type&quot;:1,&quot;diagramDirection&quot;:0,&quot;canSetOverLayout&quot;:1,&quot;isOverLayout&quot;:0,&quot;margin&quot;:{&quot;left&quot;:1.27,&quot;top&quot;:1.69,&quot;right&quot;:0.593,&quot;bottom&quot;:1.69},&quot;marginOverLayout&quot;:{&quot;left&quot;:1.27,&quot;top&quot;:0.0,&quot;right&quot;:0.593,&quot;bottom&quot;:0.0},&quot;edge&quot;:{&quot;left&quot;:true,&quot;top&quot;:true,&quot;right&quot;:false,&quot;bottom&quot;:true}},{&quot;direction&quot;:0,&quot;horizontalAlign&quot;:0,&quot;verticalAlign&quot;:1,&quot;type&quot;:0,&quot;diagramDirection&quot;:0,&quot;canSetOverLayout&quot;:0,&quot;isOverLayout&quot;:0,&quot;normalSize&quot;:{&quot;size1&quot;:58.9},&quot;minSize&quot;:{&quot;size1&quot;:48.5},&quot;maxSize&quot;:{&quot;size1&quot;:64.2},&quot;edge&quot;:{&quot;left&quot;:false,&quot;top&quot;:true,&quot;right&quot;:true,&quot;bottom&quot;:true},&quot;subLayout&quot;:[{&quot;direction&quot;:0,&quot;horizontalAlign&quot;:0,&quot;verticalAlign&quot;:2,&quot;type&quot;:1,&quot;diagramDirection&quot;:0,&quot;canSetOverLayout&quot;:0,&quot;isOverLayout&quot;:0,&quot;margin&quot;:{&quot;left&quot;:0.026,&quot;top&quot;:1.69,&quot;right&quot;:1.277,&quot;bottom&quot;:0.519},&quot;marginOverLayout&quot;:{&quot;left&quot;:0.026,&quot;top&quot;:0.0,&quot;right&quot;:1.277,&quot;bottom&quot;:0.519},&quot;edge&quot;:{&quot;left&quot;:false,&quot;top&quot;:true,&quot;right&quot;:true,&quot;bottom&quot;:false}},{&quot;direction&quot;:0,&quot;horizontalAlign&quot;:0,&quot;verticalAlign&quot;:0,&quot;type&quot;:0,&quot;diagramDirection&quot;:0,&quot;canSetOverLayout&quot;:0,&quot;isOverLayout&quot;:0,&quot;margin&quot;:{&quot;left&quot;:0.026,&quot;top&quot;:0.026,&quot;right&quot;:1.277,&quot;bottom&quot;:1.69},&quot;edge&quot;:{&quot;left&quot;:false,&quot;top&quot;:false,&quot;right&quot;:true,&quot;bottom&quot;:true}}]}]}"/>
  <p:tag name="KSO_WM_SLIDE_CAN_ADD_NAVIGATION" val="1"/>
  <p:tag name="KSO_WM_SLIDE_BACKGROUND" val="[&quot;general&quot;,&quot;frame&quot;]"/>
  <p:tag name="KSO_WM_SLIDE_RATIO" val="1.777778"/>
  <p:tag name="KSO_WM_SLIDE_BK_DARK_LIGHT" val="1"/>
  <p:tag name="KSO_WM_SLIDE_BACKGROUND_TYPE" val="frame"/>
  <p:tag name="KSO_WM_SPECIAL_SOURCE" val="bdnul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566_36*i*1"/>
  <p:tag name="KSO_WM_TEMPLATE_CATEGORY" val="custom"/>
  <p:tag name="KSO_WM_TEMPLATE_INDEX" val="20204566"/>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566_36*i*2"/>
  <p:tag name="KSO_WM_TEMPLATE_CATEGORY" val="custom"/>
  <p:tag name="KSO_WM_TEMPLATE_INDEX" val="20204566"/>
  <p:tag name="KSO_WM_UNIT_LAYERLEVEL" val="1"/>
  <p:tag name="KSO_WM_TAG_VERSION" val="1.0"/>
  <p:tag name="KSO_WM_BEAUTIFY_FLAG" val="#wm#"/>
  <p:tag name="KSO_WM_UNIT_PRESET_TEXT" val="2020"/>
</p:tagLst>
</file>

<file path=ppt/tags/tag343.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ID" val="custom20204566_36*b*1"/>
  <p:tag name="KSO_WM_TEMPLATE_CATEGORY" val="custom"/>
  <p:tag name="KSO_WM_TEMPLATE_INDEX" val="20204566"/>
  <p:tag name="KSO_WM_UNIT_LAYERLEVEL" val="1"/>
  <p:tag name="KSO_WM_TAG_VERSION" val="1.0"/>
  <p:tag name="KSO_WM_BEAUTIFY_FLAG" val="#wm#"/>
  <p:tag name="KSO_WM_UNIT_PRESET_TEXT" val="单击此处添加副标题内容"/>
</p:tagLst>
</file>

<file path=ppt/tags/tag344.xml><?xml version="1.0" encoding="utf-8"?>
<p:tagLst xmlns:p="http://schemas.openxmlformats.org/presentationml/2006/main">
  <p:tag name="KSO_WM_UNIT_ISCONTENTSTITLE" val="0"/>
  <p:tag name="KSO_WM_UNIT_NOCLEAR" val="1"/>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04566_36*a*1"/>
  <p:tag name="KSO_WM_TEMPLATE_CATEGORY" val="custom"/>
  <p:tag name="KSO_WM_TEMPLATE_INDEX" val="20204566"/>
  <p:tag name="KSO_WM_UNIT_LAYERLEVEL" val="1"/>
  <p:tag name="KSO_WM_TAG_VERSION" val="1.0"/>
  <p:tag name="KSO_WM_BEAUTIFY_FLAG" val="#wm#"/>
  <p:tag name="KSO_WM_UNIT_PRESET_TEXT" val="谢谢聆听"/>
</p:tagLst>
</file>

<file path=ppt/tags/tag345.xml><?xml version="1.0" encoding="utf-8"?>
<p:tagLst xmlns:p="http://schemas.openxmlformats.org/presentationml/2006/main">
  <p:tag name="KSO_WM_SLIDE_ID" val="custom20204566_34"/>
  <p:tag name="KSO_WM_TEMPLATE_SUBCATEGORY" val="0"/>
  <p:tag name="KSO_WM_TEMPLATE_MASTER_TYPE" val="1"/>
  <p:tag name="KSO_WM_TEMPLATE_COLOR_TYPE" val="1"/>
  <p:tag name="KSO_WM_SLIDE_TYPE" val="endPage"/>
  <p:tag name="KSO_WM_SLIDE_SUBTYPE" val="pureTxt"/>
  <p:tag name="KSO_WM_SLIDE_ITEM_CNT" val="0"/>
  <p:tag name="KSO_WM_SLIDE_INDEX" val="34"/>
  <p:tag name="KSO_WM_TAG_VERSION" val="1.0"/>
  <p:tag name="KSO_WM_BEAUTIFY_FLAG" val="#wm#"/>
  <p:tag name="KSO_WM_TEMPLATE_CATEGORY" val="custom"/>
  <p:tag name="KSO_WM_TEMPLATE_INDEX" val="20204566"/>
  <p:tag name="KSO_WM_SLIDE_LAYOUT" val="a_b"/>
  <p:tag name="KSO_WM_SLIDE_LAYOUT_CNT" val="1_1"/>
  <p:tag name="KSO_WM_SPECIAL_SOURCE" val="bdnul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1"/>
  <p:tag name="KSO_WM_UNIT_LAYERLEVEL" val="1"/>
  <p:tag name="KSO_WM_TAG_VERSION" val="1.0"/>
  <p:tag name="KSO_WM_BEAUTIFY_FLAG" val="#wm#"/>
  <p:tag name="KSO_WM_SLIDE_BACKGROUND_TYPE" val="frame"/>
  <p:tag name="KSO_WM_SLIDE_BK_DARK_LIGHT"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1"/>
  <p:tag name="KSO_WM_UNIT_LAYERLEVEL" val="1"/>
  <p:tag name="KSO_WM_TAG_VERSION" val="1.0"/>
  <p:tag name="KSO_WM_BEAUTIFY_FLAG" val="#wm#"/>
  <p:tag name="KSO_WM_SLIDE_BACKGROUND_TYPE" val="leftRight"/>
  <p:tag name="KSO_WM_SLIDE_BK_DARK_LIGHT"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heme/theme1.xml><?xml version="1.0" encoding="utf-8"?>
<a:theme xmlns:a="http://schemas.openxmlformats.org/drawingml/2006/main" name="Office 主题​​">
  <a:themeElements>
    <a:clrScheme name="WPS主题色">
      <a:dk1>
        <a:srgbClr val="000000"/>
      </a:dk1>
      <a:lt1>
        <a:srgbClr val="FFFFFF"/>
      </a:lt1>
      <a:dk2>
        <a:srgbClr val="192022"/>
      </a:dk2>
      <a:lt2>
        <a:srgbClr val="212B2E"/>
      </a:lt2>
      <a:accent1>
        <a:srgbClr val="4DD1FE"/>
      </a:accent1>
      <a:accent2>
        <a:srgbClr val="4FB8FF"/>
      </a:accent2>
      <a:accent3>
        <a:srgbClr val="6C9CFF"/>
      </a:accent3>
      <a:accent4>
        <a:srgbClr val="A07DFC"/>
      </a:accent4>
      <a:accent5>
        <a:srgbClr val="D961BF"/>
      </a:accent5>
      <a:accent6>
        <a:srgbClr val="FD4D7A"/>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21549</Words>
  <Application>WPS 演示</Application>
  <PresentationFormat>宽屏</PresentationFormat>
  <Paragraphs>708</Paragraphs>
  <Slides>42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42</vt:i4>
      </vt:variant>
    </vt:vector>
  </HeadingPairs>
  <TitlesOfParts>
    <vt:vector size="54" baseType="lpstr">
      <vt:lpstr>Arial</vt:lpstr>
      <vt:lpstr>宋体</vt:lpstr>
      <vt:lpstr>Wingdings</vt:lpstr>
      <vt:lpstr>微软雅黑</vt:lpstr>
      <vt:lpstr>汉仪旗黑-75S</vt:lpstr>
      <vt:lpstr>黑体</vt:lpstr>
      <vt:lpstr>华文楷体</vt:lpstr>
      <vt:lpstr>Segoe UI</vt:lpstr>
      <vt:lpstr>Times New Roman</vt:lpstr>
      <vt:lpstr>Arial Unicode MS</vt:lpstr>
      <vt:lpstr>Calibri</vt:lpstr>
      <vt:lpstr>Office 主题​​</vt:lpstr>
      <vt:lpstr>ANTELI</vt:lpstr>
      <vt:lpstr>ABOUT US      </vt:lpstr>
      <vt:lpstr>PowerPoint 演示文稿</vt:lpstr>
      <vt:lpstr>Equipment &amp; production line</vt:lpstr>
      <vt:lpstr>PowerPoint 演示文稿</vt:lpstr>
      <vt:lpstr>PowerPoint 演示文稿</vt:lpstr>
      <vt:lpstr>Product seriation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SSiC Properties 常压烧结碳化硅制品性能特点</vt:lpstr>
      <vt:lpstr>PowerPoint 演示文稿</vt:lpstr>
      <vt:lpstr>Graphite Electrode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l(^V^)</cp:lastModifiedBy>
  <cp:revision>55</cp:revision>
  <dcterms:created xsi:type="dcterms:W3CDTF">2020-11-16T06:57:00Z</dcterms:created>
  <dcterms:modified xsi:type="dcterms:W3CDTF">2020-12-31T01:43:46Z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